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40.xml" ContentType="application/vnd.openxmlformats-officedocument.presentationml.tags+xml"/>
  <Override PartName="/ppt/tags/tag238.xml" ContentType="application/vnd.openxmlformats-officedocument.presentationml.tags+xml"/>
  <Override PartName="/ppt/tags/tag285.xml" ContentType="application/vnd.openxmlformats-officedocument.presentationml.tags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tags/tag424.xml" ContentType="application/vnd.openxmlformats-officedocument.presentationml.tags+xml"/>
  <Override PartName="/ppt/tags/tag471.xml" ContentType="application/vnd.openxmlformats-officedocument.presentationml.tags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16.xml" ContentType="application/vnd.openxmlformats-officedocument.presentationml.tags+xml"/>
  <Override PartName="/ppt/tags/tag263.xml" ContentType="application/vnd.openxmlformats-officedocument.presentationml.tags+xml"/>
  <Override PartName="/ppt/tags/tag402.xml" ContentType="application/vnd.openxmlformats-officedocument.presentationml.tags+xml"/>
  <Default Extension="xml" ContentType="application/xml"/>
  <Override PartName="/ppt/slideLayouts/slideLayout24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39.xml" ContentType="application/vnd.openxmlformats-officedocument.presentationml.tags+xml"/>
  <Override PartName="/ppt/slideLayouts/slideLayout71.xml" ContentType="application/vnd.openxmlformats-officedocument.presentationml.slideLayout+xml"/>
  <Override PartName="/ppt/tags/tag386.xml" ContentType="application/vnd.openxmlformats-officedocument.presentationml.tags+xml"/>
  <Override PartName="/ppt/tags/tag16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17.xml" ContentType="application/vnd.openxmlformats-officedocument.presentationml.tags+xml"/>
  <Override PartName="/ppt/tags/tag364.xml" ContentType="application/vnd.openxmlformats-officedocument.presentationml.tags+xml"/>
  <Override PartName="/ppt/tags/tag109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41.xml" ContentType="application/vnd.openxmlformats-officedocument.presentationml.tags+xml"/>
  <Override PartName="/ppt/tags/tag279.xml" ContentType="application/vnd.openxmlformats-officedocument.presentationml.tags+xml"/>
  <Override PartName="/ppt/tags/tag342.xml" ContentType="application/vnd.openxmlformats-officedocument.presentationml.tags+xml"/>
  <Override PartName="/ppt/tags/tag134.xml" ContentType="application/vnd.openxmlformats-officedocument.presentationml.tags+xml"/>
  <Override PartName="/ppt/tags/tag181.xml" ContentType="application/vnd.openxmlformats-officedocument.presentationml.tags+xml"/>
  <Override PartName="/ppt/tags/tag320.xml" ContentType="application/vnd.openxmlformats-officedocument.presentationml.tags+xml"/>
  <Override PartName="/ppt/tags/tag418.xml" ContentType="application/vnd.openxmlformats-officedocument.presentationml.tags+xml"/>
  <Override PartName="/ppt/tags/tag465.xml" ContentType="application/vnd.openxmlformats-officedocument.presentationml.tags+xml"/>
  <Override PartName="/ppt/slideLayouts/slideLayout87.xml" ContentType="application/vnd.openxmlformats-officedocument.presentationml.slideLayout+xml"/>
  <Override PartName="/ppt/tags/tag112.xml" ContentType="application/vnd.openxmlformats-officedocument.presentationml.tags+xml"/>
  <Override PartName="/ppt/tags/tag257.xml" ContentType="application/vnd.openxmlformats-officedocument.presentationml.tags+xml"/>
  <Default Extension="png" ContentType="image/png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ags/tag443.xml" ContentType="application/vnd.openxmlformats-officedocument.presentationml.tags+xml"/>
  <Override PartName="/ppt/tags/tag490.xml" ContentType="application/vnd.openxmlformats-officedocument.presentationml.tags+xml"/>
  <Override PartName="/ppt/slideLayouts/slideLayout43.xml" ContentType="application/vnd.openxmlformats-officedocument.presentationml.slideLayout+xml"/>
  <Override PartName="/ppt/tags/tag235.xml" ContentType="application/vnd.openxmlformats-officedocument.presentationml.tags+xml"/>
  <Override PartName="/ppt/tags/tag282.xml" ContentType="application/vnd.openxmlformats-officedocument.presentationml.tags+xml"/>
  <Default Extension="emf" ContentType="image/x-emf"/>
  <Override PartName="/ppt/tags/tag421.xml" ContentType="application/vnd.openxmlformats-officedocument.presentationml.tags+xml"/>
  <Override PartName="/ppt/slideLayouts/slideLayout90.xml" ContentType="application/vnd.openxmlformats-officedocument.presentationml.slideLayout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260.xml" ContentType="application/vnd.openxmlformats-officedocument.presentationml.tags+xml"/>
  <Override PartName="/ppt/tags/tag358.xml" ContentType="application/vnd.openxmlformats-officedocument.presentationml.tags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36.xml" ContentType="application/vnd.openxmlformats-officedocument.presentationml.tags+xml"/>
  <Override PartName="/ppt/tags/tag383.xml" ContentType="application/vnd.openxmlformats-officedocument.presentationml.tags+xml"/>
  <Override PartName="/ppt/tags/tag128.xml" ContentType="application/vnd.openxmlformats-officedocument.presentationml.tags+xml"/>
  <Override PartName="/ppt/tags/tag175.xml" ContentType="application/vnd.openxmlformats-officedocument.presentationml.tags+xml"/>
  <Override PartName="/ppt/tags/tag459.xml" ContentType="application/vnd.openxmlformats-officedocument.presentationml.tags+xml"/>
  <Override PartName="/ppt/tags/tag13.xml" ContentType="application/vnd.openxmlformats-officedocument.presentationml.tags+xml"/>
  <Override PartName="/ppt/tags/tag60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361.xml" ContentType="application/vnd.openxmlformats-officedocument.presentationml.tags+xml"/>
  <Override PartName="/ppt/tags/tag500.xml" ContentType="application/vnd.openxmlformats-officedocument.presentationml.tags+xml"/>
  <Override PartName="/ppt/slideMasters/slideMaster5.xml" ContentType="application/vnd.openxmlformats-officedocument.presentationml.slideMaster+xml"/>
  <Override PartName="/ppt/tags/tag106.xml" ContentType="application/vnd.openxmlformats-officedocument.presentationml.tags+xml"/>
  <Override PartName="/ppt/tags/tag153.xml" ContentType="application/vnd.openxmlformats-officedocument.presentationml.tags+xml"/>
  <Override PartName="/ppt/slideLayouts/slideLayout59.xml" ContentType="application/vnd.openxmlformats-officedocument.presentationml.slideLayout+xml"/>
  <Override PartName="/ppt/tags/tag437.xml" ContentType="application/vnd.openxmlformats-officedocument.presentationml.tags+xml"/>
  <Override PartName="/ppt/tags/tag484.xml" ContentType="application/vnd.openxmlformats-officedocument.presentationml.tags+xml"/>
  <Override PartName="/ppt/notesSlides/notesSlide4.xml" ContentType="application/vnd.openxmlformats-officedocument.presentationml.notesSlide+xml"/>
  <Override PartName="/ppt/tags/tag131.xml" ContentType="application/vnd.openxmlformats-officedocument.presentationml.tags+xml"/>
  <Override PartName="/ppt/tags/tag229.xml" ContentType="application/vnd.openxmlformats-officedocument.presentationml.tags+xml"/>
  <Override PartName="/ppt/tags/tag276.xml" ContentType="application/vnd.openxmlformats-officedocument.presentationml.tags+xml"/>
  <Override PartName="/ppt/tags/tag415.xml" ContentType="application/vnd.openxmlformats-officedocument.presentationml.tags+xml"/>
  <Override PartName="/ppt/tags/tag462.xml" ContentType="application/vnd.openxmlformats-officedocument.presentationml.tags+xml"/>
  <Override PartName="/ppt/tags/tag98.xml" ContentType="application/vnd.openxmlformats-officedocument.presentationml.tags+xml"/>
  <Override PartName="/ppt/slideLayouts/slideLayout37.xml" ContentType="application/vnd.openxmlformats-officedocument.presentationml.slideLayout+xml"/>
  <Override PartName="/ppt/tags/tag207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slideLayouts/slideLayout8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62.xml" ContentType="application/vnd.openxmlformats-officedocument.presentationml.slideLayout+xml"/>
  <Override PartName="/ppt/tags/tag440.xml" ContentType="application/vnd.openxmlformats-officedocument.presentationml.tags+xml"/>
  <Override PartName="/ppt/tags/tag29.xml" ContentType="application/vnd.openxmlformats-officedocument.presentationml.tags+xml"/>
  <Override PartName="/ppt/tags/tag76.xml" ContentType="application/vnd.openxmlformats-officedocument.presentationml.tags+xml"/>
  <Override PartName="/ppt/tags/tag232.xml" ContentType="application/vnd.openxmlformats-officedocument.presentationml.tags+xml"/>
  <Override PartName="/ppt/tags/tag377.xml" ContentType="application/vnd.openxmlformats-officedocument.presentationml.tags+xml"/>
  <Override PartName="/ppt/tags/tag54.xml" ContentType="application/vnd.openxmlformats-officedocument.presentationml.tags+xml"/>
  <Override PartName="/ppt/slideLayouts/slideLayout40.xml" ContentType="application/vnd.openxmlformats-officedocument.presentationml.slideLayout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08.xml" ContentType="application/vnd.openxmlformats-officedocument.presentationml.tags+xml"/>
  <Override PartName="/ppt/tags/tag355.xml" ContentType="application/vnd.openxmlformats-officedocument.presentationml.tags+xml"/>
  <Override PartName="/ppt/tags/tag147.xml" ContentType="application/vnd.openxmlformats-officedocument.presentationml.tags+xml"/>
  <Override PartName="/ppt/tags/tag194.xml" ContentType="application/vnd.openxmlformats-officedocument.presentationml.tags+xml"/>
  <Override PartName="/ppt/tags/tag478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38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172.xml" ContentType="application/vnd.openxmlformats-officedocument.presentationml.tags+xml"/>
  <Override PartName="/ppt/tags/tag311.xml" ContentType="application/vnd.openxmlformats-officedocument.presentationml.tags+xml"/>
  <Override PartName="/ppt/slideLayouts/slideLayout78.xml" ContentType="application/vnd.openxmlformats-officedocument.presentationml.slideLayout+xml"/>
  <Override PartName="/ppt/tags/tag409.xml" ContentType="application/vnd.openxmlformats-officedocument.presentationml.tags+xml"/>
  <Override PartName="/ppt/tags/tag456.xml" ContentType="application/vnd.openxmlformats-officedocument.presentationml.tags+xml"/>
  <Override PartName="/ppt/slideMasters/slideMaster2.xml" ContentType="application/vnd.openxmlformats-officedocument.presentationml.slideMaster+xml"/>
  <Override PartName="/ppt/tags/tag103.xml" ContentType="application/vnd.openxmlformats-officedocument.presentationml.tags+xml"/>
  <Override PartName="/ppt/tags/tag150.xml" ContentType="application/vnd.openxmlformats-officedocument.presentationml.tags+xml"/>
  <Override PartName="/ppt/tags/tag248.xml" ContentType="application/vnd.openxmlformats-officedocument.presentationml.tags+xml"/>
  <Override PartName="/ppt/tags/tag295.xml" ContentType="application/vnd.openxmlformats-officedocument.presentationml.tags+xml"/>
  <Override PartName="/ppt/tags/tag434.xml" ContentType="application/vnd.openxmlformats-officedocument.presentationml.tags+xml"/>
  <Override PartName="/ppt/tags/tag481.xml" ContentType="application/vnd.openxmlformats-officedocument.presentationml.tags+xml"/>
  <Override PartName="/ppt/notesSlides/notesSlide1.xml" ContentType="application/vnd.openxmlformats-officedocument.presentationml.notesSlide+xml"/>
  <Override PartName="/ppt/tags/tag226.xml" ContentType="application/vnd.openxmlformats-officedocument.presentationml.tags+xml"/>
  <Override PartName="/ppt/tags/tag273.xml" ContentType="application/vnd.openxmlformats-officedocument.presentationml.tags+xml"/>
  <Override PartName="/ppt/slideLayouts/slideLayout5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tags/tag412.xml" ContentType="application/vnd.openxmlformats-officedocument.presentationml.tags+xml"/>
  <Override PartName="/ppt/tags/tag48.xml" ContentType="application/vnd.openxmlformats-officedocument.presentationml.tags+xml"/>
  <Override PartName="/ppt/tags/tag9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251.xml" ContentType="application/vnd.openxmlformats-officedocument.presentationml.tags+xml"/>
  <Override PartName="/ppt/tags/tag349.xml" ContentType="application/vnd.openxmlformats-officedocument.presentationml.tags+xml"/>
  <Override PartName="/ppt/tags/tag396.xml" ContentType="application/vnd.openxmlformats-officedocument.presentationml.tags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73.xml" ContentType="application/vnd.openxmlformats-officedocument.presentationml.tags+xml"/>
  <Override PartName="/ppt/tags/tag327.xml" ContentType="application/vnd.openxmlformats-officedocument.presentationml.tags+xml"/>
  <Override PartName="/ppt/tags/tag374.xml" ContentType="application/vnd.openxmlformats-officedocument.presentationml.tags+xml"/>
  <Override PartName="/ppt/tags/tag11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352.xml" ContentType="application/vnd.openxmlformats-officedocument.presentationml.tags+xml"/>
  <Override PartName="/ppt/tags/tag144.xml" ContentType="application/vnd.openxmlformats-officedocument.presentationml.tags+xml"/>
  <Override PartName="/ppt/tags/tag191.xml" ContentType="application/vnd.openxmlformats-officedocument.presentationml.tags+xml"/>
  <Override PartName="/ppt/tags/tag330.xml" ContentType="application/vnd.openxmlformats-officedocument.presentationml.tags+xml"/>
  <Override PartName="/ppt/tags/tag428.xml" ContentType="application/vnd.openxmlformats-officedocument.presentationml.tags+xml"/>
  <Override PartName="/ppt/tags/tag475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06.xml" ContentType="application/vnd.openxmlformats-officedocument.presentationml.tags+xml"/>
  <Override PartName="/ppt/tags/tag453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89.xml" ContentType="application/vnd.openxmlformats-officedocument.presentationml.tags+xml"/>
  <Override PartName="/ppt/slideLayouts/slideLayout28.xml" ContentType="application/vnd.openxmlformats-officedocument.presentationml.slideLayout+xml"/>
  <Override PartName="/ppt/tags/tag245.xml" ContentType="application/vnd.openxmlformats-officedocument.presentationml.tags+xml"/>
  <Override PartName="/ppt/tags/tag292.xml" ContentType="application/vnd.openxmlformats-officedocument.presentationml.tags+xml"/>
  <Override PartName="/ppt/slideLayouts/slideLayout75.xml" ContentType="application/vnd.openxmlformats-officedocument.presentationml.slideLayout+xml"/>
  <Override PartName="/ppt/tags/tag100.xml" ContentType="application/vnd.openxmlformats-officedocument.presentationml.tags+xml"/>
  <Override PartName="/ppt/slideLayouts/slideLayout53.xml" ContentType="application/vnd.openxmlformats-officedocument.presentationml.slideLayout+xml"/>
  <Override PartName="/ppt/tags/tag368.xml" ContentType="application/vnd.openxmlformats-officedocument.presentationml.tags+xml"/>
  <Override PartName="/ppt/tags/tag431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01.xml" ContentType="application/vnd.openxmlformats-officedocument.presentationml.tags+xml"/>
  <Override PartName="/ppt/tags/tag346.xml" ContentType="application/vnd.openxmlformats-officedocument.presentationml.tags+xml"/>
  <Override PartName="/ppt/tags/tag393.xml" ContentType="application/vnd.openxmlformats-officedocument.presentationml.tags+xml"/>
  <Override PartName="/ppt/tags/tag138.xml" ContentType="application/vnd.openxmlformats-officedocument.presentationml.tags+xml"/>
  <Override PartName="/ppt/tags/tag185.xml" ContentType="application/vnd.openxmlformats-officedocument.presentationml.tags+xml"/>
  <Override PartName="/ppt/tags/tag324.xml" ContentType="application/vnd.openxmlformats-officedocument.presentationml.tags+xml"/>
  <Override PartName="/ppt/tags/tag371.xml" ContentType="application/vnd.openxmlformats-officedocument.presentationml.tags+xml"/>
  <Override PartName="/ppt/tags/tag469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63.xml" ContentType="application/vnd.openxmlformats-officedocument.presentationml.tags+xml"/>
  <Override PartName="/ppt/tags/tag9.xml" ContentType="application/vnd.openxmlformats-officedocument.presentationml.tags+xml"/>
  <Override PartName="/ppt/tags/tag302.xml" ContentType="application/vnd.openxmlformats-officedocument.presentationml.tags+xml"/>
  <Override PartName="/ppt/slideLayouts/slideLayout69.xml" ContentType="application/vnd.openxmlformats-officedocument.presentationml.slideLayout+xml"/>
  <Override PartName="/ppt/tags/tag447.xml" ContentType="application/vnd.openxmlformats-officedocument.presentationml.tags+xml"/>
  <Override PartName="/ppt/tags/tag494.xml" ContentType="application/vnd.openxmlformats-officedocument.presentationml.tags+xml"/>
  <Override PartName="/ppt/theme/theme6.xml" ContentType="application/vnd.openxmlformats-officedocument.theme+xml"/>
  <Override PartName="/ppt/tags/tag141.xml" ContentType="application/vnd.openxmlformats-officedocument.presentationml.tags+xml"/>
  <Override PartName="/ppt/tags/tag239.xml" ContentType="application/vnd.openxmlformats-officedocument.presentationml.tags+xml"/>
  <Override PartName="/ppt/tags/tag286.xml" ContentType="application/vnd.openxmlformats-officedocument.presentationml.tags+xml"/>
  <Override PartName="/ppt/tags/tag425.xml" ContentType="application/vnd.openxmlformats-officedocument.presentationml.tags+xml"/>
  <Override PartName="/ppt/tags/tag472.xml" ContentType="application/vnd.openxmlformats-officedocument.presentationml.tags+xml"/>
  <Override PartName="/ppt/slideLayouts/slideLayout47.xml" ContentType="application/vnd.openxmlformats-officedocument.presentationml.slideLayout+xml"/>
  <Override PartName="/ppt/tags/tag217.xml" ContentType="application/vnd.openxmlformats-officedocument.presentationml.tags+xml"/>
  <Override PartName="/ppt/tags/tag264.xml" ContentType="application/vnd.openxmlformats-officedocument.presentationml.tags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450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tags/tag179.xml" ContentType="application/vnd.openxmlformats-officedocument.presentationml.tags+xml"/>
  <Override PartName="/ppt/tags/tag231.xml" ContentType="application/vnd.openxmlformats-officedocument.presentationml.tags+xml"/>
  <Override PartName="/ppt/tags/tag242.xml" ContentType="application/vnd.openxmlformats-officedocument.presentationml.tags+xml"/>
  <Override PartName="/ppt/tags/tag329.xml" ContentType="application/vnd.openxmlformats-officedocument.presentationml.tags+xml"/>
  <Override PartName="/ppt/slideLayouts/slideLayout61.xml" ContentType="application/vnd.openxmlformats-officedocument.presentationml.slideLayout+xml"/>
  <Override PartName="/ppt/tags/tag376.xml" ContentType="application/vnd.openxmlformats-officedocument.presentationml.tags+xml"/>
  <Override PartName="/ppt/tags/tag17.xml" ContentType="application/vnd.openxmlformats-officedocument.presentationml.tags+xml"/>
  <Override PartName="/ppt/tags/tag64.xml" ContentType="application/vnd.openxmlformats-officedocument.presentationml.tags+xml"/>
  <Override PartName="/ppt/tags/tag168.xml" ContentType="application/vnd.openxmlformats-officedocument.presentationml.tags+xml"/>
  <Override PartName="/ppt/tags/tag220.xml" ContentType="application/vnd.openxmlformats-officedocument.presentationml.tags+xml"/>
  <Override PartName="/ppt/tags/tag318.xml" ContentType="application/vnd.openxmlformats-officedocument.presentationml.tags+xml"/>
  <Override PartName="/ppt/slideLayouts/slideLayout50.xml" ContentType="application/vnd.openxmlformats-officedocument.presentationml.slideLayout+xml"/>
  <Override PartName="/ppt/tags/tag365.xml" ContentType="application/vnd.openxmlformats-officedocument.presentationml.tags+xml"/>
  <Override PartName="/ppt/tags/tag499.xml" ContentType="application/vnd.openxmlformats-officedocument.presentationml.tags+xml"/>
  <Override PartName="/ppt/tags/tag504.xml" ContentType="application/vnd.openxmlformats-officedocument.presentationml.tags+xml"/>
  <Override PartName="/ppt/tags/tag53.xml" ContentType="application/vnd.openxmlformats-officedocument.presentationml.tags+xml"/>
  <Override PartName="/ppt/tags/tag157.xml" ContentType="application/vnd.openxmlformats-officedocument.presentationml.tags+xml"/>
  <Override PartName="/ppt/tags/tag307.xml" ContentType="application/vnd.openxmlformats-officedocument.presentationml.tags+xml"/>
  <Override PartName="/ppt/tags/tag343.xml" ContentType="application/vnd.openxmlformats-officedocument.presentationml.tags+xml"/>
  <Override PartName="/ppt/tags/tag354.xml" ContentType="application/vnd.openxmlformats-officedocument.presentationml.tags+xml"/>
  <Override PartName="/ppt/tags/tag390.xml" ContentType="application/vnd.openxmlformats-officedocument.presentationml.tags+xml"/>
  <Override PartName="/ppt/tags/tag488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182.xml" ContentType="application/vnd.openxmlformats-officedocument.presentationml.tags+xml"/>
  <Override PartName="/ppt/tags/tag193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ppt/tags/tag124.xml" ContentType="application/vnd.openxmlformats-officedocument.presentationml.tags+xml"/>
  <Override PartName="/ppt/tags/tag171.xml" ContentType="application/vnd.openxmlformats-officedocument.presentationml.tags+xml"/>
  <Override PartName="/ppt/tags/tag269.xml" ContentType="application/vnd.openxmlformats-officedocument.presentationml.tags+xml"/>
  <Override PartName="/ppt/tags/tag321.xml" ContentType="application/vnd.openxmlformats-officedocument.presentationml.tags+xml"/>
  <Override PartName="/ppt/tags/tag408.xml" ContentType="application/vnd.openxmlformats-officedocument.presentationml.tags+xml"/>
  <Override PartName="/ppt/tags/tag419.xml" ContentType="application/vnd.openxmlformats-officedocument.presentationml.tags+xml"/>
  <Override PartName="/ppt/tags/tag455.xml" ContentType="application/vnd.openxmlformats-officedocument.presentationml.tags+xml"/>
  <Override PartName="/ppt/tags/tag466.xml" ContentType="application/vnd.openxmlformats-officedocument.presentationml.tags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60.xml" ContentType="application/vnd.openxmlformats-officedocument.presentationml.tags+xml"/>
  <Override PartName="/ppt/tags/tag247.xml" ContentType="application/vnd.openxmlformats-officedocument.presentationml.tags+xml"/>
  <Override PartName="/ppt/tags/tag258.xml" ContentType="application/vnd.openxmlformats-officedocument.presentationml.tags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ags/tag444.xml" ContentType="application/vnd.openxmlformats-officedocument.presentationml.tags+xml"/>
  <Override PartName="/ppt/tags/tag491.xml" ContentType="application/vnd.openxmlformats-officedocument.presentationml.tags+xml"/>
  <Override PartName="/ppt/slideMasters/slideMaster1.xml" ContentType="application/vnd.openxmlformats-officedocument.presentationml.slideMaster+xml"/>
  <Override PartName="/ppt/tags/tag102.xml" ContentType="application/vnd.openxmlformats-officedocument.presentationml.tags+xml"/>
  <Override PartName="/ppt/tags/tag236.xml" ContentType="application/vnd.openxmlformats-officedocument.presentationml.tags+xml"/>
  <Override PartName="/ppt/tags/tag283.xml" ContentType="application/vnd.openxmlformats-officedocument.presentationml.tags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ags/tag433.xml" ContentType="application/vnd.openxmlformats-officedocument.presentationml.tags+xml"/>
  <Override PartName="/ppt/tags/tag480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slideLayouts/slideLayout44.xml" ContentType="application/vnd.openxmlformats-officedocument.presentationml.slideLayout+xml"/>
  <Override PartName="/ppt/tags/tag225.xml" ContentType="application/vnd.openxmlformats-officedocument.presentationml.tags+xml"/>
  <Override PartName="/ppt/tags/tag272.xml" ContentType="application/vnd.openxmlformats-officedocument.presentationml.tags+xml"/>
  <Override PartName="/ppt/tags/tag359.xml" ContentType="application/vnd.openxmlformats-officedocument.presentationml.tags+xml"/>
  <Override PartName="/ppt/tags/tag411.xml" ContentType="application/vnd.openxmlformats-officedocument.presentationml.tags+xml"/>
  <Override PartName="/ppt/tags/tag422.xml" ContentType="application/vnd.openxmlformats-officedocument.presentationml.tags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tags/tag47.xml" ContentType="application/vnd.openxmlformats-officedocument.presentationml.tags+xml"/>
  <Override PartName="/ppt/tags/tag9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198.xml" ContentType="application/vnd.openxmlformats-officedocument.presentationml.tags+xml"/>
  <Override PartName="/ppt/tags/tag203.xml" ContentType="application/vnd.openxmlformats-officedocument.presentationml.tags+xml"/>
  <Override PartName="/ppt/tags/tag214.xml" ContentType="application/vnd.openxmlformats-officedocument.presentationml.tags+xml"/>
  <Override PartName="/ppt/tags/tag250.xml" ContentType="application/vnd.openxmlformats-officedocument.presentationml.tags+xml"/>
  <Override PartName="/ppt/tags/tag261.xml" ContentType="application/vnd.openxmlformats-officedocument.presentationml.tags+xml"/>
  <Override PartName="/ppt/slideLayouts/slideLayout80.xml" ContentType="application/vnd.openxmlformats-officedocument.presentationml.slideLayout+xml"/>
  <Override PartName="/ppt/tags/tag348.xml" ContentType="application/vnd.openxmlformats-officedocument.presentationml.tags+xml"/>
  <Override PartName="/ppt/tags/tag395.xml" ContentType="application/vnd.openxmlformats-officedocument.presentationml.tags+xml"/>
  <Override PartName="/ppt/tags/tag400.xml" ContentType="application/vnd.openxmlformats-officedocument.presentationml.tags+xml"/>
  <Override PartName="/ppt/slideLayouts/slideLayout11.xml" ContentType="application/vnd.openxmlformats-officedocument.presentationml.slideLayout+xml"/>
  <Override PartName="/ppt/tags/tag36.xml" ContentType="application/vnd.openxmlformats-officedocument.presentationml.tags+xml"/>
  <Override PartName="/ppt/tags/tag83.xml" ContentType="application/vnd.openxmlformats-officedocument.presentationml.tags+xml"/>
  <Override PartName="/ppt/tags/tag187.xml" ContentType="application/vnd.openxmlformats-officedocument.presentationml.tags+xml"/>
  <Override PartName="/ppt/tags/tag337.xml" ContentType="application/vnd.openxmlformats-officedocument.presentationml.tags+xml"/>
  <Override PartName="/ppt/tags/tag384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65.xml" ContentType="application/vnd.openxmlformats-officedocument.presentationml.tags+xml"/>
  <Override PartName="/ppt/tags/tag176.xml" ContentType="application/vnd.openxmlformats-officedocument.presentationml.tags+xml"/>
  <Override PartName="/ppt/tags/tag315.xml" ContentType="application/vnd.openxmlformats-officedocument.presentationml.tags+xml"/>
  <Override PartName="/ppt/tags/tag326.xml" ContentType="application/vnd.openxmlformats-officedocument.presentationml.tags+xml"/>
  <Override PartName="/ppt/tags/tag362.xml" ContentType="application/vnd.openxmlformats-officedocument.presentationml.tags+xml"/>
  <Override PartName="/ppt/tags/tag373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54.xml" ContentType="application/vnd.openxmlformats-officedocument.presentationml.tags+xml"/>
  <Override PartName="/ppt/tags/tag299.xml" ContentType="application/vnd.openxmlformats-officedocument.presentationml.tags+xml"/>
  <Override PartName="/ppt/tags/tag304.xml" ContentType="application/vnd.openxmlformats-officedocument.presentationml.tags+xml"/>
  <Override PartName="/ppt/tags/tag351.xml" ContentType="application/vnd.openxmlformats-officedocument.presentationml.tags+xml"/>
  <Override PartName="/ppt/tags/tag438.xml" ContentType="application/vnd.openxmlformats-officedocument.presentationml.tags+xml"/>
  <Override PartName="/ppt/tags/tag449.xml" ContentType="application/vnd.openxmlformats-officedocument.presentationml.tags+xml"/>
  <Override PartName="/ppt/tags/tag485.xml" ContentType="application/vnd.openxmlformats-officedocument.presentationml.tags+xml"/>
  <Override PartName="/ppt/tags/tag496.xml" ContentType="application/vnd.openxmlformats-officedocument.presentationml.tags+xml"/>
  <Override PartName="/ppt/tags/tag501.xml" ContentType="application/vnd.openxmlformats-officedocument.presentationml.tags+xml"/>
  <Override PartName="/ppt/tags/tag143.xml" ContentType="application/vnd.openxmlformats-officedocument.presentationml.tags+xml"/>
  <Override PartName="/ppt/tags/tag190.xml" ContentType="application/vnd.openxmlformats-officedocument.presentationml.tags+xml"/>
  <Override PartName="/ppt/tags/tag277.xml" ContentType="application/vnd.openxmlformats-officedocument.presentationml.tags+xml"/>
  <Override PartName="/ppt/tags/tag288.xml" ContentType="application/vnd.openxmlformats-officedocument.presentationml.tags+xml"/>
  <Override PartName="/ppt/tags/tag340.xml" ContentType="application/vnd.openxmlformats-officedocument.presentationml.tags+xml"/>
  <Override PartName="/ppt/tags/tag427.xml" ContentType="application/vnd.openxmlformats-officedocument.presentationml.tags+xml"/>
  <Override PartName="/ppt/tags/tag474.xml" ContentType="application/vnd.openxmlformats-officedocument.presentationml.tags+xml"/>
  <Override PartName="/ppt/notesSlides/notesSlide5.xml" ContentType="application/vnd.openxmlformats-officedocument.presentationml.notesSlide+xml"/>
  <Override PartName="/ppt/tags/tag132.xml" ContentType="application/vnd.openxmlformats-officedocument.presentationml.tags+xml"/>
  <Override PartName="/ppt/slideLayouts/slideLayout38.xml" ContentType="application/vnd.openxmlformats-officedocument.presentationml.slideLayout+xml"/>
  <Override PartName="/ppt/tags/tag219.xml" ContentType="application/vnd.openxmlformats-officedocument.presentationml.tags+xml"/>
  <Override PartName="/ppt/tags/tag266.xml" ContentType="application/vnd.openxmlformats-officedocument.presentationml.tags+xml"/>
  <Override PartName="/ppt/slideLayouts/slideLayout49.xml" ContentType="application/vnd.openxmlformats-officedocument.presentationml.slideLayout+xml"/>
  <Override PartName="/ppt/tags/tag416.xml" ContentType="application/vnd.openxmlformats-officedocument.presentationml.tags+xml"/>
  <Override PartName="/ppt/tags/tag463.xml" ContentType="application/vnd.openxmlformats-officedocument.presentationml.tags+xml"/>
  <Override PartName="/ppt/slideLayouts/slideLayout85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208.xml" ContentType="application/vnd.openxmlformats-officedocument.presentationml.tags+xml"/>
  <Override PartName="/ppt/tags/tag255.xml" ContentType="application/vnd.openxmlformats-officedocument.presentationml.tags+xml"/>
  <Override PartName="/ppt/slideLayouts/slideLayout74.xml" ContentType="application/vnd.openxmlformats-officedocument.presentationml.slideLayout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452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tags/tag233.xml" ContentType="application/vnd.openxmlformats-officedocument.presentationml.tags+xml"/>
  <Override PartName="/ppt/tags/tag244.xml" ContentType="application/vnd.openxmlformats-officedocument.presentationml.tags+xml"/>
  <Override PartName="/ppt/tags/tag280.xml" ContentType="application/vnd.openxmlformats-officedocument.presentationml.tags+xml"/>
  <Override PartName="/ppt/tags/tag291.xml" ContentType="application/vnd.openxmlformats-officedocument.presentationml.tags+xml"/>
  <Override PartName="/ppt/slideLayouts/slideLayout63.xml" ContentType="application/vnd.openxmlformats-officedocument.presentationml.slideLayout+xml"/>
  <Override PartName="/ppt/tags/tag378.xml" ContentType="application/vnd.openxmlformats-officedocument.presentationml.tags+xml"/>
  <Override PartName="/ppt/tags/tag430.xml" ContentType="application/vnd.openxmlformats-officedocument.presentationml.tags+xml"/>
  <Override PartName="/ppt/tags/tag441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66.xml" ContentType="application/vnd.openxmlformats-officedocument.presentationml.tags+xml"/>
  <Override PartName="/ppt/slideLayouts/slideLayout41.xml" ContentType="application/vnd.openxmlformats-officedocument.presentationml.slideLayout+xml"/>
  <Override PartName="/ppt/tags/tag222.xml" ContentType="application/vnd.openxmlformats-officedocument.presentationml.tags+xml"/>
  <Override PartName="/ppt/slideLayouts/slideLayout52.xml" ContentType="application/vnd.openxmlformats-officedocument.presentationml.slideLayout+xml"/>
  <Override PartName="/ppt/tags/tag367.xml" ContentType="application/vnd.openxmlformats-officedocument.presentationml.tags+xml"/>
  <Override PartName="/ppt/tags/tag506.xml" ContentType="application/vnd.openxmlformats-officedocument.presentationml.tags+xml"/>
  <Override PartName="/ppt/tags/tag55.xml" ContentType="application/vnd.openxmlformats-officedocument.presentationml.tags+xml"/>
  <Override PartName="/ppt/tags/tag159.xml" ContentType="application/vnd.openxmlformats-officedocument.presentationml.tags+xml"/>
  <Override PartName="/ppt/slideLayouts/slideLayout30.xml" ContentType="application/vnd.openxmlformats-officedocument.presentationml.slideLayout+xml"/>
  <Override PartName="/ppt/tags/tag211.xml" ContentType="application/vnd.openxmlformats-officedocument.presentationml.tags+xml"/>
  <Override PartName="/ppt/tags/tag309.xml" ContentType="application/vnd.openxmlformats-officedocument.presentationml.tags+xml"/>
  <Override PartName="/ppt/tags/tag345.xml" ContentType="application/vnd.openxmlformats-officedocument.presentationml.tags+xml"/>
  <Override PartName="/ppt/tags/tag356.xml" ContentType="application/vnd.openxmlformats-officedocument.presentationml.tags+xml"/>
  <Override PartName="/ppt/tags/tag392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184.xml" ContentType="application/vnd.openxmlformats-officedocument.presentationml.tags+xml"/>
  <Override PartName="/ppt/tags/tag195.xml" ContentType="application/vnd.openxmlformats-officedocument.presentationml.tags+xml"/>
  <Override PartName="/ppt/tags/tag200.xml" ContentType="application/vnd.openxmlformats-officedocument.presentationml.tags+xml"/>
  <Override PartName="/ppt/tags/tag334.xml" ContentType="application/vnd.openxmlformats-officedocument.presentationml.tags+xml"/>
  <Override PartName="/ppt/tags/tag381.xml" ContentType="application/vnd.openxmlformats-officedocument.presentationml.tags+xml"/>
  <Override PartName="/ppt/tags/tag479.xml" ContentType="application/vnd.openxmlformats-officedocument.presentationml.tags+xml"/>
  <Override PartName="/ppt/tags/tag22.xml" ContentType="application/vnd.openxmlformats-officedocument.presentationml.tags+xml"/>
  <Override PartName="/ppt/tags/tag126.xml" ContentType="application/vnd.openxmlformats-officedocument.presentationml.tags+xml"/>
  <Override PartName="/ppt/tags/tag173.xml" ContentType="application/vnd.openxmlformats-officedocument.presentationml.tags+xml"/>
  <Override PartName="/ppt/tags/tag323.xml" ContentType="application/vnd.openxmlformats-officedocument.presentationml.tags+xml"/>
  <Override PartName="/ppt/tags/tag370.xml" ContentType="application/vnd.openxmlformats-officedocument.presentationml.tags+xml"/>
  <Override PartName="/ppt/tags/tag457.xml" ContentType="application/vnd.openxmlformats-officedocument.presentationml.tags+xml"/>
  <Override PartName="/ppt/tags/tag468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62.xml" ContentType="application/vnd.openxmlformats-officedocument.presentationml.tags+xml"/>
  <Override PartName="/ppt/tags/tag249.xml" ContentType="application/vnd.openxmlformats-officedocument.presentationml.tags+xml"/>
  <Override PartName="/ppt/tags/tag296.xml" ContentType="application/vnd.openxmlformats-officedocument.presentationml.tags+xml"/>
  <Override PartName="/ppt/tags/tag301.xml" ContentType="application/vnd.openxmlformats-officedocument.presentationml.tags+xml"/>
  <Override PartName="/ppt/tags/tag312.xml" ContentType="application/vnd.openxmlformats-officedocument.presentationml.tags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ags/tag446.xml" ContentType="application/vnd.openxmlformats-officedocument.presentationml.tags+xml"/>
  <Override PartName="/ppt/tags/tag493.xml" ContentType="application/vnd.openxmlformats-officedocument.presentationml.tags+xml"/>
  <Override PartName="/ppt/slideMasters/slideMaster3.xml" ContentType="application/vnd.openxmlformats-officedocument.presentationml.slideMaster+xml"/>
  <Override PartName="/ppt/tags/tag104.xml" ContentType="application/vnd.openxmlformats-officedocument.presentationml.tags+xml"/>
  <Override PartName="/ppt/tags/tag151.xml" ContentType="application/vnd.openxmlformats-officedocument.presentationml.tags+xml"/>
  <Override PartName="/ppt/slideLayouts/slideLayout57.xml" ContentType="application/vnd.openxmlformats-officedocument.presentationml.slideLayout+xml"/>
  <Override PartName="/ppt/tags/tag435.xml" ContentType="application/vnd.openxmlformats-officedocument.presentationml.tags+xml"/>
  <Override PartName="/ppt/tags/tag482.xml" ContentType="application/vnd.openxmlformats-officedocument.presentationml.tags+xml"/>
  <Override PartName="/ppt/notesSlides/notesSlide2.xml" ContentType="application/vnd.openxmlformats-officedocument.presentationml.notesSlide+xml"/>
  <Override PartName="/ppt/tags/tag227.xml" ContentType="application/vnd.openxmlformats-officedocument.presentationml.tags+xml"/>
  <Override PartName="/ppt/tags/tag274.xml" ContentType="application/vnd.openxmlformats-officedocument.presentationml.tags+xml"/>
  <Override PartName="/ppt/tags/tag413.xml" ContentType="application/vnd.openxmlformats-officedocument.presentationml.tags+xml"/>
  <Override PartName="/ppt/tags/tag460.xml" ContentType="application/vnd.openxmlformats-officedocument.presentationml.tags+xml"/>
  <Override PartName="/ppt/tags/tag49.xml" ContentType="application/vnd.openxmlformats-officedocument.presentationml.tags+xml"/>
  <Override PartName="/ppt/tags/tag96.xml" ContentType="application/vnd.openxmlformats-officedocument.presentationml.tags+xml"/>
  <Override PartName="/ppt/slideLayouts/slideLayout35.xml" ContentType="application/vnd.openxmlformats-officedocument.presentationml.slideLayout+xml"/>
  <Override PartName="/ppt/tags/tag205.xml" ContentType="application/vnd.openxmlformats-officedocument.presentationml.tags+xml"/>
  <Override PartName="/ppt/tags/tag252.xml" ContentType="application/vnd.openxmlformats-officedocument.presentationml.tags+xml"/>
  <Override PartName="/ppt/slideLayouts/slideLayout82.xml" ContentType="application/vnd.openxmlformats-officedocument.presentationml.slideLayout+xml"/>
  <Override PartName="/ppt/tags/tag397.xml" ContentType="application/vnd.openxmlformats-officedocument.presentationml.tags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189.xml" ContentType="application/vnd.openxmlformats-officedocument.presentationml.tags+xml"/>
  <Override PartName="/ppt/slideLayouts/slideLayout60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27.xml" ContentType="application/vnd.openxmlformats-officedocument.presentationml.tag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28.xml" ContentType="application/vnd.openxmlformats-officedocument.presentationml.tags+xml"/>
  <Override PartName="/ppt/tags/tag375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06.xml" ContentType="application/vnd.openxmlformats-officedocument.presentationml.tags+xml"/>
  <Override PartName="/ppt/tags/tag353.xml" ContentType="application/vnd.openxmlformats-officedocument.presentationml.tags+xml"/>
  <Override PartName="/ppt/tags/tag498.xml" ContentType="application/vnd.openxmlformats-officedocument.presentationml.tags+xml"/>
  <Override PartName="/ppt/tags/tag145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476.xml" ContentType="application/vnd.openxmlformats-officedocument.presentationml.tags+xml"/>
  <Override PartName="/ppt/tags/tag30.xml" ContentType="application/vnd.openxmlformats-officedocument.presentationml.tags+xml"/>
  <Override PartName="/ppt/tags/tag268.xml" ContentType="application/vnd.openxmlformats-officedocument.presentationml.tags+xml"/>
  <Override PartName="/ppt/tags/tag331.xml" ContentType="application/vnd.openxmlformats-officedocument.presentationml.tag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29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76.xml" ContentType="application/vnd.openxmlformats-officedocument.presentationml.slideLayout+xml"/>
  <Override PartName="/ppt/tags/tag407.xml" ContentType="application/vnd.openxmlformats-officedocument.presentationml.tags+xml"/>
  <Override PartName="/ppt/tags/tag45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293.xml" ContentType="application/vnd.openxmlformats-officedocument.presentationml.tags+xml"/>
  <Override PartName="/ppt/tags/tag432.xml" ContentType="application/vnd.openxmlformats-officedocument.presentationml.tags+xml"/>
  <Override PartName="/ppt/tags/tag68.xml" ContentType="application/vnd.openxmlformats-officedocument.presentationml.tags+xml"/>
  <Override PartName="/ppt/tags/tag224.xml" ContentType="application/vnd.openxmlformats-officedocument.presentationml.tags+xml"/>
  <Override PartName="/ppt/tags/tag271.xml" ContentType="application/vnd.openxmlformats-officedocument.presentationml.tags+xml"/>
  <Override PartName="/ppt/slideLayouts/slideLayout54.xml" ContentType="application/vnd.openxmlformats-officedocument.presentationml.slideLayout+xml"/>
  <Override PartName="/ppt/tags/tag36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tags/tag347.xml" ContentType="application/vnd.openxmlformats-officedocument.presentationml.tags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docProps/app.xml" ContentType="application/vnd.openxmlformats-officedocument.extended-properties+xml"/>
  <Override PartName="/ppt/tags/tag46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71.xml" ContentType="application/vnd.openxmlformats-officedocument.presentationml.tags+xml"/>
  <Override PartName="/ppt/tags/tag325.xml" ContentType="application/vnd.openxmlformats-officedocument.presentationml.tags+xml"/>
  <Override PartName="/ppt/tags/tag372.xml" ContentType="application/vnd.openxmlformats-officedocument.presentationml.tags+xml"/>
  <Override PartName="/ppt/tags/tag117.xml" ContentType="application/vnd.openxmlformats-officedocument.presentationml.tags+xml"/>
  <Override PartName="/ppt/tags/tag164.xml" ContentType="application/vnd.openxmlformats-officedocument.presentationml.tags+xml"/>
  <Override PartName="/ppt/tags/tag448.xml" ContentType="application/vnd.openxmlformats-officedocument.presentationml.tags+xml"/>
  <Override PartName="/ppt/tags/tag495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350.xml" ContentType="application/vnd.openxmlformats-officedocument.presentationml.tags+xml"/>
  <Override PartName="/ppt/theme/theme7.xml" ContentType="application/vnd.openxmlformats-officedocument.theme+xml"/>
  <Override PartName="/ppt/slideLayouts/slideLayout48.xml" ContentType="application/vnd.openxmlformats-officedocument.presentationml.slideLayout+xml"/>
  <Override PartName="/ppt/tags/tag426.xml" ContentType="application/vnd.openxmlformats-officedocument.presentationml.tags+xml"/>
  <Override PartName="/ppt/tags/tag473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218.xml" ContentType="application/vnd.openxmlformats-officedocument.presentationml.tags+xml"/>
  <Override PartName="/ppt/tags/tag265.xml" ContentType="application/vnd.openxmlformats-officedocument.presentationml.tags+xml"/>
  <Override PartName="/ppt/tags/tag404.xml" ContentType="application/vnd.openxmlformats-officedocument.presentationml.tags+xml"/>
  <Override PartName="/ppt/tags/tag451.xml" ContentType="application/vnd.openxmlformats-officedocument.presentationml.tags+xml"/>
  <Override PartName="/ppt/slides/slide2.xml" ContentType="application/vnd.openxmlformats-officedocument.presentationml.slide+xml"/>
  <Override PartName="/ppt/tags/tag87.xml" ContentType="application/vnd.openxmlformats-officedocument.presentationml.tags+xml"/>
  <Override PartName="/ppt/slideLayouts/slideLayout26.xml" ContentType="application/vnd.openxmlformats-officedocument.presentationml.slideLayout+xml"/>
  <Override PartName="/ppt/tags/tag243.xml" ContentType="application/vnd.openxmlformats-officedocument.presentationml.tags+xml"/>
  <Override PartName="/ppt/tags/tag290.xml" ContentType="application/vnd.openxmlformats-officedocument.presentationml.tags+xml"/>
  <Override PartName="/ppt/slideLayouts/slideLayout73.xml" ContentType="application/vnd.openxmlformats-officedocument.presentationml.slideLayout+xml"/>
  <Override PartName="/ppt/tags/tag388.xml" ContentType="application/vnd.openxmlformats-officedocument.presentationml.tags+xml"/>
  <Override PartName="/ppt/tags/tag319.xml" ContentType="application/vnd.openxmlformats-officedocument.presentationml.tags+xml"/>
  <Override PartName="/ppt/slideLayouts/slideLayout51.xml" ContentType="application/vnd.openxmlformats-officedocument.presentationml.slideLayout+xml"/>
  <Override PartName="/ppt/tags/tag366.xml" ContentType="application/vnd.openxmlformats-officedocument.presentationml.tags+xml"/>
  <Override PartName="/ppt/tags/tag18.xml" ContentType="application/vnd.openxmlformats-officedocument.presentationml.tags+xml"/>
  <Override PartName="/ppt/tags/tag65.xml" ContentType="application/vnd.openxmlformats-officedocument.presentationml.tags+xml"/>
  <Override PartName="/ppt/tags/tag158.xml" ContentType="application/vnd.openxmlformats-officedocument.presentationml.tags+xml"/>
  <Override PartName="/ppt/tags/tag221.xml" ContentType="application/vnd.openxmlformats-officedocument.presentationml.tags+xml"/>
  <Override PartName="/ppt/tags/tag505.xml" ContentType="application/vnd.openxmlformats-officedocument.presentationml.tags+xml"/>
  <Override PartName="/ppt/tags/tag43.xml" ContentType="application/vnd.openxmlformats-officedocument.presentationml.tags+xml"/>
  <Override PartName="/ppt/tags/tag90.xml" ContentType="application/vnd.openxmlformats-officedocument.presentationml.tags+xml"/>
  <Override PartName="/ppt/tags/tag344.xml" ContentType="application/vnd.openxmlformats-officedocument.presentationml.tags+xml"/>
  <Override PartName="/ppt/tags/tag391.xml" ContentType="application/vnd.openxmlformats-officedocument.presentationml.tags+xml"/>
  <Override PartName="/ppt/tags/tag489.xml" ContentType="application/vnd.openxmlformats-officedocument.presentationml.tags+xml"/>
  <Override PartName="/ppt/tags/tag136.xml" ContentType="application/vnd.openxmlformats-officedocument.presentationml.tags+xml"/>
  <Override PartName="/ppt/tags/tag183.xml" ContentType="application/vnd.openxmlformats-officedocument.presentationml.tags+xml"/>
  <Override PartName="/ppt/tags/tag322.xml" ContentType="application/vnd.openxmlformats-officedocument.presentationml.tags+xml"/>
  <Override PartName="/ppt/tags/tag467.xml" ContentType="application/vnd.openxmlformats-officedocument.presentationml.tags+xml"/>
  <Override PartName="/ppt/slideLayouts/slideLayout89.xml" ContentType="application/vnd.openxmlformats-officedocument.presentationml.slideLayout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61.xml" ContentType="application/vnd.openxmlformats-officedocument.presentationml.tags+xml"/>
  <Override PartName="/ppt/tags/tag259.xml" ContentType="application/vnd.openxmlformats-officedocument.presentationml.tags+xml"/>
  <Override PartName="/ppt/tags/tag7.xml" ContentType="application/vnd.openxmlformats-officedocument.presentationml.tags+xml"/>
  <Override PartName="/ppt/tags/tag300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ags/tag445.xml" ContentType="application/vnd.openxmlformats-officedocument.presentationml.tags+xml"/>
  <Override PartName="/ppt/tags/tag492.xml" ContentType="application/vnd.openxmlformats-officedocument.presentationml.tags+xml"/>
  <Override PartName="/ppt/slideLayouts/slideLayout45.xml" ContentType="application/vnd.openxmlformats-officedocument.presentationml.slideLayout+xml"/>
  <Override PartName="/ppt/tags/tag237.xml" ContentType="application/vnd.openxmlformats-officedocument.presentationml.tags+xml"/>
  <Override PartName="/ppt/tags/tag284.xml" ContentType="application/vnd.openxmlformats-officedocument.presentationml.tags+xml"/>
  <Override PartName="/ppt/tags/tag423.xml" ContentType="application/vnd.openxmlformats-officedocument.presentationml.tags+xml"/>
  <Override PartName="/ppt/tags/tag470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262.xml" ContentType="application/vnd.openxmlformats-officedocument.presentationml.tags+xml"/>
  <Override PartName="/ppt/slideLayouts/slideLayout9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3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38.xml" ContentType="application/vnd.openxmlformats-officedocument.presentationml.tags+xml"/>
  <Override PartName="/ppt/slideLayouts/slideLayout70.xml" ContentType="application/vnd.openxmlformats-officedocument.presentationml.slideLayout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177.xml" ContentType="application/vnd.openxmlformats-officedocument.presentationml.tags+xml"/>
  <Override PartName="/ppt/tags/tag240.xml" ContentType="application/vnd.openxmlformats-officedocument.presentationml.tags+xml"/>
  <Override PartName="/ppt/tags/tag15.xml" ContentType="application/vnd.openxmlformats-officedocument.presentationml.tags+xml"/>
  <Override PartName="/ppt/tags/tag62.xml" ContentType="application/vnd.openxmlformats-officedocument.presentationml.tags+xml"/>
  <Override PartName="/ppt/tags/tag316.xml" ContentType="application/vnd.openxmlformats-officedocument.presentationml.tags+xml"/>
  <Override PartName="/ppt/tags/tag363.xml" ContentType="application/vnd.openxmlformats-officedocument.presentationml.tags+xml"/>
  <Override PartName="/ppt/tags/tag502.xml" ContentType="application/vnd.openxmlformats-officedocument.presentationml.tags+xml"/>
  <Override PartName="/ppt/tags/tag40.xml" ContentType="application/vnd.openxmlformats-officedocument.presentationml.tags+xml"/>
  <Override PartName="/ppt/tags/tag108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39.xml" ContentType="application/vnd.openxmlformats-officedocument.presentationml.tags+xml"/>
  <Override PartName="/ppt/tags/tag486.xml" ContentType="application/vnd.openxmlformats-officedocument.presentationml.tags+xml"/>
  <Override PartName="/ppt/tags/tag133.xml" ContentType="application/vnd.openxmlformats-officedocument.presentationml.tags+xml"/>
  <Override PartName="/ppt/tags/tag180.xml" ContentType="application/vnd.openxmlformats-officedocument.presentationml.tags+xml"/>
  <Override PartName="/ppt/tags/tag278.xml" ContentType="application/vnd.openxmlformats-officedocument.presentationml.tags+xml"/>
  <Override PartName="/ppt/tags/tag417.xml" ContentType="application/vnd.openxmlformats-officedocument.presentationml.tags+xml"/>
  <Override PartName="/ppt/slideLayouts/slideLayout39.xml" ContentType="application/vnd.openxmlformats-officedocument.presentationml.slideLayout+xml"/>
  <Override PartName="/ppt/tags/tag209.xml" ContentType="application/vnd.openxmlformats-officedocument.presentationml.tags+xml"/>
  <Override PartName="/ppt/tags/tag256.xml" ContentType="application/vnd.openxmlformats-officedocument.presentationml.tags+xml"/>
  <Override PartName="/ppt/tags/tag464.xml" ContentType="application/vnd.openxmlformats-officedocument.presentationml.tags+xml"/>
  <Override PartName="/ppt/slideLayouts/slideLayout8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111.xml" ContentType="application/vnd.openxmlformats-officedocument.presentationml.tags+xml"/>
  <Override PartName="/ppt/slideLayouts/slideLayout64.xml" ContentType="application/vnd.openxmlformats-officedocument.presentationml.slideLayout+xml"/>
  <Override PartName="/ppt/tags/tag442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281.xml" ContentType="application/vnd.openxmlformats-officedocument.presentationml.tags+xml"/>
  <Override PartName="/ppt/tags/tag379.xml" ContentType="application/vnd.openxmlformats-officedocument.presentationml.tags+xml"/>
  <Override PartName="/ppt/tags/tag56.xml" ContentType="application/vnd.openxmlformats-officedocument.presentationml.tags+xml"/>
  <Override PartName="/ppt/slideLayouts/slideLayout42.xml" ContentType="application/vnd.openxmlformats-officedocument.presentationml.slideLayout+xml"/>
  <Override PartName="/ppt/tags/tag357.xml" ContentType="application/vnd.openxmlformats-officedocument.presentationml.tags+xml"/>
  <Override PartName="/ppt/tags/tag420.xml" ContentType="application/vnd.openxmlformats-officedocument.presentationml.tags+xml"/>
  <Override PartName="/ppt/slideLayouts/slideLayout20.xml" ContentType="application/vnd.openxmlformats-officedocument.presentationml.slideLayout+xml"/>
  <Override PartName="/ppt/tags/tag14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335.xml" ContentType="application/vnd.openxmlformats-officedocument.presentationml.tags+xml"/>
  <Override PartName="/ppt/tags/tag382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174.xml" ContentType="application/vnd.openxmlformats-officedocument.presentationml.tags+xml"/>
  <Override PartName="/ppt/tags/tag313.xml" ContentType="application/vnd.openxmlformats-officedocument.presentationml.tags+xml"/>
  <Override PartName="/ppt/tags/tag360.xml" ContentType="application/vnd.openxmlformats-officedocument.presentationml.tags+xml"/>
  <Override PartName="/ppt/tags/tag458.xml" ContentType="application/vnd.openxmlformats-officedocument.presentationml.tags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36.xml" ContentType="application/vnd.openxmlformats-officedocument.presentationml.tags+xml"/>
  <Override PartName="/ppt/tags/tag483.xml" ContentType="application/vnd.openxmlformats-officedocument.presentationml.tags+xml"/>
  <Override PartName="/ppt/tags/tag228.xml" ContentType="application/vnd.openxmlformats-officedocument.presentationml.tags+xml"/>
  <Override PartName="/ppt/tags/tag275.xml" ContentType="application/vnd.openxmlformats-officedocument.presentationml.tags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tags/tag414.xml" ContentType="application/vnd.openxmlformats-officedocument.presentationml.tags+xml"/>
  <Override PartName="/ppt/tags/tag461.xml" ContentType="application/vnd.openxmlformats-officedocument.presentationml.tags+xml"/>
  <Override PartName="/ppt/tags/tag97.xml" ContentType="application/vnd.openxmlformats-officedocument.presentationml.tags+xml"/>
  <Override PartName="/ppt/tags/tag206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91" r:id="rId2"/>
    <p:sldMasterId id="2147483742" r:id="rId3"/>
    <p:sldMasterId id="2147483755" r:id="rId4"/>
    <p:sldMasterId id="2147483781" r:id="rId5"/>
  </p:sldMasterIdLst>
  <p:notesMasterIdLst>
    <p:notesMasterId r:id="rId14"/>
  </p:notesMasterIdLst>
  <p:handoutMasterIdLst>
    <p:handoutMasterId r:id="rId15"/>
  </p:handoutMasterIdLst>
  <p:sldIdLst>
    <p:sldId id="553" r:id="rId6"/>
    <p:sldId id="550" r:id="rId7"/>
    <p:sldId id="551" r:id="rId8"/>
    <p:sldId id="552" r:id="rId9"/>
    <p:sldId id="546" r:id="rId10"/>
    <p:sldId id="554" r:id="rId11"/>
    <p:sldId id="555" r:id="rId12"/>
    <p:sldId id="556" r:id="rId13"/>
  </p:sldIdLst>
  <p:sldSz cx="9144000" cy="6858000" type="screen4x3"/>
  <p:notesSz cx="9856788" cy="67849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192"/>
    <a:srgbClr val="FFCCCC"/>
    <a:srgbClr val="339933"/>
    <a:srgbClr val="006600"/>
    <a:srgbClr val="FF3300"/>
    <a:srgbClr val="CC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5" autoAdjust="0"/>
    <p:restoredTop sz="96057" autoAdjust="0"/>
  </p:normalViewPr>
  <p:slideViewPr>
    <p:cSldViewPr>
      <p:cViewPr varScale="1">
        <p:scale>
          <a:sx n="102" d="100"/>
          <a:sy n="102" d="100"/>
        </p:scale>
        <p:origin x="-1338" y="-96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8685763" cy="3686857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3"/>
            <a:ext cx="4271276" cy="33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9" tIns="46104" rIns="92209" bIns="46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85516" y="3"/>
            <a:ext cx="4271276" cy="33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9" tIns="46104" rIns="92209" bIns="46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45728"/>
            <a:ext cx="4271276" cy="33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9" tIns="46104" rIns="92209" bIns="46104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endParaRPr lang="en-US"/>
          </a:p>
        </p:txBody>
      </p:sp>
      <p:sp>
        <p:nvSpPr>
          <p:cNvPr id="747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85516" y="6445728"/>
            <a:ext cx="4271276" cy="33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09" tIns="46104" rIns="92209" bIns="4610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Tahoma" charset="0"/>
              </a:defRPr>
            </a:lvl1pPr>
          </a:lstStyle>
          <a:p>
            <a:fld id="{10C14908-ADED-4BA9-8110-B276F123B3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4910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1221" cy="339569"/>
          </a:xfrm>
          <a:prstGeom prst="rect">
            <a:avLst/>
          </a:prstGeom>
        </p:spPr>
        <p:txBody>
          <a:bodyPr vert="horz" lIns="92209" tIns="46104" rIns="92209" bIns="4610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3966" y="1"/>
            <a:ext cx="4271221" cy="339569"/>
          </a:xfrm>
          <a:prstGeom prst="rect">
            <a:avLst/>
          </a:prstGeom>
        </p:spPr>
        <p:txBody>
          <a:bodyPr vert="horz" lIns="92209" tIns="46104" rIns="92209" bIns="46104" rtlCol="0"/>
          <a:lstStyle>
            <a:lvl1pPr algn="r">
              <a:defRPr sz="1200"/>
            </a:lvl1pPr>
          </a:lstStyle>
          <a:p>
            <a:fld id="{370D7936-D461-4CF3-BC79-2EBE39C5D271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3738" y="509588"/>
            <a:ext cx="3389312" cy="2543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9" tIns="46104" rIns="92209" bIns="4610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160" y="3222705"/>
            <a:ext cx="7884470" cy="3052918"/>
          </a:xfrm>
          <a:prstGeom prst="rect">
            <a:avLst/>
          </a:prstGeom>
        </p:spPr>
        <p:txBody>
          <a:bodyPr vert="horz" lIns="92209" tIns="46104" rIns="92209" bIns="4610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43806"/>
            <a:ext cx="4271221" cy="339569"/>
          </a:xfrm>
          <a:prstGeom prst="rect">
            <a:avLst/>
          </a:prstGeom>
        </p:spPr>
        <p:txBody>
          <a:bodyPr vert="horz" lIns="92209" tIns="46104" rIns="92209" bIns="4610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3966" y="6443806"/>
            <a:ext cx="4271221" cy="339569"/>
          </a:xfrm>
          <a:prstGeom prst="rect">
            <a:avLst/>
          </a:prstGeom>
        </p:spPr>
        <p:txBody>
          <a:bodyPr vert="horz" lIns="92209" tIns="46104" rIns="92209" bIns="46104" rtlCol="0" anchor="b"/>
          <a:lstStyle>
            <a:lvl1pPr algn="r">
              <a:defRPr sz="1200"/>
            </a:lvl1pPr>
          </a:lstStyle>
          <a:p>
            <a:fld id="{BDD303F9-B75E-49C2-9233-2C8A0C1ABE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39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32150" y="509588"/>
            <a:ext cx="3392488" cy="25431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03F9-B75E-49C2-9233-2C8A0C1ABEA0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7375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03F9-B75E-49C2-9233-2C8A0C1ABEA0}" type="slidenum">
              <a:rPr lang="ru-RU" smtClean="0">
                <a:solidFill>
                  <a:srgbClr val="C0504D"/>
                </a:solidFill>
              </a:rPr>
              <a:pPr/>
              <a:t>5</a:t>
            </a:fld>
            <a:endParaRPr lang="ru-RU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5736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03F9-B75E-49C2-9233-2C8A0C1ABEA0}" type="slidenum">
              <a:rPr lang="ru-RU" smtClean="0">
                <a:solidFill>
                  <a:srgbClr val="C0504D"/>
                </a:solidFill>
              </a:rPr>
              <a:pPr/>
              <a:t>6</a:t>
            </a:fld>
            <a:endParaRPr lang="ru-RU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387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03F9-B75E-49C2-9233-2C8A0C1ABEA0}" type="slidenum">
              <a:rPr lang="ru-RU" smtClean="0">
                <a:solidFill>
                  <a:srgbClr val="C0504D"/>
                </a:solidFill>
              </a:rPr>
              <a:pPr/>
              <a:t>7</a:t>
            </a:fld>
            <a:endParaRPr lang="ru-RU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296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D303F9-B75E-49C2-9233-2C8A0C1ABEA0}" type="slidenum">
              <a:rPr lang="ru-RU" smtClean="0">
                <a:solidFill>
                  <a:srgbClr val="C0504D"/>
                </a:solidFill>
              </a:rPr>
              <a:pPr/>
              <a:t>8</a:t>
            </a:fld>
            <a:endParaRPr lang="ru-RU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6238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9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5" Type="http://schemas.openxmlformats.org/officeDocument/2006/relationships/tags" Target="../tags/tag97.xml"/><Relationship Id="rId4" Type="http://schemas.openxmlformats.org/officeDocument/2006/relationships/tags" Target="../tags/tag96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9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9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4.xml"/><Relationship Id="rId3" Type="http://schemas.openxmlformats.org/officeDocument/2006/relationships/tags" Target="../tags/tag119.xml"/><Relationship Id="rId7" Type="http://schemas.openxmlformats.org/officeDocument/2006/relationships/tags" Target="../tags/tag123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27.xml"/><Relationship Id="rId7" Type="http://schemas.openxmlformats.org/officeDocument/2006/relationships/tags" Target="../tags/tag131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tags" Target="../tags/tag130.xml"/><Relationship Id="rId5" Type="http://schemas.openxmlformats.org/officeDocument/2006/relationships/tags" Target="../tags/tag129.xml"/><Relationship Id="rId4" Type="http://schemas.openxmlformats.org/officeDocument/2006/relationships/tags" Target="../tags/tag128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139.xml"/><Relationship Id="rId3" Type="http://schemas.openxmlformats.org/officeDocument/2006/relationships/tags" Target="../tags/tag134.xml"/><Relationship Id="rId7" Type="http://schemas.openxmlformats.org/officeDocument/2006/relationships/tags" Target="../tags/tag138.xml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9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142.xml"/><Relationship Id="rId7" Type="http://schemas.openxmlformats.org/officeDocument/2006/relationships/tags" Target="../tags/tag146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6" Type="http://schemas.openxmlformats.org/officeDocument/2006/relationships/tags" Target="../tags/tag145.xml"/><Relationship Id="rId5" Type="http://schemas.openxmlformats.org/officeDocument/2006/relationships/tags" Target="../tags/tag144.xml"/><Relationship Id="rId4" Type="http://schemas.openxmlformats.org/officeDocument/2006/relationships/tags" Target="../tags/tag143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3" Type="http://schemas.openxmlformats.org/officeDocument/2006/relationships/tags" Target="../tags/tag149.xml"/><Relationship Id="rId7" Type="http://schemas.openxmlformats.org/officeDocument/2006/relationships/tags" Target="../tags/tag153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tags" Target="../tags/tag152.xml"/><Relationship Id="rId5" Type="http://schemas.openxmlformats.org/officeDocument/2006/relationships/tags" Target="../tags/tag151.xml"/><Relationship Id="rId4" Type="http://schemas.openxmlformats.org/officeDocument/2006/relationships/tags" Target="../tags/tag150.xml"/><Relationship Id="rId9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57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6.xml"/><Relationship Id="rId1" Type="http://schemas.openxmlformats.org/officeDocument/2006/relationships/tags" Target="../tags/tag155.xml"/><Relationship Id="rId6" Type="http://schemas.openxmlformats.org/officeDocument/2006/relationships/tags" Target="../tags/tag160.xml"/><Relationship Id="rId5" Type="http://schemas.openxmlformats.org/officeDocument/2006/relationships/tags" Target="../tags/tag159.xml"/><Relationship Id="rId4" Type="http://schemas.openxmlformats.org/officeDocument/2006/relationships/tags" Target="../tags/tag15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6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62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5" Type="http://schemas.openxmlformats.org/officeDocument/2006/relationships/tags" Target="../tags/tag165.xml"/><Relationship Id="rId4" Type="http://schemas.openxmlformats.org/officeDocument/2006/relationships/tags" Target="../tags/tag16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http://C29C2DE404024C0AFE5FB49592F53760.dms.sberbank.ru/C29C2DE404024C0AFE5FB49592F53760-815EA057B11B298C871A81A7B0D22050-555AF31BAADCD1A279919356DDB0E503/1.png" TargetMode="External"/><Relationship Id="rId2" Type="http://schemas.openxmlformats.org/officeDocument/2006/relationships/image" Target="http://C29C2DE404024C0AFE5FB49592F53760.dms.sberbank.ru/C29C2DE404024C0AFE5FB49592F53760-815EA057B11B298C871A81A7B0D22050-70452CF3AA24C972693EEC3CA9F6E458/1.png" TargetMode="External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170.xml"/><Relationship Id="rId7" Type="http://schemas.openxmlformats.org/officeDocument/2006/relationships/tags" Target="../tags/tag174.xml"/><Relationship Id="rId2" Type="http://schemas.openxmlformats.org/officeDocument/2006/relationships/tags" Target="../tags/tag169.xml"/><Relationship Id="rId1" Type="http://schemas.openxmlformats.org/officeDocument/2006/relationships/tags" Target="../tags/tag168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tags" Target="../tags/tag182.xml"/><Relationship Id="rId3" Type="http://schemas.openxmlformats.org/officeDocument/2006/relationships/tags" Target="../tags/tag177.xml"/><Relationship Id="rId7" Type="http://schemas.openxmlformats.org/officeDocument/2006/relationships/tags" Target="../tags/tag181.xml"/><Relationship Id="rId2" Type="http://schemas.openxmlformats.org/officeDocument/2006/relationships/tags" Target="../tags/tag176.xml"/><Relationship Id="rId1" Type="http://schemas.openxmlformats.org/officeDocument/2006/relationships/tags" Target="../tags/tag175.xml"/><Relationship Id="rId6" Type="http://schemas.openxmlformats.org/officeDocument/2006/relationships/tags" Target="../tags/tag180.xml"/><Relationship Id="rId5" Type="http://schemas.openxmlformats.org/officeDocument/2006/relationships/tags" Target="../tags/tag179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178.xml"/><Relationship Id="rId9" Type="http://schemas.openxmlformats.org/officeDocument/2006/relationships/tags" Target="../tags/tag183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tags" Target="../tags/tag191.xml"/><Relationship Id="rId3" Type="http://schemas.openxmlformats.org/officeDocument/2006/relationships/tags" Target="../tags/tag186.xml"/><Relationship Id="rId7" Type="http://schemas.openxmlformats.org/officeDocument/2006/relationships/tags" Target="../tags/tag190.xml"/><Relationship Id="rId2" Type="http://schemas.openxmlformats.org/officeDocument/2006/relationships/tags" Target="../tags/tag185.xml"/><Relationship Id="rId1" Type="http://schemas.openxmlformats.org/officeDocument/2006/relationships/tags" Target="../tags/tag184.xml"/><Relationship Id="rId6" Type="http://schemas.openxmlformats.org/officeDocument/2006/relationships/tags" Target="../tags/tag189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188.xml"/><Relationship Id="rId10" Type="http://schemas.openxmlformats.org/officeDocument/2006/relationships/tags" Target="../tags/tag193.xml"/><Relationship Id="rId4" Type="http://schemas.openxmlformats.org/officeDocument/2006/relationships/tags" Target="../tags/tag187.xml"/><Relationship Id="rId9" Type="http://schemas.openxmlformats.org/officeDocument/2006/relationships/tags" Target="../tags/tag19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2" Type="http://schemas.openxmlformats.org/officeDocument/2006/relationships/tags" Target="../tags/tag195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5" Type="http://schemas.openxmlformats.org/officeDocument/2006/relationships/tags" Target="../tags/tag198.xml"/><Relationship Id="rId4" Type="http://schemas.openxmlformats.org/officeDocument/2006/relationships/tags" Target="../tags/tag197.xml"/><Relationship Id="rId9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tags" Target="../tags/tag209.xml"/><Relationship Id="rId3" Type="http://schemas.openxmlformats.org/officeDocument/2006/relationships/tags" Target="../tags/tag204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5" Type="http://schemas.openxmlformats.org/officeDocument/2006/relationships/tags" Target="../tags/tag206.xml"/><Relationship Id="rId4" Type="http://schemas.openxmlformats.org/officeDocument/2006/relationships/tags" Target="../tags/tag205.xml"/><Relationship Id="rId9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17.xml"/><Relationship Id="rId3" Type="http://schemas.openxmlformats.org/officeDocument/2006/relationships/tags" Target="../tags/tag212.xml"/><Relationship Id="rId7" Type="http://schemas.openxmlformats.org/officeDocument/2006/relationships/tags" Target="../tags/tag216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11.xml"/><Relationship Id="rId1" Type="http://schemas.openxmlformats.org/officeDocument/2006/relationships/tags" Target="../tags/tag210.xml"/><Relationship Id="rId6" Type="http://schemas.openxmlformats.org/officeDocument/2006/relationships/tags" Target="../tags/tag215.xml"/><Relationship Id="rId11" Type="http://schemas.openxmlformats.org/officeDocument/2006/relationships/tags" Target="../tags/tag220.xml"/><Relationship Id="rId5" Type="http://schemas.openxmlformats.org/officeDocument/2006/relationships/tags" Target="../tags/tag214.xml"/><Relationship Id="rId10" Type="http://schemas.openxmlformats.org/officeDocument/2006/relationships/tags" Target="../tags/tag219.xml"/><Relationship Id="rId4" Type="http://schemas.openxmlformats.org/officeDocument/2006/relationships/tags" Target="../tags/tag213.xml"/><Relationship Id="rId9" Type="http://schemas.openxmlformats.org/officeDocument/2006/relationships/tags" Target="../tags/tag218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slideMaster" Target="../slideMasters/slideMaster2.xml"/><Relationship Id="rId2" Type="http://schemas.openxmlformats.org/officeDocument/2006/relationships/tags" Target="../tags/tag233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0" Type="http://schemas.openxmlformats.org/officeDocument/2006/relationships/tags" Target="../tags/tag241.xml"/><Relationship Id="rId4" Type="http://schemas.openxmlformats.org/officeDocument/2006/relationships/tags" Target="../tags/tag235.xml"/><Relationship Id="rId9" Type="http://schemas.openxmlformats.org/officeDocument/2006/relationships/tags" Target="../tags/tag240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3" Type="http://schemas.openxmlformats.org/officeDocument/2006/relationships/tags" Target="../tags/tag245.xml"/><Relationship Id="rId7" Type="http://schemas.openxmlformats.org/officeDocument/2006/relationships/tags" Target="../tags/tag249.xml"/><Relationship Id="rId2" Type="http://schemas.openxmlformats.org/officeDocument/2006/relationships/tags" Target="../tags/tag244.xml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5" Type="http://schemas.openxmlformats.org/officeDocument/2006/relationships/tags" Target="../tags/tag247.xml"/><Relationship Id="rId4" Type="http://schemas.openxmlformats.org/officeDocument/2006/relationships/tags" Target="../tags/tag246.xml"/><Relationship Id="rId9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258.xml"/><Relationship Id="rId3" Type="http://schemas.openxmlformats.org/officeDocument/2006/relationships/tags" Target="../tags/tag253.xml"/><Relationship Id="rId7" Type="http://schemas.openxmlformats.org/officeDocument/2006/relationships/tags" Target="../tags/tag257.xml"/><Relationship Id="rId2" Type="http://schemas.openxmlformats.org/officeDocument/2006/relationships/tags" Target="../tags/tag252.xml"/><Relationship Id="rId1" Type="http://schemas.openxmlformats.org/officeDocument/2006/relationships/tags" Target="../tags/tag251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9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266.xml"/><Relationship Id="rId3" Type="http://schemas.openxmlformats.org/officeDocument/2006/relationships/tags" Target="../tags/tag261.xml"/><Relationship Id="rId7" Type="http://schemas.openxmlformats.org/officeDocument/2006/relationships/tags" Target="../tags/tag265.xml"/><Relationship Id="rId2" Type="http://schemas.openxmlformats.org/officeDocument/2006/relationships/tags" Target="../tags/tag260.xml"/><Relationship Id="rId1" Type="http://schemas.openxmlformats.org/officeDocument/2006/relationships/tags" Target="../tags/tag259.xml"/><Relationship Id="rId6" Type="http://schemas.openxmlformats.org/officeDocument/2006/relationships/tags" Target="../tags/tag264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9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2" Type="http://schemas.openxmlformats.org/officeDocument/2006/relationships/tags" Target="../tags/tag268.xml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5" Type="http://schemas.openxmlformats.org/officeDocument/2006/relationships/tags" Target="../tags/tag271.xml"/><Relationship Id="rId4" Type="http://schemas.openxmlformats.org/officeDocument/2006/relationships/tags" Target="../tags/tag270.xml"/><Relationship Id="rId9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tags" Target="../tags/tag282.xml"/><Relationship Id="rId3" Type="http://schemas.openxmlformats.org/officeDocument/2006/relationships/tags" Target="../tags/tag277.xml"/><Relationship Id="rId7" Type="http://schemas.openxmlformats.org/officeDocument/2006/relationships/tags" Target="../tags/tag281.xml"/><Relationship Id="rId2" Type="http://schemas.openxmlformats.org/officeDocument/2006/relationships/tags" Target="../tags/tag276.xml"/><Relationship Id="rId1" Type="http://schemas.openxmlformats.org/officeDocument/2006/relationships/tags" Target="../tags/tag275.xml"/><Relationship Id="rId6" Type="http://schemas.openxmlformats.org/officeDocument/2006/relationships/tags" Target="../tags/tag280.xml"/><Relationship Id="rId5" Type="http://schemas.openxmlformats.org/officeDocument/2006/relationships/tags" Target="../tags/tag279.xml"/><Relationship Id="rId4" Type="http://schemas.openxmlformats.org/officeDocument/2006/relationships/tags" Target="../tags/tag278.xml"/><Relationship Id="rId9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tags" Target="../tags/tag290.xml"/><Relationship Id="rId3" Type="http://schemas.openxmlformats.org/officeDocument/2006/relationships/tags" Target="../tags/tag285.xml"/><Relationship Id="rId7" Type="http://schemas.openxmlformats.org/officeDocument/2006/relationships/tags" Target="../tags/tag289.xml"/><Relationship Id="rId2" Type="http://schemas.openxmlformats.org/officeDocument/2006/relationships/tags" Target="../tags/tag284.xml"/><Relationship Id="rId1" Type="http://schemas.openxmlformats.org/officeDocument/2006/relationships/tags" Target="../tags/tag283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9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293.xml"/><Relationship Id="rId7" Type="http://schemas.openxmlformats.org/officeDocument/2006/relationships/tags" Target="../tags/tag297.xml"/><Relationship Id="rId2" Type="http://schemas.openxmlformats.org/officeDocument/2006/relationships/tags" Target="../tags/tag292.xml"/><Relationship Id="rId1" Type="http://schemas.openxmlformats.org/officeDocument/2006/relationships/tags" Target="../tags/tag291.xml"/><Relationship Id="rId6" Type="http://schemas.openxmlformats.org/officeDocument/2006/relationships/tags" Target="../tags/tag296.xml"/><Relationship Id="rId5" Type="http://schemas.openxmlformats.org/officeDocument/2006/relationships/tags" Target="../tags/tag295.xml"/><Relationship Id="rId4" Type="http://schemas.openxmlformats.org/officeDocument/2006/relationships/tags" Target="../tags/tag29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3" Type="http://schemas.openxmlformats.org/officeDocument/2006/relationships/tags" Target="../tags/tag300.xml"/><Relationship Id="rId7" Type="http://schemas.openxmlformats.org/officeDocument/2006/relationships/tags" Target="../tags/tag304.xml"/><Relationship Id="rId2" Type="http://schemas.openxmlformats.org/officeDocument/2006/relationships/tags" Target="../tags/tag299.xml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9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2.xml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5" Type="http://schemas.openxmlformats.org/officeDocument/2006/relationships/tags" Target="../tags/tag310.xml"/><Relationship Id="rId4" Type="http://schemas.openxmlformats.org/officeDocument/2006/relationships/tags" Target="../tags/tag309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320.xml"/><Relationship Id="rId3" Type="http://schemas.openxmlformats.org/officeDocument/2006/relationships/tags" Target="../tags/tag315.xml"/><Relationship Id="rId7" Type="http://schemas.openxmlformats.org/officeDocument/2006/relationships/tags" Target="../tags/tag319.xml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tags" Target="../tags/tag318.xml"/><Relationship Id="rId5" Type="http://schemas.openxmlformats.org/officeDocument/2006/relationships/tags" Target="../tags/tag317.xml"/><Relationship Id="rId4" Type="http://schemas.openxmlformats.org/officeDocument/2006/relationships/tags" Target="../tags/tag316.xml"/><Relationship Id="rId9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323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22.xml"/><Relationship Id="rId1" Type="http://schemas.openxmlformats.org/officeDocument/2006/relationships/tags" Target="../tags/tag321.xml"/><Relationship Id="rId6" Type="http://schemas.openxmlformats.org/officeDocument/2006/relationships/tags" Target="../tags/tag326.xml"/><Relationship Id="rId5" Type="http://schemas.openxmlformats.org/officeDocument/2006/relationships/tags" Target="../tags/tag325.xml"/><Relationship Id="rId4" Type="http://schemas.openxmlformats.org/officeDocument/2006/relationships/tags" Target="../tags/tag32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329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328.xml"/><Relationship Id="rId1" Type="http://schemas.openxmlformats.org/officeDocument/2006/relationships/tags" Target="../tags/tag327.xml"/><Relationship Id="rId6" Type="http://schemas.openxmlformats.org/officeDocument/2006/relationships/tags" Target="../tags/tag332.xml"/><Relationship Id="rId5" Type="http://schemas.openxmlformats.org/officeDocument/2006/relationships/tags" Target="../tags/tag331.xml"/><Relationship Id="rId4" Type="http://schemas.openxmlformats.org/officeDocument/2006/relationships/tags" Target="../tags/tag33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9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39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0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34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Layouts/_rels/slideLayout6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5" Type="http://schemas.openxmlformats.org/officeDocument/2006/relationships/tags" Target="../tags/tag347.xml"/><Relationship Id="rId4" Type="http://schemas.openxmlformats.org/officeDocument/2006/relationships/tags" Target="../tags/tag346.xml"/></Relationships>
</file>

<file path=ppt/slideLayouts/_rels/slideLayout61.xml.rels><?xml version="1.0" encoding="UTF-8" standalone="yes"?>
<Relationships xmlns="http://schemas.openxmlformats.org/package/2006/relationships"><Relationship Id="rId8" Type="http://schemas.openxmlformats.org/officeDocument/2006/relationships/tags" Target="../tags/tag357.xml"/><Relationship Id="rId3" Type="http://schemas.openxmlformats.org/officeDocument/2006/relationships/tags" Target="../tags/tag352.xml"/><Relationship Id="rId7" Type="http://schemas.openxmlformats.org/officeDocument/2006/relationships/tags" Target="../tags/tag356.xml"/><Relationship Id="rId2" Type="http://schemas.openxmlformats.org/officeDocument/2006/relationships/tags" Target="../tags/tag351.xml"/><Relationship Id="rId1" Type="http://schemas.openxmlformats.org/officeDocument/2006/relationships/tags" Target="../tags/tag350.xml"/><Relationship Id="rId6" Type="http://schemas.openxmlformats.org/officeDocument/2006/relationships/tags" Target="../tags/tag355.xml"/><Relationship Id="rId5" Type="http://schemas.openxmlformats.org/officeDocument/2006/relationships/tags" Target="../tags/tag354.xml"/><Relationship Id="rId10" Type="http://schemas.openxmlformats.org/officeDocument/2006/relationships/slideMaster" Target="../slideMasters/slideMaster4.xml"/><Relationship Id="rId4" Type="http://schemas.openxmlformats.org/officeDocument/2006/relationships/tags" Target="../tags/tag353.xml"/><Relationship Id="rId9" Type="http://schemas.openxmlformats.org/officeDocument/2006/relationships/tags" Target="../tags/tag358.xml"/></Relationships>
</file>

<file path=ppt/slideLayouts/_rels/slideLayout62.xml.rels><?xml version="1.0" encoding="UTF-8" standalone="yes"?>
<Relationships xmlns="http://schemas.openxmlformats.org/package/2006/relationships"><Relationship Id="rId8" Type="http://schemas.openxmlformats.org/officeDocument/2006/relationships/tags" Target="../tags/tag366.xml"/><Relationship Id="rId3" Type="http://schemas.openxmlformats.org/officeDocument/2006/relationships/tags" Target="../tags/tag361.xml"/><Relationship Id="rId7" Type="http://schemas.openxmlformats.org/officeDocument/2006/relationships/tags" Target="../tags/tag365.xml"/><Relationship Id="rId2" Type="http://schemas.openxmlformats.org/officeDocument/2006/relationships/tags" Target="../tags/tag360.xml"/><Relationship Id="rId1" Type="http://schemas.openxmlformats.org/officeDocument/2006/relationships/tags" Target="../tags/tag359.xml"/><Relationship Id="rId6" Type="http://schemas.openxmlformats.org/officeDocument/2006/relationships/tags" Target="../tags/tag364.xml"/><Relationship Id="rId11" Type="http://schemas.openxmlformats.org/officeDocument/2006/relationships/slideMaster" Target="../slideMasters/slideMaster4.xml"/><Relationship Id="rId5" Type="http://schemas.openxmlformats.org/officeDocument/2006/relationships/tags" Target="../tags/tag363.xml"/><Relationship Id="rId10" Type="http://schemas.openxmlformats.org/officeDocument/2006/relationships/tags" Target="../tags/tag368.xml"/><Relationship Id="rId4" Type="http://schemas.openxmlformats.org/officeDocument/2006/relationships/tags" Target="../tags/tag362.xml"/><Relationship Id="rId9" Type="http://schemas.openxmlformats.org/officeDocument/2006/relationships/tags" Target="../tags/tag367.xml"/></Relationships>
</file>

<file path=ppt/slideLayouts/_rels/slideLayout63.xml.rels><?xml version="1.0" encoding="UTF-8" standalone="yes"?>
<Relationships xmlns="http://schemas.openxmlformats.org/package/2006/relationships"><Relationship Id="rId8" Type="http://schemas.openxmlformats.org/officeDocument/2006/relationships/tags" Target="../tags/tag376.xml"/><Relationship Id="rId3" Type="http://schemas.openxmlformats.org/officeDocument/2006/relationships/tags" Target="../tags/tag371.xml"/><Relationship Id="rId7" Type="http://schemas.openxmlformats.org/officeDocument/2006/relationships/tags" Target="../tags/tag375.xml"/><Relationship Id="rId2" Type="http://schemas.openxmlformats.org/officeDocument/2006/relationships/tags" Target="../tags/tag370.xml"/><Relationship Id="rId1" Type="http://schemas.openxmlformats.org/officeDocument/2006/relationships/tags" Target="../tags/tag369.xml"/><Relationship Id="rId6" Type="http://schemas.openxmlformats.org/officeDocument/2006/relationships/tags" Target="../tags/tag374.xml"/><Relationship Id="rId5" Type="http://schemas.openxmlformats.org/officeDocument/2006/relationships/tags" Target="../tags/tag373.xml"/><Relationship Id="rId4" Type="http://schemas.openxmlformats.org/officeDocument/2006/relationships/tags" Target="../tags/tag372.xml"/><Relationship Id="rId9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8" Type="http://schemas.openxmlformats.org/officeDocument/2006/relationships/tags" Target="../tags/tag384.xml"/><Relationship Id="rId3" Type="http://schemas.openxmlformats.org/officeDocument/2006/relationships/tags" Target="../tags/tag379.xml"/><Relationship Id="rId7" Type="http://schemas.openxmlformats.org/officeDocument/2006/relationships/tags" Target="../tags/tag383.xml"/><Relationship Id="rId2" Type="http://schemas.openxmlformats.org/officeDocument/2006/relationships/tags" Target="../tags/tag378.xml"/><Relationship Id="rId1" Type="http://schemas.openxmlformats.org/officeDocument/2006/relationships/tags" Target="../tags/tag377.xml"/><Relationship Id="rId6" Type="http://schemas.openxmlformats.org/officeDocument/2006/relationships/tags" Target="../tags/tag382.xml"/><Relationship Id="rId5" Type="http://schemas.openxmlformats.org/officeDocument/2006/relationships/tags" Target="../tags/tag381.xml"/><Relationship Id="rId4" Type="http://schemas.openxmlformats.org/officeDocument/2006/relationships/tags" Target="../tags/tag380.xml"/><Relationship Id="rId9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8" Type="http://schemas.openxmlformats.org/officeDocument/2006/relationships/tags" Target="../tags/tag392.xml"/><Relationship Id="rId3" Type="http://schemas.openxmlformats.org/officeDocument/2006/relationships/tags" Target="../tags/tag387.xml"/><Relationship Id="rId7" Type="http://schemas.openxmlformats.org/officeDocument/2006/relationships/tags" Target="../tags/tag391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386.xml"/><Relationship Id="rId1" Type="http://schemas.openxmlformats.org/officeDocument/2006/relationships/tags" Target="../tags/tag385.xml"/><Relationship Id="rId6" Type="http://schemas.openxmlformats.org/officeDocument/2006/relationships/tags" Target="../tags/tag390.xml"/><Relationship Id="rId11" Type="http://schemas.openxmlformats.org/officeDocument/2006/relationships/tags" Target="../tags/tag395.xml"/><Relationship Id="rId5" Type="http://schemas.openxmlformats.org/officeDocument/2006/relationships/tags" Target="../tags/tag389.xml"/><Relationship Id="rId10" Type="http://schemas.openxmlformats.org/officeDocument/2006/relationships/tags" Target="../tags/tag394.xml"/><Relationship Id="rId4" Type="http://schemas.openxmlformats.org/officeDocument/2006/relationships/tags" Target="../tags/tag388.xml"/><Relationship Id="rId9" Type="http://schemas.openxmlformats.org/officeDocument/2006/relationships/tags" Target="../tags/tag393.xml"/></Relationships>
</file>

<file path=ppt/slideLayouts/_rels/slideLayout66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tags" Target="../tags/tag406.xml"/><Relationship Id="rId5" Type="http://schemas.openxmlformats.org/officeDocument/2006/relationships/tags" Target="../tags/tag400.xml"/><Relationship Id="rId10" Type="http://schemas.openxmlformats.org/officeDocument/2006/relationships/tags" Target="../tags/tag405.xml"/><Relationship Id="rId4" Type="http://schemas.openxmlformats.org/officeDocument/2006/relationships/tags" Target="../tags/tag399.xml"/><Relationship Id="rId9" Type="http://schemas.openxmlformats.org/officeDocument/2006/relationships/tags" Target="../tags/tag404.xml"/></Relationships>
</file>

<file path=ppt/slideLayouts/_rels/slideLayout67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3" Type="http://schemas.openxmlformats.org/officeDocument/2006/relationships/tags" Target="../tags/tag409.xml"/><Relationship Id="rId7" Type="http://schemas.openxmlformats.org/officeDocument/2006/relationships/tags" Target="../tags/tag413.xml"/><Relationship Id="rId12" Type="http://schemas.openxmlformats.org/officeDocument/2006/relationships/slideMaster" Target="../slideMasters/slideMaster4.xml"/><Relationship Id="rId2" Type="http://schemas.openxmlformats.org/officeDocument/2006/relationships/tags" Target="../tags/tag408.xml"/><Relationship Id="rId1" Type="http://schemas.openxmlformats.org/officeDocument/2006/relationships/tags" Target="../tags/tag407.x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5" Type="http://schemas.openxmlformats.org/officeDocument/2006/relationships/tags" Target="../tags/tag411.xml"/><Relationship Id="rId10" Type="http://schemas.openxmlformats.org/officeDocument/2006/relationships/tags" Target="../tags/tag416.xml"/><Relationship Id="rId4" Type="http://schemas.openxmlformats.org/officeDocument/2006/relationships/tags" Target="../tags/tag410.xml"/><Relationship Id="rId9" Type="http://schemas.openxmlformats.org/officeDocument/2006/relationships/tags" Target="../tags/tag415.xml"/></Relationships>
</file>

<file path=ppt/slideLayouts/_rels/slideLayout68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2" Type="http://schemas.openxmlformats.org/officeDocument/2006/relationships/tags" Target="../tags/tag419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5" Type="http://schemas.openxmlformats.org/officeDocument/2006/relationships/tags" Target="../tags/tag422.xml"/><Relationship Id="rId4" Type="http://schemas.openxmlformats.org/officeDocument/2006/relationships/tags" Target="../tags/tag421.xml"/><Relationship Id="rId9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8" Type="http://schemas.openxmlformats.org/officeDocument/2006/relationships/tags" Target="../tags/tag433.xml"/><Relationship Id="rId3" Type="http://schemas.openxmlformats.org/officeDocument/2006/relationships/tags" Target="../tags/tag428.xml"/><Relationship Id="rId7" Type="http://schemas.openxmlformats.org/officeDocument/2006/relationships/tags" Target="../tags/tag432.xml"/><Relationship Id="rId2" Type="http://schemas.openxmlformats.org/officeDocument/2006/relationships/tags" Target="../tags/tag427.xml"/><Relationship Id="rId1" Type="http://schemas.openxmlformats.org/officeDocument/2006/relationships/tags" Target="../tags/tag426.xml"/><Relationship Id="rId6" Type="http://schemas.openxmlformats.org/officeDocument/2006/relationships/tags" Target="../tags/tag431.xml"/><Relationship Id="rId5" Type="http://schemas.openxmlformats.org/officeDocument/2006/relationships/tags" Target="../tags/tag430.xml"/><Relationship Id="rId4" Type="http://schemas.openxmlformats.org/officeDocument/2006/relationships/tags" Target="../tags/tag429.xml"/><Relationship Id="rId9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62.xml"/><Relationship Id="rId3" Type="http://schemas.openxmlformats.org/officeDocument/2006/relationships/tags" Target="../tags/tag57.xml"/><Relationship Id="rId7" Type="http://schemas.openxmlformats.org/officeDocument/2006/relationships/tags" Target="../tags/tag61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tags" Target="../tags/tag65.xml"/><Relationship Id="rId5" Type="http://schemas.openxmlformats.org/officeDocument/2006/relationships/tags" Target="../tags/tag59.xml"/><Relationship Id="rId10" Type="http://schemas.openxmlformats.org/officeDocument/2006/relationships/tags" Target="../tags/tag64.xml"/><Relationship Id="rId4" Type="http://schemas.openxmlformats.org/officeDocument/2006/relationships/tags" Target="../tags/tag58.xml"/><Relationship Id="rId9" Type="http://schemas.openxmlformats.org/officeDocument/2006/relationships/tags" Target="../tags/tag63.xml"/></Relationships>
</file>

<file path=ppt/slideLayouts/_rels/slideLayout70.xml.rels><?xml version="1.0" encoding="UTF-8" standalone="yes"?>
<Relationships xmlns="http://schemas.openxmlformats.org/package/2006/relationships"><Relationship Id="rId8" Type="http://schemas.openxmlformats.org/officeDocument/2006/relationships/tags" Target="../tags/tag441.xml"/><Relationship Id="rId3" Type="http://schemas.openxmlformats.org/officeDocument/2006/relationships/tags" Target="../tags/tag436.xml"/><Relationship Id="rId7" Type="http://schemas.openxmlformats.org/officeDocument/2006/relationships/tags" Target="../tags/tag440.xml"/><Relationship Id="rId2" Type="http://schemas.openxmlformats.org/officeDocument/2006/relationships/tags" Target="../tags/tag435.xml"/><Relationship Id="rId1" Type="http://schemas.openxmlformats.org/officeDocument/2006/relationships/tags" Target="../tags/tag434.xml"/><Relationship Id="rId6" Type="http://schemas.openxmlformats.org/officeDocument/2006/relationships/tags" Target="../tags/tag439.xml"/><Relationship Id="rId5" Type="http://schemas.openxmlformats.org/officeDocument/2006/relationships/tags" Target="../tags/tag438.xml"/><Relationship Id="rId4" Type="http://schemas.openxmlformats.org/officeDocument/2006/relationships/tags" Target="../tags/tag437.xml"/><Relationship Id="rId9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8" Type="http://schemas.openxmlformats.org/officeDocument/2006/relationships/tags" Target="../tags/tag449.xml"/><Relationship Id="rId3" Type="http://schemas.openxmlformats.org/officeDocument/2006/relationships/tags" Target="../tags/tag444.xml"/><Relationship Id="rId7" Type="http://schemas.openxmlformats.org/officeDocument/2006/relationships/tags" Target="../tags/tag448.xml"/><Relationship Id="rId2" Type="http://schemas.openxmlformats.org/officeDocument/2006/relationships/tags" Target="../tags/tag443.xml"/><Relationship Id="rId1" Type="http://schemas.openxmlformats.org/officeDocument/2006/relationships/tags" Target="../tags/tag442.xml"/><Relationship Id="rId6" Type="http://schemas.openxmlformats.org/officeDocument/2006/relationships/tags" Target="../tags/tag447.xml"/><Relationship Id="rId5" Type="http://schemas.openxmlformats.org/officeDocument/2006/relationships/tags" Target="../tags/tag446.xml"/><Relationship Id="rId4" Type="http://schemas.openxmlformats.org/officeDocument/2006/relationships/tags" Target="../tags/tag445.xml"/><Relationship Id="rId9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8" Type="http://schemas.openxmlformats.org/officeDocument/2006/relationships/tags" Target="../tags/tag457.xml"/><Relationship Id="rId3" Type="http://schemas.openxmlformats.org/officeDocument/2006/relationships/tags" Target="../tags/tag452.xml"/><Relationship Id="rId7" Type="http://schemas.openxmlformats.org/officeDocument/2006/relationships/tags" Target="../tags/tag456.xml"/><Relationship Id="rId2" Type="http://schemas.openxmlformats.org/officeDocument/2006/relationships/tags" Target="../tags/tag451.xml"/><Relationship Id="rId1" Type="http://schemas.openxmlformats.org/officeDocument/2006/relationships/tags" Target="../tags/tag450.xml"/><Relationship Id="rId6" Type="http://schemas.openxmlformats.org/officeDocument/2006/relationships/tags" Target="../tags/tag455.xml"/><Relationship Id="rId5" Type="http://schemas.openxmlformats.org/officeDocument/2006/relationships/tags" Target="../tags/tag454.xml"/><Relationship Id="rId4" Type="http://schemas.openxmlformats.org/officeDocument/2006/relationships/tags" Target="../tags/tag453.xml"/><Relationship Id="rId9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3" Type="http://schemas.openxmlformats.org/officeDocument/2006/relationships/tags" Target="../tags/tag460.xml"/><Relationship Id="rId7" Type="http://schemas.openxmlformats.org/officeDocument/2006/relationships/tags" Target="../tags/tag464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6" Type="http://schemas.openxmlformats.org/officeDocument/2006/relationships/tags" Target="../tags/tag463.xml"/><Relationship Id="rId5" Type="http://schemas.openxmlformats.org/officeDocument/2006/relationships/tags" Target="../tags/tag462.xml"/><Relationship Id="rId4" Type="http://schemas.openxmlformats.org/officeDocument/2006/relationships/tags" Target="../tags/tag461.xml"/><Relationship Id="rId9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68.xml"/><Relationship Id="rId7" Type="http://schemas.openxmlformats.org/officeDocument/2006/relationships/tags" Target="../tags/tag472.xml"/><Relationship Id="rId2" Type="http://schemas.openxmlformats.org/officeDocument/2006/relationships/tags" Target="../tags/tag467.xml"/><Relationship Id="rId1" Type="http://schemas.openxmlformats.org/officeDocument/2006/relationships/tags" Target="../tags/tag466.xml"/><Relationship Id="rId6" Type="http://schemas.openxmlformats.org/officeDocument/2006/relationships/tags" Target="../tags/tag471.xml"/><Relationship Id="rId5" Type="http://schemas.openxmlformats.org/officeDocument/2006/relationships/tags" Target="../tags/tag470.xml"/><Relationship Id="rId4" Type="http://schemas.openxmlformats.org/officeDocument/2006/relationships/tags" Target="../tags/tag46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2" Type="http://schemas.openxmlformats.org/officeDocument/2006/relationships/tags" Target="../tags/tag474.xml"/><Relationship Id="rId1" Type="http://schemas.openxmlformats.org/officeDocument/2006/relationships/tags" Target="../tags/tag473.xml"/><Relationship Id="rId6" Type="http://schemas.openxmlformats.org/officeDocument/2006/relationships/tags" Target="../tags/tag478.xml"/><Relationship Id="rId5" Type="http://schemas.openxmlformats.org/officeDocument/2006/relationships/tags" Target="../tags/tag477.xml"/><Relationship Id="rId4" Type="http://schemas.openxmlformats.org/officeDocument/2006/relationships/tags" Target="../tags/tag476.xml"/><Relationship Id="rId9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4.xml"/><Relationship Id="rId3" Type="http://schemas.openxmlformats.org/officeDocument/2006/relationships/tags" Target="../tags/tag483.xml"/><Relationship Id="rId7" Type="http://schemas.openxmlformats.org/officeDocument/2006/relationships/tags" Target="../tags/tag487.xml"/><Relationship Id="rId2" Type="http://schemas.openxmlformats.org/officeDocument/2006/relationships/tags" Target="../tags/tag482.xml"/><Relationship Id="rId1" Type="http://schemas.openxmlformats.org/officeDocument/2006/relationships/tags" Target="../tags/tag481.xml"/><Relationship Id="rId6" Type="http://schemas.openxmlformats.org/officeDocument/2006/relationships/tags" Target="../tags/tag486.xml"/><Relationship Id="rId5" Type="http://schemas.openxmlformats.org/officeDocument/2006/relationships/tags" Target="../tags/tag485.xml"/><Relationship Id="rId4" Type="http://schemas.openxmlformats.org/officeDocument/2006/relationships/tags" Target="../tags/tag484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0" Type="http://schemas.openxmlformats.org/officeDocument/2006/relationships/tags" Target="../tags/tag75.xml"/><Relationship Id="rId4" Type="http://schemas.openxmlformats.org/officeDocument/2006/relationships/tags" Target="../tags/tag69.xml"/><Relationship Id="rId9" Type="http://schemas.openxmlformats.org/officeDocument/2006/relationships/tags" Target="../tags/tag74.xml"/></Relationships>
</file>

<file path=ppt/slideLayouts/_rels/slideLayout80.xml.rels><?xml version="1.0" encoding="UTF-8" standalone="yes"?>
<Relationships xmlns="http://schemas.openxmlformats.org/package/2006/relationships"><Relationship Id="rId8" Type="http://schemas.openxmlformats.org/officeDocument/2006/relationships/tags" Target="../tags/tag495.xml"/><Relationship Id="rId3" Type="http://schemas.openxmlformats.org/officeDocument/2006/relationships/tags" Target="../tags/tag490.xml"/><Relationship Id="rId7" Type="http://schemas.openxmlformats.org/officeDocument/2006/relationships/tags" Target="../tags/tag494.xml"/><Relationship Id="rId2" Type="http://schemas.openxmlformats.org/officeDocument/2006/relationships/tags" Target="../tags/tag489.xml"/><Relationship Id="rId1" Type="http://schemas.openxmlformats.org/officeDocument/2006/relationships/tags" Target="../tags/tag488.xml"/><Relationship Id="rId6" Type="http://schemas.openxmlformats.org/officeDocument/2006/relationships/tags" Target="../tags/tag493.xml"/><Relationship Id="rId5" Type="http://schemas.openxmlformats.org/officeDocument/2006/relationships/tags" Target="../tags/tag492.xml"/><Relationship Id="rId4" Type="http://schemas.openxmlformats.org/officeDocument/2006/relationships/tags" Target="../tags/tag491.xml"/><Relationship Id="rId9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tags" Target="../tags/tag498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97.xml"/><Relationship Id="rId1" Type="http://schemas.openxmlformats.org/officeDocument/2006/relationships/tags" Target="../tags/tag496.xml"/><Relationship Id="rId6" Type="http://schemas.openxmlformats.org/officeDocument/2006/relationships/tags" Target="../tags/tag501.xml"/><Relationship Id="rId5" Type="http://schemas.openxmlformats.org/officeDocument/2006/relationships/tags" Target="../tags/tag500.xml"/><Relationship Id="rId4" Type="http://schemas.openxmlformats.org/officeDocument/2006/relationships/tags" Target="../tags/tag499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tags" Target="../tags/tag504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503.xml"/><Relationship Id="rId1" Type="http://schemas.openxmlformats.org/officeDocument/2006/relationships/tags" Target="../tags/tag502.xml"/><Relationship Id="rId6" Type="http://schemas.openxmlformats.org/officeDocument/2006/relationships/tags" Target="../tags/tag507.xml"/><Relationship Id="rId5" Type="http://schemas.openxmlformats.org/officeDocument/2006/relationships/tags" Target="../tags/tag506.xml"/><Relationship Id="rId4" Type="http://schemas.openxmlformats.org/officeDocument/2006/relationships/tags" Target="../tags/tag50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9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http://C29C2DE404024C0AFE5FB49592F53760.dms.sberbank.ru/C29C2DE404024C0AFE5FB49592F53760-815EA057B11B298C871A81A7B0D22050-555AF31BAADCD1A279919356DDB0E503/1.png" TargetMode="External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Logo with Panels"/>
          <p:cNvGrpSpPr/>
          <p:nvPr userDrawn="1"/>
        </p:nvGrpSpPr>
        <p:grpSpPr>
          <a:xfrm>
            <a:off x="1026670" y="-4202"/>
            <a:ext cx="8119495" cy="6451076"/>
            <a:chOff x="1129337" y="-4762"/>
            <a:chExt cx="8931444" cy="7311219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706076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ru-RU" sz="2300" dirty="0" smtClean="0"/>
              <a:t>Ключевые компетенции </a:t>
            </a:r>
            <a:r>
              <a:rPr lang="en-US" sz="2300" dirty="0" smtClean="0"/>
              <a:t>PwC</a:t>
            </a:r>
            <a:r>
              <a:rPr lang="ru-RU" sz="2300" dirty="0" smtClean="0"/>
              <a:t> в банковском секторе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  <a:endParaRPr lang="ru-RU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2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731212" y="3150817"/>
            <a:ext cx="6126480" cy="283195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20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99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8179724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638502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8611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3466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1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3969572"/>
            <a:ext cx="8179724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7552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7" y="1952513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254259" y="1952513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026726" y="1952513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482137" y="3969572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254259" y="3969572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026726" y="3969572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70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5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0255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2218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noProof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03025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467486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Click to add Section Divider Title</a:t>
            </a:r>
            <a:endParaRPr lang="ru-RU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 bwMode="black">
          <a:xfrm>
            <a:off x="482138" y="1008530"/>
            <a:ext cx="8179724" cy="4571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Click to edit Section Divider style</a:t>
            </a:r>
            <a:endParaRPr lang="ru-RU" noProof="0" dirty="0" smtClean="0"/>
          </a:p>
        </p:txBody>
      </p:sp>
      <p:sp>
        <p:nvSpPr>
          <p:cNvPr id="19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6656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46841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Click to add Appendix Divider Title</a:t>
            </a:r>
            <a:endParaRPr lang="ru-RU" noProof="0" dirty="0" smtClean="0"/>
          </a:p>
        </p:txBody>
      </p:sp>
      <p:sp>
        <p:nvSpPr>
          <p:cNvPr id="1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black">
          <a:xfrm>
            <a:off x="482138" y="1008530"/>
            <a:ext cx="8179724" cy="4571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Click to edit Appendix Divider style</a:t>
            </a:r>
            <a:endParaRPr lang="ru-RU" noProof="0" dirty="0" smtClean="0"/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28840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noProof="0" smtClean="0"/>
              <a:t>Closing statement here</a:t>
            </a:r>
            <a:endParaRPr lang="ru-RU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2138" y="5849471"/>
            <a:ext cx="4800600" cy="672353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Add legal and copyright disclaimers here.</a:t>
            </a:r>
            <a:endParaRPr lang="ru-RU" noProof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308762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7" y="100852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Section Divider Title</a:t>
            </a:r>
            <a:endParaRPr lang="ru-RU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4"/>
            </p:custDataLst>
          </p:nvPr>
        </p:nvSpPr>
        <p:spPr>
          <a:xfrm>
            <a:off x="8645231" y="2130015"/>
            <a:ext cx="65" cy="38472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5000" b="1" i="1" dirty="0" smtClean="0">
              <a:solidFill>
                <a:srgbClr val="A3202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527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45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noProof="0"/>
          </a:p>
        </p:txBody>
      </p:sp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482138" y="1952513"/>
            <a:ext cx="8179724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482138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36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275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Numb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00852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Section Divider Title</a:t>
            </a:r>
            <a:endParaRPr lang="ru-RU" noProof="0" dirty="0" smtClean="0"/>
          </a:p>
        </p:txBody>
      </p:sp>
      <p:sp>
        <p:nvSpPr>
          <p:cNvPr id="15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FFFFFF"/>
                </a:solidFill>
                <a:latin typeface="Arial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Big Number"/>
          <p:cNvSpPr txBox="1"/>
          <p:nvPr userDrawn="1">
            <p:custDataLst>
              <p:tags r:id="rId3"/>
            </p:custDataLst>
          </p:nvPr>
        </p:nvSpPr>
        <p:spPr>
          <a:xfrm>
            <a:off x="8645231" y="2130015"/>
            <a:ext cx="65" cy="38472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5000" b="1" i="1" dirty="0" smtClean="0">
              <a:solidFill>
                <a:srgbClr val="FFFFFF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FFFFFF"/>
                </a:solidFill>
                <a:latin typeface="Arial"/>
              </a:rPr>
              <a:t>Сентябрь 2012</a:t>
            </a:r>
          </a:p>
        </p:txBody>
      </p:sp>
      <p:sp>
        <p:nvSpPr>
          <p:cNvPr id="1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527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83233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026670" y="-4202"/>
            <a:ext cx="8119495" cy="6451076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Presentation Title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2"/>
            <a:ext cx="1111135" cy="2363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6919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8" y="4098664"/>
            <a:ext cx="1111135" cy="1141490"/>
          </a:xfrm>
        </p:spPr>
        <p:txBody>
          <a:bodyPr anchor="t" anchorCtr="0">
            <a:noAutofit/>
          </a:bodyPr>
          <a:lstStyle>
            <a:lvl1pPr>
              <a:defRPr sz="900" i="1" baseline="0"/>
            </a:lvl1pPr>
            <a:lvl2pPr>
              <a:defRPr sz="900" i="1"/>
            </a:lvl2pPr>
            <a:lvl3pPr>
              <a:defRPr sz="900" i="1"/>
            </a:lvl3pPr>
            <a:lvl4pPr>
              <a:defRPr sz="900" i="1"/>
            </a:lvl4pPr>
            <a:lvl5pPr>
              <a:defRPr sz="900" i="1"/>
            </a:lvl5pPr>
          </a:lstStyle>
          <a:p>
            <a:pPr lvl="0"/>
            <a:r>
              <a:rPr lang="ru-RU" noProof="0" smtClean="0"/>
              <a:t>Click to add text</a:t>
            </a:r>
            <a:endParaRPr lang="ru-RU" noProof="0"/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731212" y="3150817"/>
            <a:ext cx="6126480" cy="283195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20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7491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026670" y="5630524"/>
            <a:ext cx="1107260" cy="816350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1870364" y="1075765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Presentation Title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</a:p>
        </p:txBody>
      </p:sp>
      <p:sp>
        <p:nvSpPr>
          <p:cNvPr id="26" name="Confidentiality stamp"/>
          <p:cNvSpPr txBox="1"/>
          <p:nvPr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482138" y="3832412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30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rame Line"/>
          <p:cNvCxnSpPr/>
          <p:nvPr userDrawn="1"/>
        </p:nvCxnSpPr>
        <p:spPr bwMode="black">
          <a:xfrm flipV="1">
            <a:off x="1731818" y="1013155"/>
            <a:ext cx="6927273" cy="127059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08142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026670" y="1"/>
            <a:ext cx="8117330" cy="6446873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Presentation Title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  <a:endParaRPr lang="ru-RU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2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3679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7EBF-CBE0-40CE-BC7E-51F8FE093A31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2" name="Рисунок 11" descr="http://C29C2DE404024C0AFE5FB49592F53760.dms.sberbank.ru/C29C2DE404024C0AFE5FB49592F53760-815EA057B11B298C871A81A7B0D22050-70452CF3AA24C972693EEC3CA9F6E458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13" name="Рисунок 12" descr="http://C29C2DE404024C0AFE5FB49592F53760.dms.sberbank.ru/C29C2DE404024C0AFE5FB49592F53760-815EA057B11B298C871A81A7B0D22050-555AF31BAADCD1A279919356DDB0E503/1.png"/>
          <p:cNvPicPr>
            <a:picLocks/>
          </p:cNvPicPr>
          <p:nvPr userDrawn="1"/>
        </p:nvPicPr>
        <p:blipFill>
          <a:blip r:link="rId3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1635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Logo with Panels"/>
          <p:cNvGrpSpPr/>
          <p:nvPr userDrawn="1"/>
        </p:nvGrpSpPr>
        <p:grpSpPr>
          <a:xfrm>
            <a:off x="1026670" y="-4202"/>
            <a:ext cx="8119495" cy="6451076"/>
            <a:chOff x="1129337" y="-4762"/>
            <a:chExt cx="8931444" cy="7311219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706076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ru-RU" sz="2300" dirty="0" smtClean="0"/>
              <a:t>Ключевые компетенции </a:t>
            </a:r>
            <a:r>
              <a:rPr lang="en-US" sz="2300" dirty="0" smtClean="0"/>
              <a:t>PwC</a:t>
            </a:r>
            <a:r>
              <a:rPr lang="ru-RU" sz="2300" dirty="0" smtClean="0"/>
              <a:t> в банковском секторе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  <a:endParaRPr lang="ru-RU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2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731212" y="3150817"/>
            <a:ext cx="6126480" cy="283195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20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6810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noProof="0"/>
          </a:p>
        </p:txBody>
      </p:sp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482138" y="1952513"/>
            <a:ext cx="8179724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482138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36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6863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noProof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4638501" y="1952513"/>
            <a:ext cx="4023360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9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Октябрь 2012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21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8" y="1952513"/>
            <a:ext cx="5406044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026727" y="1952513"/>
            <a:ext cx="2635135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8389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7" y="1952513"/>
            <a:ext cx="2635135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256830" y="1952513"/>
            <a:ext cx="5403273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432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noProof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4638501" y="1952513"/>
            <a:ext cx="4023360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9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Октябрь 2012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4290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7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2" y="1952513"/>
            <a:ext cx="4023360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Октябрь 2012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0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982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3466" y="1952513"/>
            <a:ext cx="4023360" cy="389695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2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1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5396548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258588" y="1952513"/>
            <a:ext cx="2635135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026727" y="1952513"/>
            <a:ext cx="2635135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32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7182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4638502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5936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8179724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638502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19924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3466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1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3969572"/>
            <a:ext cx="8179724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659994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7" y="1952513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254259" y="1952513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026726" y="1952513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482137" y="3969572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254259" y="3969572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026726" y="3969572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36853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5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5589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92107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noProof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9704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8" y="1952513"/>
            <a:ext cx="5406044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026727" y="1952513"/>
            <a:ext cx="2635135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543652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467486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Click to add Section Divider Title</a:t>
            </a:r>
            <a:endParaRPr lang="ru-RU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 bwMode="black">
          <a:xfrm>
            <a:off x="482138" y="1008530"/>
            <a:ext cx="8179724" cy="4571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Click to edit Section Divider style</a:t>
            </a:r>
            <a:endParaRPr lang="ru-RU" noProof="0" dirty="0" smtClean="0"/>
          </a:p>
        </p:txBody>
      </p:sp>
      <p:sp>
        <p:nvSpPr>
          <p:cNvPr id="19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7963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46841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Click to add Appendix Divider Title</a:t>
            </a:r>
            <a:endParaRPr lang="ru-RU" noProof="0" dirty="0" smtClean="0"/>
          </a:p>
        </p:txBody>
      </p:sp>
      <p:sp>
        <p:nvSpPr>
          <p:cNvPr id="1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black">
          <a:xfrm>
            <a:off x="482138" y="1008530"/>
            <a:ext cx="8179724" cy="4571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Click to edit Appendix Divider style</a:t>
            </a:r>
            <a:endParaRPr lang="ru-RU" noProof="0" dirty="0" smtClean="0"/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4271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noProof="0" smtClean="0"/>
              <a:t>Closing statement here</a:t>
            </a:r>
            <a:endParaRPr lang="ru-RU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2138" y="5849471"/>
            <a:ext cx="4800600" cy="672353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Add legal and copyright disclaimers here.</a:t>
            </a:r>
            <a:endParaRPr lang="ru-RU" noProof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42582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7" y="100852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Section Divider Title</a:t>
            </a:r>
            <a:endParaRPr lang="ru-RU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4"/>
            </p:custDataLst>
          </p:nvPr>
        </p:nvSpPr>
        <p:spPr>
          <a:xfrm>
            <a:off x="8645231" y="2130015"/>
            <a:ext cx="65" cy="38472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5000" b="1" i="1" dirty="0" smtClean="0">
              <a:solidFill>
                <a:srgbClr val="A3202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527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289610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with Number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00852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Section Divider Title</a:t>
            </a:r>
            <a:endParaRPr lang="ru-RU" noProof="0" dirty="0" smtClean="0"/>
          </a:p>
        </p:txBody>
      </p:sp>
      <p:sp>
        <p:nvSpPr>
          <p:cNvPr id="15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FFFFFF"/>
                </a:solidFill>
                <a:latin typeface="Arial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Big Number"/>
          <p:cNvSpPr txBox="1"/>
          <p:nvPr userDrawn="1">
            <p:custDataLst>
              <p:tags r:id="rId3"/>
            </p:custDataLst>
          </p:nvPr>
        </p:nvSpPr>
        <p:spPr>
          <a:xfrm>
            <a:off x="8645231" y="2130015"/>
            <a:ext cx="65" cy="38472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5000" b="1" i="1" dirty="0" smtClean="0">
              <a:solidFill>
                <a:srgbClr val="FFFFFF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FFFFFF"/>
                </a:solidFill>
                <a:latin typeface="Arial"/>
              </a:rPr>
              <a:t>Сентябрь 2012</a:t>
            </a:r>
          </a:p>
        </p:txBody>
      </p:sp>
      <p:sp>
        <p:nvSpPr>
          <p:cNvPr id="1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527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337191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026670" y="-4202"/>
            <a:ext cx="8119495" cy="6451076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Presentation Title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2"/>
            <a:ext cx="1111135" cy="2363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6919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8" y="4098664"/>
            <a:ext cx="1111135" cy="1141490"/>
          </a:xfrm>
        </p:spPr>
        <p:txBody>
          <a:bodyPr anchor="t" anchorCtr="0">
            <a:noAutofit/>
          </a:bodyPr>
          <a:lstStyle>
            <a:lvl1pPr>
              <a:defRPr sz="900" i="1" baseline="0"/>
            </a:lvl1pPr>
            <a:lvl2pPr>
              <a:defRPr sz="900" i="1"/>
            </a:lvl2pPr>
            <a:lvl3pPr>
              <a:defRPr sz="900" i="1"/>
            </a:lvl3pPr>
            <a:lvl4pPr>
              <a:defRPr sz="900" i="1"/>
            </a:lvl4pPr>
            <a:lvl5pPr>
              <a:defRPr sz="900" i="1"/>
            </a:lvl5pPr>
          </a:lstStyle>
          <a:p>
            <a:pPr lvl="0"/>
            <a:r>
              <a:rPr lang="ru-RU" noProof="0" smtClean="0"/>
              <a:t>Click to add text</a:t>
            </a:r>
            <a:endParaRPr lang="ru-RU" noProof="0"/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731212" y="3150817"/>
            <a:ext cx="6126480" cy="283195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20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6790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026670" y="5630524"/>
            <a:ext cx="1107260" cy="816350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1870364" y="1075765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Presentation Title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</a:p>
        </p:txBody>
      </p:sp>
      <p:sp>
        <p:nvSpPr>
          <p:cNvPr id="26" name="Confidentiality stamp"/>
          <p:cNvSpPr txBox="1"/>
          <p:nvPr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482138" y="3832412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30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rame Line"/>
          <p:cNvCxnSpPr/>
          <p:nvPr userDrawn="1"/>
        </p:nvCxnSpPr>
        <p:spPr bwMode="black">
          <a:xfrm flipV="1">
            <a:off x="1731818" y="1013155"/>
            <a:ext cx="6927273" cy="127059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596334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026670" y="1"/>
            <a:ext cx="8117330" cy="6446873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Presentation Title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  <a:endParaRPr lang="ru-RU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2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852370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93795" y="349865"/>
            <a:ext cx="1014109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614312" y="37255"/>
            <a:ext cx="301290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93796" y="508600"/>
            <a:ext cx="2911473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Last Modified 11.06.2013 11:21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93796" y="668956"/>
            <a:ext cx="2584342" cy="1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>
                <a:solidFill>
                  <a:srgbClr val="000000"/>
                </a:solidFill>
              </a:rPr>
              <a:t>Printed 10.06.2013 11:52 Russian Standard Time</a:t>
            </a:r>
            <a:endParaRPr lang="ru-RU" sz="900" dirty="0" smtClean="0">
              <a:solidFill>
                <a:srgbClr val="000000"/>
              </a:solidFill>
            </a:endParaRPr>
          </a:p>
        </p:txBody>
      </p:sp>
      <p:grpSp>
        <p:nvGrpSpPr>
          <p:cNvPr id="8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ru-RU" sz="1400" dirty="0" smtClean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635"/>
              <a:ext cx="322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/>
              <a:r>
                <a:rPr lang="ru-RU" sz="800" dirty="0" smtClean="0">
                  <a:solidFill>
                    <a:srgbClr val="000000"/>
                  </a:solidFill>
                </a:rPr>
                <a:t>КОНФИДЕНЦИАЛЬНАЯ ИНФОРМАЦИЯ, СОБСТВЕННОСТЬ McKINSEY &amp; COMPANY</a:t>
              </a:r>
            </a:p>
            <a:p>
              <a:pPr defTabSz="821202"/>
              <a:r>
                <a:rPr lang="ru-RU" sz="800" dirty="0" smtClean="0">
                  <a:solidFill>
                    <a:srgbClr val="000000"/>
                  </a:solidFill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800" dirty="0">
                <a:solidFill>
                  <a:srgbClr val="000000"/>
                </a:solidFill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ru-RU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470593" y="2132244"/>
            <a:ext cx="6259287" cy="507831"/>
          </a:xfrm>
          <a:prstGeom prst="rect">
            <a:avLst/>
          </a:prstGeom>
        </p:spPr>
        <p:txBody>
          <a:bodyPr anchor="ctr" anchorCtr="0"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ru-RU" noProof="0" dirty="0" smtClean="0"/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1620" y="835204"/>
            <a:ext cx="9145619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dirty="0" err="1" smtClean="0">
              <a:solidFill>
                <a:srgbClr val="000000"/>
              </a:solidFill>
            </a:endParaRPr>
          </a:p>
        </p:txBody>
      </p:sp>
      <p:pic>
        <p:nvPicPr>
          <p:cNvPr id="36" name="Picture 7" descr="Screen Shot 2013-12-24 at 12.16.45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4901" y="169393"/>
            <a:ext cx="1985020" cy="637214"/>
          </a:xfrm>
          <a:prstGeom prst="rect">
            <a:avLst/>
          </a:prstGeom>
        </p:spPr>
      </p:pic>
      <p:grpSp>
        <p:nvGrpSpPr>
          <p:cNvPr id="2" name="Группа 1"/>
          <p:cNvGrpSpPr/>
          <p:nvPr userDrawn="1"/>
        </p:nvGrpSpPr>
        <p:grpSpPr>
          <a:xfrm>
            <a:off x="-9158" y="4884406"/>
            <a:ext cx="9175002" cy="2156737"/>
            <a:chOff x="-8976" y="4787170"/>
            <a:chExt cx="8991821" cy="2113802"/>
          </a:xfrm>
        </p:grpSpPr>
        <p:pic>
          <p:nvPicPr>
            <p:cNvPr id="43" name="Picture 2"/>
            <p:cNvPicPr>
              <a:picLocks noChangeAspect="1" noChangeArrowheads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819" r="801"/>
            <a:stretch/>
          </p:blipFill>
          <p:spPr bwMode="auto">
            <a:xfrm>
              <a:off x="-1" y="4787170"/>
              <a:ext cx="8961439" cy="184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4" name="Группа 43"/>
            <p:cNvGrpSpPr/>
            <p:nvPr userDrawn="1"/>
          </p:nvGrpSpPr>
          <p:grpSpPr>
            <a:xfrm>
              <a:off x="-8976" y="5750183"/>
              <a:ext cx="8991821" cy="1150789"/>
              <a:chOff x="-8976" y="5750183"/>
              <a:chExt cx="8991821" cy="1150789"/>
            </a:xfrm>
          </p:grpSpPr>
          <p:sp>
            <p:nvSpPr>
              <p:cNvPr id="45" name="Freeform 11"/>
              <p:cNvSpPr>
                <a:spLocks/>
              </p:cNvSpPr>
              <p:nvPr/>
            </p:nvSpPr>
            <p:spPr bwMode="auto">
              <a:xfrm rot="21401812">
                <a:off x="3021" y="6317320"/>
                <a:ext cx="5333974" cy="583652"/>
              </a:xfrm>
              <a:custGeom>
                <a:avLst/>
                <a:gdLst/>
                <a:ahLst/>
                <a:cxnLst/>
                <a:rect l="l" t="t" r="r" b="b"/>
                <a:pathLst>
                  <a:path w="5333974" h="583652">
                    <a:moveTo>
                      <a:pt x="5276645" y="572390"/>
                    </a:moveTo>
                    <a:cubicBezTo>
                      <a:pt x="5295731" y="576282"/>
                      <a:pt x="5314854" y="579973"/>
                      <a:pt x="5333974" y="583652"/>
                    </a:cubicBezTo>
                    <a:lnTo>
                      <a:pt x="5276180" y="580462"/>
                    </a:lnTo>
                    <a:close/>
                    <a:moveTo>
                      <a:pt x="2002421" y="7710"/>
                    </a:moveTo>
                    <a:cubicBezTo>
                      <a:pt x="2746081" y="41292"/>
                      <a:pt x="3941635" y="311324"/>
                      <a:pt x="5151013" y="547708"/>
                    </a:cubicBezTo>
                    <a:lnTo>
                      <a:pt x="3682725" y="462967"/>
                    </a:lnTo>
                    <a:lnTo>
                      <a:pt x="3682598" y="465178"/>
                    </a:lnTo>
                    <a:cubicBezTo>
                      <a:pt x="2972445" y="364324"/>
                      <a:pt x="2335517" y="281380"/>
                      <a:pt x="1880469" y="260831"/>
                    </a:cubicBezTo>
                    <a:cubicBezTo>
                      <a:pt x="1585660" y="247519"/>
                      <a:pt x="1283245" y="266577"/>
                      <a:pt x="989675" y="307538"/>
                    </a:cubicBezTo>
                    <a:lnTo>
                      <a:pt x="0" y="250419"/>
                    </a:lnTo>
                    <a:lnTo>
                      <a:pt x="4858" y="169923"/>
                    </a:lnTo>
                    <a:cubicBezTo>
                      <a:pt x="543116" y="59278"/>
                      <a:pt x="1231841" y="-26781"/>
                      <a:pt x="2002421" y="7710"/>
                    </a:cubicBezTo>
                    <a:close/>
                  </a:path>
                </a:pathLst>
              </a:custGeom>
              <a:solidFill>
                <a:srgbClr val="A7D0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1" hangingPunct="1"/>
                <a:endParaRPr lang="ru-RU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46" name="Группа 45"/>
              <p:cNvGrpSpPr/>
              <p:nvPr/>
            </p:nvGrpSpPr>
            <p:grpSpPr>
              <a:xfrm>
                <a:off x="-8976" y="5750183"/>
                <a:ext cx="8991821" cy="1095217"/>
                <a:chOff x="-8976" y="5750183"/>
                <a:chExt cx="8991821" cy="1095217"/>
              </a:xfrm>
            </p:grpSpPr>
            <p:sp>
              <p:nvSpPr>
                <p:cNvPr id="47" name="Freeform 8"/>
                <p:cNvSpPr>
                  <a:spLocks/>
                </p:cNvSpPr>
                <p:nvPr/>
              </p:nvSpPr>
              <p:spPr bwMode="auto">
                <a:xfrm rot="21401812">
                  <a:off x="8766" y="5750183"/>
                  <a:ext cx="8974079" cy="9975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4079" h="997596">
                      <a:moveTo>
                        <a:pt x="8974079" y="256658"/>
                      </a:moveTo>
                      <a:lnTo>
                        <a:pt x="8969227" y="340728"/>
                      </a:lnTo>
                      <a:cubicBezTo>
                        <a:pt x="8564536" y="640458"/>
                        <a:pt x="7878802" y="997596"/>
                        <a:pt x="6912361" y="997596"/>
                      </a:cubicBezTo>
                      <a:cubicBezTo>
                        <a:pt x="5249207" y="997596"/>
                        <a:pt x="3171705" y="95150"/>
                        <a:pt x="1612138" y="95151"/>
                      </a:cubicBezTo>
                      <a:cubicBezTo>
                        <a:pt x="878567" y="95151"/>
                        <a:pt x="351898" y="189883"/>
                        <a:pt x="0" y="290901"/>
                      </a:cubicBezTo>
                      <a:lnTo>
                        <a:pt x="5097" y="206451"/>
                      </a:lnTo>
                      <a:cubicBezTo>
                        <a:pt x="356949" y="99692"/>
                        <a:pt x="882082" y="-1"/>
                        <a:pt x="1612138" y="0"/>
                      </a:cubicBezTo>
                      <a:cubicBezTo>
                        <a:pt x="3168828" y="0"/>
                        <a:pt x="5249207" y="961914"/>
                        <a:pt x="6912361" y="961913"/>
                      </a:cubicBezTo>
                      <a:cubicBezTo>
                        <a:pt x="7883088" y="961913"/>
                        <a:pt x="8570523" y="577496"/>
                        <a:pt x="8974079" y="256658"/>
                      </a:cubicBezTo>
                      <a:close/>
                    </a:path>
                  </a:pathLst>
                </a:custGeom>
                <a:solidFill>
                  <a:srgbClr val="CBDB2A"/>
                </a:solidFill>
                <a:ln w="12700">
                  <a:solidFill>
                    <a:srgbClr val="CBDB2A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8" name="Freeform 9"/>
                <p:cNvSpPr>
                  <a:spLocks/>
                </p:cNvSpPr>
                <p:nvPr/>
              </p:nvSpPr>
              <p:spPr bwMode="auto">
                <a:xfrm rot="21401812">
                  <a:off x="-8976" y="5845921"/>
                  <a:ext cx="8991280" cy="95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6656" h="956109">
                      <a:moveTo>
                        <a:pt x="8976656" y="245543"/>
                      </a:moveTo>
                      <a:lnTo>
                        <a:pt x="8968839" y="380995"/>
                      </a:lnTo>
                      <a:cubicBezTo>
                        <a:pt x="8560462" y="647681"/>
                        <a:pt x="7881915" y="956109"/>
                        <a:pt x="6935009" y="956109"/>
                      </a:cubicBezTo>
                      <a:cubicBezTo>
                        <a:pt x="5268979" y="956109"/>
                        <a:pt x="3185721" y="144234"/>
                        <a:pt x="1623278" y="144234"/>
                      </a:cubicBezTo>
                      <a:cubicBezTo>
                        <a:pt x="882318" y="144234"/>
                        <a:pt x="352320" y="230846"/>
                        <a:pt x="0" y="322515"/>
                      </a:cubicBezTo>
                      <a:lnTo>
                        <a:pt x="7638" y="195957"/>
                      </a:lnTo>
                      <a:cubicBezTo>
                        <a:pt x="359537" y="94859"/>
                        <a:pt x="886396" y="0"/>
                        <a:pt x="1620399" y="0"/>
                      </a:cubicBezTo>
                      <a:cubicBezTo>
                        <a:pt x="3177089" y="0"/>
                        <a:pt x="5257469" y="902579"/>
                        <a:pt x="6920623" y="902579"/>
                      </a:cubicBezTo>
                      <a:cubicBezTo>
                        <a:pt x="7886613" y="902579"/>
                        <a:pt x="8572070" y="545423"/>
                        <a:pt x="8976656" y="245543"/>
                      </a:cubicBezTo>
                      <a:close/>
                    </a:path>
                  </a:pathLst>
                </a:custGeom>
                <a:solidFill>
                  <a:srgbClr val="6D9D3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ru-RU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49" name="Freeform 10"/>
                <p:cNvSpPr>
                  <a:spLocks/>
                </p:cNvSpPr>
                <p:nvPr/>
              </p:nvSpPr>
              <p:spPr bwMode="auto">
                <a:xfrm rot="21401812">
                  <a:off x="5052" y="5990568"/>
                  <a:ext cx="8964051" cy="854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5335" h="854832">
                      <a:moveTo>
                        <a:pt x="8975335" y="228107"/>
                      </a:moveTo>
                      <a:lnTo>
                        <a:pt x="8968669" y="343617"/>
                      </a:lnTo>
                      <a:cubicBezTo>
                        <a:pt x="8565323" y="579247"/>
                        <a:pt x="7907768" y="846431"/>
                        <a:pt x="6996356" y="854832"/>
                      </a:cubicBezTo>
                      <a:lnTo>
                        <a:pt x="6771421" y="842418"/>
                      </a:lnTo>
                      <a:lnTo>
                        <a:pt x="6160628" y="808709"/>
                      </a:lnTo>
                      <a:cubicBezTo>
                        <a:pt x="4658324" y="648621"/>
                        <a:pt x="2957691" y="118920"/>
                        <a:pt x="1633308" y="118921"/>
                      </a:cubicBezTo>
                      <a:cubicBezTo>
                        <a:pt x="885697" y="118921"/>
                        <a:pt x="352711" y="198599"/>
                        <a:pt x="0" y="282365"/>
                      </a:cubicBezTo>
                      <a:lnTo>
                        <a:pt x="6280" y="178326"/>
                      </a:lnTo>
                      <a:cubicBezTo>
                        <a:pt x="358237" y="86650"/>
                        <a:pt x="887657" y="1"/>
                        <a:pt x="1627553" y="0"/>
                      </a:cubicBezTo>
                      <a:cubicBezTo>
                        <a:pt x="3187184" y="1"/>
                        <a:pt x="5267650" y="811631"/>
                        <a:pt x="6930874" y="811631"/>
                      </a:cubicBezTo>
                      <a:cubicBezTo>
                        <a:pt x="7887631" y="811631"/>
                        <a:pt x="8569204" y="496328"/>
                        <a:pt x="8975335" y="228107"/>
                      </a:cubicBezTo>
                      <a:close/>
                    </a:path>
                  </a:pathLst>
                </a:custGeom>
                <a:solidFill>
                  <a:srgbClr val="8DC63F"/>
                </a:solidFill>
                <a:ln w="19050">
                  <a:solidFill>
                    <a:srgbClr val="8DC63F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eaLnBrk="1" hangingPunct="1"/>
                  <a:endParaRPr lang="ru-RU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pic>
        <p:nvPicPr>
          <p:cNvPr id="50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128" b="4627"/>
          <a:stretch/>
        </p:blipFill>
        <p:spPr bwMode="auto">
          <a:xfrm>
            <a:off x="4341360" y="3255687"/>
            <a:ext cx="4802640" cy="3107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470593" y="3698325"/>
            <a:ext cx="5909557" cy="251222"/>
          </a:xfrm>
        </p:spPr>
        <p:txBody>
          <a:bodyPr wrap="square">
            <a:spAutoFit/>
          </a:bodyPr>
          <a:lstStyle>
            <a:lvl1pPr>
              <a:defRPr sz="16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ru-RU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1998853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3" y="3772430"/>
            <a:ext cx="5036084" cy="219820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2" y="2191169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Picture 2" descr="C:\Users\LUKANI~1\AppData\Local\Temp\Rar$DI05.591\Деревце-с-облачками_d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34983"/>
            <a:ext cx="3523021" cy="3491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633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7" y="1952513"/>
            <a:ext cx="2635135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256830" y="1952513"/>
            <a:ext cx="5403273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3986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3" y="3772430"/>
            <a:ext cx="5036084" cy="219820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2" y="2191169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Группа 1"/>
          <p:cNvGrpSpPr/>
          <p:nvPr userDrawn="1"/>
        </p:nvGrpSpPr>
        <p:grpSpPr>
          <a:xfrm>
            <a:off x="-238276" y="1457321"/>
            <a:ext cx="3672718" cy="4386576"/>
            <a:chOff x="-273711" y="1428309"/>
            <a:chExt cx="3682622" cy="4398665"/>
          </a:xfrm>
        </p:grpSpPr>
        <p:pic>
          <p:nvPicPr>
            <p:cNvPr id="8" name="Picture 2" descr="C:\Users\Lukanina-AN\AppData\Local\Microsoft\Windows\Temporary Internet Files\Low\Content.IE5\U9HPN9CK\WEareTEAM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4435296">
              <a:off x="1464937" y="1092742"/>
              <a:ext cx="1608407" cy="22795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LUKANI~1\AppData\Local\Temp\Rar$DI00.669\ImLeader_done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674329">
              <a:off x="82787" y="1695408"/>
              <a:ext cx="1266509" cy="19795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LUKANI~1\AppData\Local\Temp\Rar$DI03.218\все-для-клиента_don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353251">
              <a:off x="472355" y="2831967"/>
              <a:ext cx="2499145" cy="2995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25489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3" y="3772430"/>
            <a:ext cx="5036084" cy="219820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2" y="2191169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C:\Users\LUKANI~1\AppData\Local\Temp\Rar$DI00.709\воздушный-шар_d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687" y="1666959"/>
            <a:ext cx="3237987" cy="375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012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3" y="3772430"/>
            <a:ext cx="5036084" cy="219820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2" y="2191169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Picture 2" descr="C:\Users\LUKANI~1\AppData\Local\Temp\Rar$DI07.270\деревце-с-солнышком_d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6864" y="1445596"/>
            <a:ext cx="4147114" cy="438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537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3512933" y="3772430"/>
            <a:ext cx="5036084" cy="219820"/>
          </a:xfrm>
        </p:spPr>
        <p:txBody>
          <a:bodyPr>
            <a:spAutoFit/>
          </a:bodyPr>
          <a:lstStyle>
            <a:lvl1pPr>
              <a:defRPr sz="14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" name="Текст 6"/>
          <p:cNvSpPr>
            <a:spLocks noGrp="1"/>
          </p:cNvSpPr>
          <p:nvPr>
            <p:ph type="body" sz="quarter" idx="10"/>
          </p:nvPr>
        </p:nvSpPr>
        <p:spPr>
          <a:xfrm>
            <a:off x="3512932" y="2191169"/>
            <a:ext cx="5293639" cy="507831"/>
          </a:xfrm>
        </p:spPr>
        <p:txBody>
          <a:bodyPr/>
          <a:lstStyle>
            <a:lvl1pPr>
              <a:defRPr sz="3300" b="1"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Picture 2" descr="C:\Users\LUKANI~1\AppData\Local\Temp\Rar$DI09.235\земной-шар_d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707" y="2064785"/>
            <a:ext cx="3327963" cy="305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0148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ower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0" y="6271888"/>
            <a:ext cx="594677" cy="582843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20" name="source"/>
          <p:cNvSpPr>
            <a:spLocks noGrp="1"/>
          </p:cNvSpPr>
          <p:nvPr>
            <p:ph type="body" sz="quarter" idx="11" hasCustomPrompt="1"/>
          </p:nvPr>
        </p:nvSpPr>
        <p:spPr>
          <a:xfrm>
            <a:off x="640357" y="6614570"/>
            <a:ext cx="7926979" cy="157014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21" name="footnote"/>
          <p:cNvSpPr>
            <a:spLocks noGrp="1"/>
          </p:cNvSpPr>
          <p:nvPr>
            <p:ph type="body" sz="quarter" idx="12" hasCustomPrompt="1"/>
          </p:nvPr>
        </p:nvSpPr>
        <p:spPr>
          <a:xfrm>
            <a:off x="640357" y="6376148"/>
            <a:ext cx="7926979" cy="157014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9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89" y="491166"/>
            <a:ext cx="6916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92449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n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7634" y="6274304"/>
            <a:ext cx="638310" cy="574269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57" y="6376148"/>
            <a:ext cx="7926979" cy="157014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1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57" y="6614570"/>
            <a:ext cx="7926979" cy="157014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89" y="491166"/>
            <a:ext cx="6916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4832132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ves in the cor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-4" y="6360561"/>
            <a:ext cx="451939" cy="502715"/>
          </a:xfrm>
          <a:prstGeom prst="rect">
            <a:avLst/>
          </a:prstGeom>
        </p:spPr>
      </p:pic>
      <p:sp>
        <p:nvSpPr>
          <p:cNvPr id="4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footnote"/>
          <p:cNvSpPr>
            <a:spLocks noGrp="1"/>
          </p:cNvSpPr>
          <p:nvPr>
            <p:ph type="body" sz="quarter" idx="13" hasCustomPrompt="1"/>
          </p:nvPr>
        </p:nvSpPr>
        <p:spPr>
          <a:xfrm>
            <a:off x="640357" y="6376148"/>
            <a:ext cx="7926979" cy="157014"/>
          </a:xfrm>
        </p:spPr>
        <p:txBody>
          <a:bodyPr anchor="b" anchorCtr="0"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6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640357" y="6614570"/>
            <a:ext cx="7926979" cy="157014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7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89" y="491166"/>
            <a:ext cx="6916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854097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1532369" y="1718550"/>
            <a:ext cx="6331957" cy="1256112"/>
          </a:xfrm>
        </p:spPr>
        <p:txBody>
          <a:bodyPr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1" hasCustomPrompt="1"/>
          </p:nvPr>
        </p:nvSpPr>
        <p:spPr>
          <a:xfrm>
            <a:off x="121489" y="6614570"/>
            <a:ext cx="8445848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ИСТОЧНИК: источник</a:t>
            </a:r>
          </a:p>
        </p:txBody>
      </p:sp>
      <p:sp>
        <p:nvSpPr>
          <p:cNvPr id="13" name="Текст 11"/>
          <p:cNvSpPr>
            <a:spLocks noGrp="1"/>
          </p:cNvSpPr>
          <p:nvPr>
            <p:ph type="body" sz="quarter" idx="12" hasCustomPrompt="1"/>
          </p:nvPr>
        </p:nvSpPr>
        <p:spPr>
          <a:xfrm>
            <a:off x="121489" y="6376148"/>
            <a:ext cx="8445848" cy="157014"/>
          </a:xfrm>
        </p:spPr>
        <p:txBody>
          <a:bodyPr/>
          <a:lstStyle>
            <a:lvl1pPr>
              <a:defRPr sz="1000"/>
            </a:lvl1pPr>
          </a:lstStyle>
          <a:p>
            <a:pPr lvl="0"/>
            <a:r>
              <a:rPr lang="ru-RU" dirty="0" smtClean="0"/>
              <a:t>1 Сноска</a:t>
            </a:r>
          </a:p>
        </p:txBody>
      </p:sp>
      <p:sp>
        <p:nvSpPr>
          <p:cNvPr id="10" name="Title Placeholder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 bwMode="auto">
          <a:xfrm>
            <a:off x="121489" y="491166"/>
            <a:ext cx="6916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rgbClr val="049536"/>
                </a:solidFill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1137419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7944849"/>
      </p:ext>
    </p:extLst>
  </p:cSld>
  <p:clrMapOvr>
    <a:masterClrMapping/>
  </p:clrMapOvr>
  <p:transition advClick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88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7383"/>
            <a:ext cx="9144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0" y="979693"/>
            <a:ext cx="9144000" cy="0"/>
          </a:xfrm>
          <a:prstGeom prst="line">
            <a:avLst/>
          </a:prstGeom>
          <a:ln>
            <a:solidFill>
              <a:srgbClr val="C6DE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826" y="494281"/>
            <a:ext cx="5894741" cy="29832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0"/>
          </p:nvPr>
        </p:nvSpPr>
        <p:spPr>
          <a:xfrm>
            <a:off x="250826" y="1268414"/>
            <a:ext cx="8435975" cy="75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148031" y="6455108"/>
            <a:ext cx="539552" cy="24933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>
            <a:defPPr>
              <a:defRPr lang="ru-RU"/>
            </a:defPPr>
            <a:lvl1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eaLnBrk="1" hangingPunct="1"/>
            <a:fld id="{91AD4EB0-CEB3-4892-90AA-400FF97E5AC3}" type="slidenum">
              <a:rPr lang="ru-RU" sz="1000" smtClean="0">
                <a:solidFill>
                  <a:srgbClr val="000000"/>
                </a:solidFill>
                <a:latin typeface="Arial"/>
              </a:rPr>
              <a:pPr algn="ctr" eaLnBrk="1" hangingPunct="1"/>
              <a:t>‹#›</a:t>
            </a:fld>
            <a:endParaRPr lang="ru-RU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250825" y="4508501"/>
            <a:ext cx="8458200" cy="12561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4" name="Picture 889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12549" y="188913"/>
            <a:ext cx="2347913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658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7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2" y="1952513"/>
            <a:ext cx="4023360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Октябрь 2012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0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2400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Logo with Panels"/>
          <p:cNvGrpSpPr/>
          <p:nvPr userDrawn="1"/>
        </p:nvGrpSpPr>
        <p:grpSpPr>
          <a:xfrm>
            <a:off x="1026670" y="-4202"/>
            <a:ext cx="8119495" cy="6451076"/>
            <a:chOff x="1129337" y="-4762"/>
            <a:chExt cx="8931444" cy="7311219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8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8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8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31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706076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ru-RU" sz="2300" dirty="0" smtClean="0"/>
              <a:t>Ключевые компетенции </a:t>
            </a:r>
            <a:r>
              <a:rPr lang="en-US" sz="2300" dirty="0" smtClean="0"/>
              <a:t>PwC</a:t>
            </a:r>
            <a:r>
              <a:rPr lang="ru-RU" sz="2300" dirty="0" smtClean="0"/>
              <a:t> в банковском секторе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  <a:endParaRPr lang="ru-RU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2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3" name="Cover image"/>
          <p:cNvSpPr txBox="1">
            <a:spLocks/>
          </p:cNvSpPr>
          <p:nvPr userDrawn="1">
            <p:custDataLst>
              <p:tags r:id="rId7"/>
            </p:custDataLst>
          </p:nvPr>
        </p:nvSpPr>
        <p:spPr>
          <a:xfrm>
            <a:off x="1731212" y="3150817"/>
            <a:ext cx="6126480" cy="283195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20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737689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noProof="0"/>
          </a:p>
        </p:txBody>
      </p:sp>
      <p:sp>
        <p:nvSpPr>
          <p:cNvPr id="31" name="Content Placeholder 2"/>
          <p:cNvSpPr>
            <a:spLocks noGrp="1"/>
          </p:cNvSpPr>
          <p:nvPr>
            <p:ph sz="quarter" idx="15"/>
            <p:custDataLst>
              <p:tags r:id="rId1"/>
            </p:custDataLst>
          </p:nvPr>
        </p:nvSpPr>
        <p:spPr>
          <a:xfrm>
            <a:off x="482138" y="1952513"/>
            <a:ext cx="8179724" cy="3896958"/>
          </a:xfrm>
        </p:spPr>
        <p:txBody>
          <a:bodyPr/>
          <a:lstStyle>
            <a:lvl1pPr>
              <a:defRPr baseline="0"/>
            </a:lvl1pPr>
            <a:lvl5pPr>
              <a:defRPr baseline="0"/>
            </a:lvl5pPr>
            <a:lvl6pPr>
              <a:buAutoNum type="arabicPeriod"/>
              <a:defRPr/>
            </a:lvl6pPr>
            <a:lvl7pPr>
              <a:buAutoNum type="alphaLcPeriod"/>
              <a:defRPr/>
            </a:lvl7pPr>
            <a:lvl8pPr>
              <a:buAutoNum type="romanLcPeriod"/>
              <a:defRPr/>
            </a:lvl8pPr>
          </a:lstStyle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37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wC Text"/>
          <p:cNvSpPr txBox="1"/>
          <p:nvPr userDrawn="1"/>
        </p:nvSpPr>
        <p:spPr>
          <a:xfrm>
            <a:off x="482138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36" name="Report Date"/>
          <p:cNvSpPr txBox="1"/>
          <p:nvPr userDrawn="1">
            <p:custDataLst>
              <p:tags r:id="rId3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33" name="Section Footer"/>
          <p:cNvSpPr txBox="1"/>
          <p:nvPr userDrawn="1">
            <p:custDataLst>
              <p:tags r:id="rId4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Draft stamp" hidden="1"/>
          <p:cNvSpPr txBox="1"/>
          <p:nvPr userDrawn="1">
            <p:custDataLst>
              <p:tags r:id="rId7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1" name="Section Header"/>
          <p:cNvSpPr txBox="1"/>
          <p:nvPr userDrawn="1">
            <p:custDataLst>
              <p:tags r:id="rId8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/Filepath" hidden="1"/>
          <p:cNvSpPr txBox="1"/>
          <p:nvPr userDrawn="1">
            <p:custDataLst>
              <p:tags r:id="rId9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6265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noProof="0"/>
          </a:p>
        </p:txBody>
      </p:sp>
      <p:sp>
        <p:nvSpPr>
          <p:cNvPr id="28" name="Content Placeholder 2"/>
          <p:cNvSpPr>
            <a:spLocks noGrp="1"/>
          </p:cNvSpPr>
          <p:nvPr>
            <p:ph sz="quarter" idx="14"/>
            <p:custDataLst>
              <p:tags r:id="rId1"/>
            </p:custDataLst>
          </p:nvPr>
        </p:nvSpPr>
        <p:spPr>
          <a:xfrm>
            <a:off x="482138" y="1952513"/>
            <a:ext cx="4023360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31" name="Content Placeholder 3"/>
          <p:cNvSpPr>
            <a:spLocks noGrp="1"/>
          </p:cNvSpPr>
          <p:nvPr>
            <p:ph sz="quarter" idx="15"/>
            <p:custDataLst>
              <p:tags r:id="rId2"/>
            </p:custDataLst>
          </p:nvPr>
        </p:nvSpPr>
        <p:spPr>
          <a:xfrm>
            <a:off x="4638501" y="1952513"/>
            <a:ext cx="4023360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/>
          </a:p>
        </p:txBody>
      </p:sp>
      <p:sp>
        <p:nvSpPr>
          <p:cNvPr id="3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9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Октябрь 2012</a:t>
            </a:r>
          </a:p>
        </p:txBody>
      </p:sp>
      <p:sp>
        <p:nvSpPr>
          <p:cNvPr id="20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Draft stamp" hidden="1"/>
          <p:cNvSpPr txBox="1"/>
          <p:nvPr userDrawn="1">
            <p:custDataLst>
              <p:tags r:id="rId8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9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/Filepath" hidden="1"/>
          <p:cNvSpPr txBox="1"/>
          <p:nvPr userDrawn="1">
            <p:custDataLst>
              <p:tags r:id="rId10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4429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8" y="1952513"/>
            <a:ext cx="5406044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6026727" y="1952513"/>
            <a:ext cx="2635135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951588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ar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3"/>
          </p:nvPr>
        </p:nvSpPr>
        <p:spPr>
          <a:xfrm>
            <a:off x="482137" y="1952513"/>
            <a:ext cx="2635135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0" name="Content Placeholder 3"/>
          <p:cNvSpPr>
            <a:spLocks noGrp="1"/>
          </p:cNvSpPr>
          <p:nvPr>
            <p:ph sz="quarter" idx="14"/>
          </p:nvPr>
        </p:nvSpPr>
        <p:spPr>
          <a:xfrm>
            <a:off x="3256830" y="1952513"/>
            <a:ext cx="5403273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5273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2137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2" y="1952513"/>
            <a:ext cx="4023360" cy="3896958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5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4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Октябрь 2012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0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8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67030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3466" y="1952513"/>
            <a:ext cx="4023360" cy="389695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2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1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02755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258588" y="1952513"/>
            <a:ext cx="2635135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026727" y="1952513"/>
            <a:ext cx="2635135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32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844201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4638502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40911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Top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8179724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638502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80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w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  <p:custDataLst>
              <p:tags r:id="rId1"/>
            </p:custDataLst>
          </p:nvPr>
        </p:nvSpPr>
        <p:spPr>
          <a:xfrm>
            <a:off x="483466" y="1952513"/>
            <a:ext cx="4023360" cy="3896958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  <p:custDataLst>
              <p:tags r:id="rId2"/>
            </p:custDataLst>
          </p:nvPr>
        </p:nvSpPr>
        <p:spPr>
          <a:xfrm>
            <a:off x="4638502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  <p:custDataLst>
              <p:tags r:id="rId3"/>
            </p:custDataLst>
          </p:nvPr>
        </p:nvSpPr>
        <p:spPr>
          <a:xfrm>
            <a:off x="4638501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sp>
        <p:nvSpPr>
          <p:cNvPr id="23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8015505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Long Bottom 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3466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1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3969572"/>
            <a:ext cx="8179724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6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1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16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2495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S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6" name="Content Placeholder 2"/>
          <p:cNvSpPr>
            <a:spLocks noGrp="1"/>
          </p:cNvSpPr>
          <p:nvPr>
            <p:ph sz="quarter" idx="10"/>
          </p:nvPr>
        </p:nvSpPr>
        <p:spPr>
          <a:xfrm>
            <a:off x="482137" y="1952513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2" name="Content Placeholder 3"/>
          <p:cNvSpPr>
            <a:spLocks noGrp="1"/>
          </p:cNvSpPr>
          <p:nvPr>
            <p:ph sz="quarter" idx="11"/>
          </p:nvPr>
        </p:nvSpPr>
        <p:spPr>
          <a:xfrm>
            <a:off x="3254259" y="1952513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4" name="Content Placeholder 4"/>
          <p:cNvSpPr>
            <a:spLocks noGrp="1"/>
          </p:cNvSpPr>
          <p:nvPr>
            <p:ph sz="quarter" idx="12"/>
          </p:nvPr>
        </p:nvSpPr>
        <p:spPr>
          <a:xfrm>
            <a:off x="6026726" y="1952513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6" name="Content Placeholder 5"/>
          <p:cNvSpPr>
            <a:spLocks noGrp="1"/>
          </p:cNvSpPr>
          <p:nvPr>
            <p:ph sz="quarter" idx="13"/>
          </p:nvPr>
        </p:nvSpPr>
        <p:spPr>
          <a:xfrm>
            <a:off x="482137" y="3969572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8" name="Content Placeholder 6"/>
          <p:cNvSpPr>
            <a:spLocks noGrp="1"/>
          </p:cNvSpPr>
          <p:nvPr>
            <p:ph sz="quarter" idx="14"/>
          </p:nvPr>
        </p:nvSpPr>
        <p:spPr>
          <a:xfrm>
            <a:off x="3254259" y="3969572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30" name="Content Placeholder 7"/>
          <p:cNvSpPr>
            <a:spLocks noGrp="1"/>
          </p:cNvSpPr>
          <p:nvPr>
            <p:ph sz="quarter" idx="15"/>
          </p:nvPr>
        </p:nvSpPr>
        <p:spPr>
          <a:xfrm>
            <a:off x="6026726" y="3969572"/>
            <a:ext cx="2635135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9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5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1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7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34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8456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20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18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5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16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2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08298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96059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: Title only No Header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noProof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684565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467486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Click to add Section Divider Title</a:t>
            </a:r>
            <a:endParaRPr lang="ru-RU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0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Section No."/>
          <p:cNvSpPr>
            <a:spLocks noGrp="1"/>
          </p:cNvSpPr>
          <p:nvPr>
            <p:ph type="ctrTitle" hasCustomPrompt="1"/>
            <p:custDataLst>
              <p:tags r:id="rId4"/>
            </p:custDataLst>
          </p:nvPr>
        </p:nvSpPr>
        <p:spPr bwMode="black">
          <a:xfrm>
            <a:off x="482138" y="1008530"/>
            <a:ext cx="8179724" cy="4571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Click to edit Section Divider style</a:t>
            </a:r>
            <a:endParaRPr lang="ru-RU" noProof="0" dirty="0" smtClean="0"/>
          </a:p>
        </p:txBody>
      </p:sp>
      <p:sp>
        <p:nvSpPr>
          <p:cNvPr id="19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05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ppendix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46841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Click to add Appendix Divider Title</a:t>
            </a:r>
            <a:endParaRPr lang="ru-RU" noProof="0" dirty="0" smtClean="0"/>
          </a:p>
        </p:txBody>
      </p:sp>
      <p:sp>
        <p:nvSpPr>
          <p:cNvPr id="14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Appendix No.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 bwMode="black">
          <a:xfrm>
            <a:off x="482138" y="1008530"/>
            <a:ext cx="8179724" cy="4571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0" i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Click to edit Appendix Divider style</a:t>
            </a:r>
            <a:endParaRPr lang="ru-RU" noProof="0" dirty="0" smtClean="0"/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7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3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24476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ru-RU" noProof="0" smtClean="0"/>
              <a:t>Closing statement here</a:t>
            </a:r>
            <a:endParaRPr lang="ru-RU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82138" y="5849471"/>
            <a:ext cx="4800600" cy="672353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ru-RU" noProof="0" smtClean="0"/>
              <a:t>Add legal and copyright disclaimers here.</a:t>
            </a:r>
            <a:endParaRPr lang="ru-RU" noProof="0"/>
          </a:p>
        </p:txBody>
      </p:sp>
      <p:cxnSp>
        <p:nvCxnSpPr>
          <p:cNvPr id="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136499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7" y="100852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Section Divider Title</a:t>
            </a:r>
            <a:endParaRPr lang="ru-RU" noProof="0" dirty="0" smtClean="0"/>
          </a:p>
        </p:txBody>
      </p:sp>
      <p:sp>
        <p:nvSpPr>
          <p:cNvPr id="14" name="PwC Text"/>
          <p:cNvSpPr txBox="1"/>
          <p:nvPr userDrawn="1">
            <p:custDataLst>
              <p:tags r:id="rId2"/>
            </p:custDataLst>
          </p:nvPr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1" name="Page Number"/>
          <p:cNvSpPr txBox="1"/>
          <p:nvPr userDrawn="1">
            <p:custDataLst>
              <p:tags r:id="rId3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Big Number"/>
          <p:cNvSpPr txBox="1"/>
          <p:nvPr userDrawn="1">
            <p:custDataLst>
              <p:tags r:id="rId4"/>
            </p:custDataLst>
          </p:nvPr>
        </p:nvSpPr>
        <p:spPr>
          <a:xfrm>
            <a:off x="8645231" y="2130015"/>
            <a:ext cx="65" cy="38472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5000" b="1" i="1" dirty="0" smtClean="0">
              <a:solidFill>
                <a:srgbClr val="A32020"/>
              </a:solidFill>
              <a:latin typeface="Georgia"/>
              <a:cs typeface="Arial" pitchFamily="34" charset="0"/>
            </a:endParaRP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3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527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resentation 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8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82078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Number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ction Divider title"/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black">
          <a:xfrm>
            <a:off x="482138" y="1008529"/>
            <a:ext cx="8179724" cy="457200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buNone/>
              <a:defRPr sz="3200" b="1" i="1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Section Divider Title</a:t>
            </a:r>
            <a:endParaRPr lang="ru-RU" noProof="0" dirty="0" smtClean="0"/>
          </a:p>
        </p:txBody>
      </p:sp>
      <p:sp>
        <p:nvSpPr>
          <p:cNvPr id="15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FFFFFF"/>
                </a:solidFill>
                <a:latin typeface="Arial"/>
              </a:rPr>
              <a:t>PwC</a:t>
            </a:r>
          </a:p>
        </p:txBody>
      </p:sp>
      <p:sp>
        <p:nvSpPr>
          <p:cNvPr id="19" name="Page Number"/>
          <p:cNvSpPr txBox="1"/>
          <p:nvPr userDrawn="1">
            <p:custDataLst>
              <p:tags r:id="rId2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Big Number"/>
          <p:cNvSpPr txBox="1"/>
          <p:nvPr userDrawn="1">
            <p:custDataLst>
              <p:tags r:id="rId3"/>
            </p:custDataLst>
          </p:nvPr>
        </p:nvSpPr>
        <p:spPr>
          <a:xfrm>
            <a:off x="8645231" y="2130015"/>
            <a:ext cx="65" cy="384720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6175" algn="r"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25000" b="1" i="1" dirty="0" smtClean="0">
              <a:solidFill>
                <a:srgbClr val="FFFFFF"/>
              </a:solidFill>
              <a:latin typeface="Georgia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4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FFFFFF"/>
                </a:solidFill>
                <a:latin typeface="Arial"/>
              </a:rPr>
              <a:t>Сентябрь 2012</a:t>
            </a:r>
          </a:p>
        </p:txBody>
      </p:sp>
      <p:sp>
        <p:nvSpPr>
          <p:cNvPr id="14" name="Section Footer"/>
          <p:cNvSpPr txBox="1"/>
          <p:nvPr userDrawn="1">
            <p:custDataLst>
              <p:tags r:id="rId5"/>
            </p:custDataLst>
          </p:nvPr>
        </p:nvSpPr>
        <p:spPr>
          <a:xfrm>
            <a:off x="483616" y="625527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resentation Disclaimer" hidden="1"/>
          <p:cNvSpPr txBox="1"/>
          <p:nvPr userDrawn="1">
            <p:custDataLst>
              <p:tags r:id="rId6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Slide Tags" hidden="1"/>
          <p:cNvSpPr txBox="1"/>
          <p:nvPr userDrawn="1">
            <p:custDataLst>
              <p:tags r:id="rId7"/>
            </p:custDataLst>
          </p:nvPr>
        </p:nvSpPr>
        <p:spPr>
          <a:xfrm>
            <a:off x="0" y="228600"/>
            <a:ext cx="1600200" cy="369332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800" noProof="1" smtClean="0">
                <a:solidFill>
                  <a:srgbClr val="000000"/>
                </a:solidFill>
                <a:latin typeface="Arial"/>
              </a:rPr>
              <a:t>Slide Tags</a:t>
            </a:r>
            <a:endParaRPr lang="ru-RU" sz="1800" noProof="1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7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6976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27" name="Content Placeholder 2"/>
          <p:cNvSpPr>
            <a:spLocks noGrp="1"/>
          </p:cNvSpPr>
          <p:nvPr>
            <p:ph sz="quarter" idx="13"/>
            <p:custDataLst>
              <p:tags r:id="rId1"/>
            </p:custDataLst>
          </p:nvPr>
        </p:nvSpPr>
        <p:spPr>
          <a:xfrm>
            <a:off x="482138" y="1952513"/>
            <a:ext cx="2635135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/>
          </a:p>
        </p:txBody>
      </p:sp>
      <p:sp>
        <p:nvSpPr>
          <p:cNvPr id="28" name="Content Placeholder 3"/>
          <p:cNvSpPr>
            <a:spLocks noGrp="1"/>
          </p:cNvSpPr>
          <p:nvPr>
            <p:ph sz="quarter" idx="14"/>
            <p:custDataLst>
              <p:tags r:id="rId2"/>
            </p:custDataLst>
          </p:nvPr>
        </p:nvSpPr>
        <p:spPr>
          <a:xfrm>
            <a:off x="3258588" y="1952513"/>
            <a:ext cx="2635135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5"/>
            <p:custDataLst>
              <p:tags r:id="rId3"/>
            </p:custDataLst>
          </p:nvPr>
        </p:nvSpPr>
        <p:spPr>
          <a:xfrm>
            <a:off x="6026727" y="1952513"/>
            <a:ext cx="2635135" cy="3896958"/>
          </a:xfrm>
        </p:spPr>
        <p:txBody>
          <a:bodyPr/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/>
          </a:p>
        </p:txBody>
      </p:sp>
      <p:sp>
        <p:nvSpPr>
          <p:cNvPr id="21" name="Page Number"/>
          <p:cNvSpPr txBox="1"/>
          <p:nvPr userDrawn="1">
            <p:custDataLst>
              <p:tags r:id="rId4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0" name="Report Date"/>
          <p:cNvSpPr txBox="1"/>
          <p:nvPr userDrawn="1">
            <p:custDataLst>
              <p:tags r:id="rId5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18" name="Section Footer"/>
          <p:cNvSpPr txBox="1"/>
          <p:nvPr userDrawn="1">
            <p:custDataLst>
              <p:tags r:id="rId6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Disclaimer" hidden="1"/>
          <p:cNvSpPr txBox="1"/>
          <p:nvPr userDrawn="1">
            <p:custDataLst>
              <p:tags r:id="rId7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resentation Disclaimer" hidden="1"/>
          <p:cNvSpPr txBox="1"/>
          <p:nvPr userDrawn="1">
            <p:custDataLst>
              <p:tags r:id="rId8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Draft stamp" hidden="1"/>
          <p:cNvSpPr txBox="1"/>
          <p:nvPr userDrawn="1">
            <p:custDataLst>
              <p:tags r:id="rId9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32" name="Section Header"/>
          <p:cNvSpPr txBox="1"/>
          <p:nvPr userDrawn="1">
            <p:custDataLst>
              <p:tags r:id="rId10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3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Date/Filepath" hidden="1"/>
          <p:cNvSpPr txBox="1"/>
          <p:nvPr userDrawn="1">
            <p:custDataLst>
              <p:tags r:id="rId11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7202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Logo with Panels"/>
          <p:cNvGrpSpPr/>
          <p:nvPr userDrawn="1"/>
        </p:nvGrpSpPr>
        <p:grpSpPr>
          <a:xfrm>
            <a:off x="1026670" y="-4202"/>
            <a:ext cx="8119495" cy="6451076"/>
            <a:chOff x="1129337" y="-4762"/>
            <a:chExt cx="8931444" cy="7311219"/>
          </a:xfrm>
        </p:grpSpPr>
        <p:grpSp>
          <p:nvGrpSpPr>
            <p:cNvPr id="3" name="Logo Shapes"/>
            <p:cNvGrpSpPr/>
            <p:nvPr userDrawn="1"/>
          </p:nvGrpSpPr>
          <p:grpSpPr>
            <a:xfrm>
              <a:off x="1904332" y="-4762"/>
              <a:ext cx="8156449" cy="6784848"/>
              <a:chOff x="1733808" y="190516"/>
              <a:chExt cx="7414954" cy="5986630"/>
            </a:xfrm>
          </p:grpSpPr>
          <p:sp>
            <p:nvSpPr>
              <p:cNvPr id="8" name="Rectangle 1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7414953" cy="2017059"/>
              </a:xfrm>
              <a:prstGeom prst="rect">
                <a:avLst/>
              </a:prstGeom>
              <a:solidFill>
                <a:srgbClr val="F3BE2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3808" y="190516"/>
                <a:ext cx="5677593" cy="5972539"/>
              </a:xfrm>
              <a:prstGeom prst="rect">
                <a:avLst/>
              </a:prstGeom>
              <a:solidFill>
                <a:srgbClr val="EE9C3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" name="Rectangle 3"/>
              <p:cNvSpPr>
                <a:spLocks noChangeArrowheads="1"/>
              </p:cNvSpPr>
              <p:nvPr/>
            </p:nvSpPr>
            <p:spPr bwMode="gray">
              <a:xfrm>
                <a:off x="1733809" y="3346372"/>
                <a:ext cx="6483928" cy="2814637"/>
              </a:xfrm>
              <a:prstGeom prst="rect">
                <a:avLst/>
              </a:prstGeom>
              <a:solidFill>
                <a:srgbClr val="F3BC8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902037" cy="4970032"/>
              </a:xfrm>
              <a:prstGeom prst="rect">
                <a:avLst/>
              </a:prstGeom>
              <a:solidFill>
                <a:srgbClr val="E669A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" name="Rectangle 5"/>
              <p:cNvSpPr>
                <a:spLocks noChangeArrowheads="1"/>
              </p:cNvSpPr>
              <p:nvPr/>
            </p:nvSpPr>
            <p:spPr bwMode="gray">
              <a:xfrm>
                <a:off x="1733809" y="4160087"/>
                <a:ext cx="6483928" cy="2017059"/>
              </a:xfrm>
              <a:prstGeom prst="rect">
                <a:avLst/>
              </a:prstGeom>
              <a:solidFill>
                <a:srgbClr val="E88C1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902037" cy="2814637"/>
              </a:xfrm>
              <a:prstGeom prst="rect">
                <a:avLst/>
              </a:prstGeom>
              <a:solidFill>
                <a:srgbClr val="DB4D5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3808" y="1199045"/>
                <a:ext cx="5677593" cy="4970032"/>
              </a:xfrm>
              <a:prstGeom prst="rect">
                <a:avLst/>
              </a:prstGeom>
              <a:solidFill>
                <a:srgbClr val="D7402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gray">
              <a:xfrm>
                <a:off x="1733808" y="4160087"/>
                <a:ext cx="5902037" cy="2017059"/>
              </a:xfrm>
              <a:prstGeom prst="rect">
                <a:avLst/>
              </a:prstGeom>
              <a:solidFill>
                <a:srgbClr val="D13A0D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gray">
              <a:xfrm>
                <a:off x="1733808" y="3346372"/>
                <a:ext cx="5677593" cy="2814637"/>
              </a:xfrm>
              <a:prstGeom prst="rect">
                <a:avLst/>
              </a:prstGeom>
              <a:solidFill>
                <a:srgbClr val="CD2F1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Rectangle 10"/>
              <p:cNvSpPr>
                <a:spLocks noChangeArrowheads="1"/>
              </p:cNvSpPr>
              <p:nvPr userDrawn="1"/>
            </p:nvSpPr>
            <p:spPr bwMode="gray">
              <a:xfrm>
                <a:off x="1733809" y="4160087"/>
                <a:ext cx="5677593" cy="2017059"/>
              </a:xfrm>
              <a:prstGeom prst="rect">
                <a:avLst/>
              </a:prstGeom>
              <a:solidFill>
                <a:srgbClr val="C42303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" name="Rectangle 11"/>
              <p:cNvSpPr>
                <a:spLocks noChangeArrowheads="1"/>
              </p:cNvSpPr>
              <p:nvPr/>
            </p:nvSpPr>
            <p:spPr bwMode="gray">
              <a:xfrm>
                <a:off x="1733809" y="4426339"/>
                <a:ext cx="2078182" cy="1750807"/>
              </a:xfrm>
              <a:prstGeom prst="rect">
                <a:avLst/>
              </a:prstGeom>
              <a:solidFill>
                <a:srgbClr val="9A1702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2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Freeform 2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5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Presentation Title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marR="0" indent="0" algn="l" defTabSz="91429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Tx/>
              <a:buFontTx/>
              <a:buNone/>
              <a:tabLst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2"/>
            <a:ext cx="1111135" cy="23636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96919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8" name="Content Placeholder 37"/>
          <p:cNvSpPr>
            <a:spLocks noGrp="1"/>
          </p:cNvSpPr>
          <p:nvPr>
            <p:ph sz="quarter" idx="10" hasCustomPrompt="1"/>
            <p:custDataLst>
              <p:tags r:id="rId7"/>
            </p:custDataLst>
          </p:nvPr>
        </p:nvSpPr>
        <p:spPr>
          <a:xfrm>
            <a:off x="482138" y="4098664"/>
            <a:ext cx="1111135" cy="1141490"/>
          </a:xfrm>
        </p:spPr>
        <p:txBody>
          <a:bodyPr anchor="t" anchorCtr="0">
            <a:noAutofit/>
          </a:bodyPr>
          <a:lstStyle>
            <a:lvl1pPr>
              <a:defRPr sz="900" i="1" baseline="0"/>
            </a:lvl1pPr>
            <a:lvl2pPr>
              <a:defRPr sz="900" i="1"/>
            </a:lvl2pPr>
            <a:lvl3pPr>
              <a:defRPr sz="900" i="1"/>
            </a:lvl3pPr>
            <a:lvl4pPr>
              <a:defRPr sz="900" i="1"/>
            </a:lvl4pPr>
            <a:lvl5pPr>
              <a:defRPr sz="900" i="1"/>
            </a:lvl5pPr>
          </a:lstStyle>
          <a:p>
            <a:pPr lvl="0"/>
            <a:r>
              <a:rPr lang="ru-RU" noProof="0" smtClean="0"/>
              <a:t>Click to add text</a:t>
            </a:r>
            <a:endParaRPr lang="ru-RU" noProof="0"/>
          </a:p>
        </p:txBody>
      </p:sp>
      <p:cxnSp>
        <p:nvCxnSpPr>
          <p:cNvPr id="32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ver image"/>
          <p:cNvSpPr txBox="1">
            <a:spLocks/>
          </p:cNvSpPr>
          <p:nvPr userDrawn="1">
            <p:custDataLst>
              <p:tags r:id="rId8"/>
            </p:custDataLst>
          </p:nvPr>
        </p:nvSpPr>
        <p:spPr>
          <a:xfrm>
            <a:off x="1731212" y="3150817"/>
            <a:ext cx="6126480" cy="2831951"/>
          </a:xfrm>
          <a:prstGeom prst="rect">
            <a:avLst/>
          </a:prstGeom>
          <a:noFill/>
          <a:ln w="3175">
            <a:noFill/>
          </a:ln>
        </p:spPr>
        <p:txBody>
          <a:bodyPr wrap="squar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2000" dirty="0" smtClean="0">
              <a:solidFill>
                <a:srgbClr val="0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252527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Logo with Panels"/>
          <p:cNvGrpSpPr/>
          <p:nvPr userDrawn="1"/>
        </p:nvGrpSpPr>
        <p:grpSpPr>
          <a:xfrm>
            <a:off x="1026670" y="5630524"/>
            <a:ext cx="1107260" cy="816350"/>
            <a:chOff x="3835013" y="2828854"/>
            <a:chExt cx="1217986" cy="925197"/>
          </a:xfrm>
        </p:grpSpPr>
        <p:grpSp>
          <p:nvGrpSpPr>
            <p:cNvPr id="42" name="Logo Panels"/>
            <p:cNvGrpSpPr/>
            <p:nvPr/>
          </p:nvGrpSpPr>
          <p:grpSpPr>
            <a:xfrm>
              <a:off x="4609614" y="2828854"/>
              <a:ext cx="443385" cy="397546"/>
              <a:chOff x="4609614" y="2828854"/>
              <a:chExt cx="443385" cy="397546"/>
            </a:xfrm>
          </p:grpSpPr>
          <p:sp>
            <p:nvSpPr>
              <p:cNvPr id="46" name="Rectangle 1"/>
              <p:cNvSpPr>
                <a:spLocks noChangeArrowheads="1"/>
              </p:cNvSpPr>
              <p:nvPr/>
            </p:nvSpPr>
            <p:spPr bwMode="gray">
              <a:xfrm>
                <a:off x="4609614" y="3112483"/>
                <a:ext cx="443385" cy="113916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2"/>
              <p:cNvSpPr>
                <a:spLocks noChangeArrowheads="1"/>
              </p:cNvSpPr>
              <p:nvPr/>
            </p:nvSpPr>
            <p:spPr bwMode="gray">
              <a:xfrm>
                <a:off x="4609618" y="2873556"/>
                <a:ext cx="269567" cy="35284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3"/>
              <p:cNvSpPr>
                <a:spLocks noChangeArrowheads="1"/>
              </p:cNvSpPr>
              <p:nvPr/>
            </p:nvSpPr>
            <p:spPr bwMode="gray">
              <a:xfrm>
                <a:off x="4609618" y="2828854"/>
                <a:ext cx="224319" cy="397545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"/>
              <p:cNvSpPr>
                <a:spLocks noChangeArrowheads="1"/>
              </p:cNvSpPr>
              <p:nvPr/>
            </p:nvSpPr>
            <p:spPr bwMode="gray">
              <a:xfrm>
                <a:off x="4609617" y="2873555"/>
                <a:ext cx="224319" cy="35284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gray">
              <a:xfrm>
                <a:off x="4609615" y="2944211"/>
                <a:ext cx="383843" cy="282188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383842" cy="113916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gray">
              <a:xfrm>
                <a:off x="4609616" y="2944211"/>
                <a:ext cx="269570" cy="282188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gray">
              <a:xfrm>
                <a:off x="4609616" y="3112483"/>
                <a:ext cx="269569" cy="113916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9"/>
              <p:cNvSpPr>
                <a:spLocks/>
              </p:cNvSpPr>
              <p:nvPr/>
            </p:nvSpPr>
            <p:spPr bwMode="gray">
              <a:xfrm>
                <a:off x="4609616" y="2944211"/>
                <a:ext cx="224321" cy="282188"/>
              </a:xfrm>
              <a:prstGeom prst="rect">
                <a:avLst/>
              </a:pr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10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224320" cy="113916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>
                <a:off x="4609617" y="3052823"/>
                <a:ext cx="141027" cy="173576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12"/>
              <p:cNvSpPr>
                <a:spLocks noChangeArrowheads="1"/>
              </p:cNvSpPr>
              <p:nvPr/>
            </p:nvSpPr>
            <p:spPr bwMode="gray">
              <a:xfrm>
                <a:off x="4609617" y="3112483"/>
                <a:ext cx="141027" cy="113916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3" name="Logo"/>
            <p:cNvGrpSpPr/>
            <p:nvPr/>
          </p:nvGrpSpPr>
          <p:grpSpPr>
            <a:xfrm>
              <a:off x="3835013" y="3226397"/>
              <a:ext cx="905256" cy="527654"/>
              <a:chOff x="3835013" y="3226397"/>
              <a:chExt cx="905256" cy="527654"/>
            </a:xfrm>
          </p:grpSpPr>
          <p:sp>
            <p:nvSpPr>
              <p:cNvPr id="44" name="Rectangle 0"/>
              <p:cNvSpPr>
                <a:spLocks noChangeArrowheads="1"/>
              </p:cNvSpPr>
              <p:nvPr/>
            </p:nvSpPr>
            <p:spPr bwMode="black">
              <a:xfrm>
                <a:off x="4381013" y="3226397"/>
                <a:ext cx="228600" cy="57350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Freeform 44"/>
              <p:cNvSpPr>
                <a:spLocks noEditPoints="1"/>
              </p:cNvSpPr>
              <p:nvPr/>
            </p:nvSpPr>
            <p:spPr bwMode="black">
              <a:xfrm>
                <a:off x="3835013" y="3412840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8" name="TextBox 27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 bwMode="black">
          <a:xfrm>
            <a:off x="1870364" y="1075765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tx1"/>
                </a:solidFill>
              </a:defRPr>
            </a:lvl1pPr>
          </a:lstStyle>
          <a:p>
            <a:r>
              <a:rPr lang="ru-RU" noProof="0" smtClean="0"/>
              <a:t>Presentation Title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black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</a:p>
        </p:txBody>
      </p:sp>
      <p:sp>
        <p:nvSpPr>
          <p:cNvPr id="26" name="Confidentiality stamp"/>
          <p:cNvSpPr txBox="1"/>
          <p:nvPr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27" name="Report Date"/>
          <p:cNvSpPr txBox="1"/>
          <p:nvPr>
            <p:custDataLst>
              <p:tags r:id="rId6"/>
            </p:custDataLst>
          </p:nvPr>
        </p:nvSpPr>
        <p:spPr bwMode="black">
          <a:xfrm>
            <a:off x="482138" y="3832412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30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Frame Line"/>
          <p:cNvCxnSpPr/>
          <p:nvPr userDrawn="1"/>
        </p:nvCxnSpPr>
        <p:spPr bwMode="black">
          <a:xfrm flipV="1">
            <a:off x="1731818" y="1013155"/>
            <a:ext cx="6927273" cy="127059"/>
          </a:xfrm>
          <a:prstGeom prst="bentConnector3">
            <a:avLst>
              <a:gd name="adj1" fmla="val -38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1553979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Logo with Panels"/>
          <p:cNvGrpSpPr/>
          <p:nvPr userDrawn="1"/>
        </p:nvGrpSpPr>
        <p:grpSpPr>
          <a:xfrm>
            <a:off x="1026670" y="1"/>
            <a:ext cx="8117330" cy="6446873"/>
            <a:chOff x="1129337" y="1"/>
            <a:chExt cx="8929063" cy="7306456"/>
          </a:xfrm>
        </p:grpSpPr>
        <p:grpSp>
          <p:nvGrpSpPr>
            <p:cNvPr id="2" name="Logo Shapes"/>
            <p:cNvGrpSpPr/>
            <p:nvPr userDrawn="1"/>
          </p:nvGrpSpPr>
          <p:grpSpPr>
            <a:xfrm>
              <a:off x="1904331" y="1"/>
              <a:ext cx="8154069" cy="6780464"/>
              <a:chOff x="1735972" y="184214"/>
              <a:chExt cx="7412791" cy="5982762"/>
            </a:xfrm>
          </p:grpSpPr>
          <p:sp>
            <p:nvSpPr>
              <p:cNvPr id="17" name="Rectangle 2"/>
              <p:cNvSpPr>
                <a:spLocks noChangeArrowheads="1"/>
              </p:cNvSpPr>
              <p:nvPr/>
            </p:nvSpPr>
            <p:spPr bwMode="gray">
              <a:xfrm>
                <a:off x="1735973" y="184214"/>
                <a:ext cx="5677593" cy="5976739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" name="Rectangle 4"/>
              <p:cNvSpPr>
                <a:spLocks noChangeArrowheads="1"/>
              </p:cNvSpPr>
              <p:nvPr/>
            </p:nvSpPr>
            <p:spPr bwMode="gray">
              <a:xfrm>
                <a:off x="1735973" y="1196944"/>
                <a:ext cx="7412790" cy="497003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Rectangle 7"/>
              <p:cNvSpPr>
                <a:spLocks noChangeArrowheads="1"/>
              </p:cNvSpPr>
              <p:nvPr/>
            </p:nvSpPr>
            <p:spPr bwMode="gray">
              <a:xfrm>
                <a:off x="1735972" y="1196944"/>
                <a:ext cx="5677593" cy="4970032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914293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23" name="Logo"/>
            <p:cNvGrpSpPr/>
            <p:nvPr userDrawn="1"/>
          </p:nvGrpSpPr>
          <p:grpSpPr>
            <a:xfrm>
              <a:off x="1129337" y="6778803"/>
              <a:ext cx="905256" cy="527654"/>
              <a:chOff x="1129337" y="6778803"/>
              <a:chExt cx="905256" cy="527654"/>
            </a:xfrm>
          </p:grpSpPr>
          <p:sp>
            <p:nvSpPr>
              <p:cNvPr id="19" name="Rectangle 0"/>
              <p:cNvSpPr>
                <a:spLocks noChangeArrowheads="1"/>
              </p:cNvSpPr>
              <p:nvPr userDrawn="1"/>
            </p:nvSpPr>
            <p:spPr bwMode="black">
              <a:xfrm>
                <a:off x="1675337" y="6778803"/>
                <a:ext cx="228600" cy="57350"/>
              </a:xfrm>
              <a:prstGeom prst="rect">
                <a:avLst/>
              </a:prstGeom>
              <a:solidFill>
                <a:schemeClr val="accent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Freeform 19"/>
              <p:cNvSpPr>
                <a:spLocks noEditPoints="1"/>
              </p:cNvSpPr>
              <p:nvPr userDrawn="1"/>
            </p:nvSpPr>
            <p:spPr bwMode="black">
              <a:xfrm>
                <a:off x="1129337" y="6965246"/>
                <a:ext cx="905256" cy="341211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8205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6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6" name="Descriptor"/>
          <p:cNvSpPr txBox="1"/>
          <p:nvPr userDrawn="1">
            <p:custDataLst>
              <p:tags r:id="rId1"/>
            </p:custDataLst>
          </p:nvPr>
        </p:nvSpPr>
        <p:spPr bwMode="white">
          <a:xfrm>
            <a:off x="1870364" y="678006"/>
            <a:ext cx="46488" cy="200055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pPr indent="-246175"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1300" smtClean="0">
                <a:solidFill>
                  <a:srgbClr val="FFFFFF"/>
                </a:solidFill>
                <a:latin typeface="Arial"/>
                <a:cs typeface="Arial" pitchFamily="34" charset="0"/>
              </a:rPr>
              <a:t> </a:t>
            </a:r>
            <a:endParaRPr lang="ru-RU" sz="1300" dirty="0" smtClean="0">
              <a:solidFill>
                <a:srgbClr val="FFFFFF"/>
              </a:solidFill>
              <a:latin typeface="Arial"/>
              <a:cs typeface="Arial" pitchFamily="34" charset="0"/>
            </a:endParaRPr>
          </a:p>
        </p:txBody>
      </p:sp>
      <p:sp>
        <p:nvSpPr>
          <p:cNvPr id="21" name="Title"/>
          <p:cNvSpPr>
            <a:spLocks noGrp="1"/>
          </p:cNvSpPr>
          <p:nvPr userDrawn="1">
            <p:ph type="ctrTitle" hasCustomPrompt="1"/>
            <p:custDataLst>
              <p:tags r:id="rId2"/>
            </p:custDataLst>
          </p:nvPr>
        </p:nvSpPr>
        <p:spPr bwMode="white">
          <a:xfrm>
            <a:off x="1870364" y="1075765"/>
            <a:ext cx="5403273" cy="46166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="1" i="1" baseline="0">
                <a:solidFill>
                  <a:schemeClr val="bg1"/>
                </a:solidFill>
              </a:defRPr>
            </a:lvl1pPr>
          </a:lstStyle>
          <a:p>
            <a:r>
              <a:rPr lang="ru-RU" noProof="0" smtClean="0"/>
              <a:t>Presentation Title</a:t>
            </a:r>
            <a:endParaRPr lang="ru-RU" noProof="0" dirty="0"/>
          </a:p>
        </p:txBody>
      </p:sp>
      <p:sp>
        <p:nvSpPr>
          <p:cNvPr id="22" name="Subtitle"/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1870364" y="1546546"/>
            <a:ext cx="5403273" cy="415498"/>
          </a:xfrm>
        </p:spPr>
        <p:txBody>
          <a:bodyPr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0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46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293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440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586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73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2879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026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ru-RU" noProof="0" smtClean="0"/>
              <a:t>Subtitle</a:t>
            </a:r>
            <a:endParaRPr lang="ru-RU" noProof="0" dirty="0" smtClean="0"/>
          </a:p>
        </p:txBody>
      </p:sp>
      <p:sp>
        <p:nvSpPr>
          <p:cNvPr id="26" name="Confidentiality stamp"/>
          <p:cNvSpPr txBox="1"/>
          <p:nvPr userDrawn="1">
            <p:custDataLst>
              <p:tags r:id="rId4"/>
            </p:custDataLst>
          </p:nvPr>
        </p:nvSpPr>
        <p:spPr bwMode="black">
          <a:xfrm>
            <a:off x="482138" y="3291840"/>
            <a:ext cx="111390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35" name="Draft stamp"/>
          <p:cNvSpPr txBox="1"/>
          <p:nvPr userDrawn="1">
            <p:custDataLst>
              <p:tags r:id="rId5"/>
            </p:custDataLst>
          </p:nvPr>
        </p:nvSpPr>
        <p:spPr bwMode="black">
          <a:xfrm>
            <a:off x="482138" y="3566160"/>
            <a:ext cx="1111135" cy="26278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123087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b="1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b="1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6"/>
            </p:custDataLst>
          </p:nvPr>
        </p:nvSpPr>
        <p:spPr bwMode="black">
          <a:xfrm>
            <a:off x="482138" y="3832412"/>
            <a:ext cx="1111135" cy="13849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900" i="1" smtClean="0">
                <a:solidFill>
                  <a:srgbClr val="000000"/>
                </a:solidFill>
                <a:latin typeface="Georgia" pitchFamily="18" charset="0"/>
                <a:cs typeface="Arial" pitchFamily="34" charset="0"/>
              </a:rPr>
              <a:t> </a:t>
            </a:r>
            <a:endParaRPr lang="ru-RU" sz="900" i="1" dirty="0" smtClean="0">
              <a:solidFill>
                <a:srgbClr val="000000"/>
              </a:solidFill>
              <a:latin typeface="Georgia" pitchFamily="18" charset="0"/>
              <a:cs typeface="Arial" pitchFamily="34" charset="0"/>
            </a:endParaRPr>
          </a:p>
        </p:txBody>
      </p:sp>
      <p:cxnSp>
        <p:nvCxnSpPr>
          <p:cNvPr id="25" name="Frame Line"/>
          <p:cNvCxnSpPr/>
          <p:nvPr userDrawn="1"/>
        </p:nvCxnSpPr>
        <p:spPr bwMode="black">
          <a:xfrm flipV="1">
            <a:off x="346364" y="3155157"/>
            <a:ext cx="1246909" cy="136572"/>
          </a:xfrm>
          <a:prstGeom prst="bentConnector3">
            <a:avLst>
              <a:gd name="adj1" fmla="val -174"/>
            </a:avLst>
          </a:prstGeom>
          <a:ln w="12700" cap="rnd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614925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57EBF-CBE0-40CE-BC7E-51F8FE093A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278450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3850012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5926402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0609063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1404526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3399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337073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: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noProof="0" smtClean="0"/>
              <a:t>Insert banner statement here</a:t>
            </a:r>
            <a:endParaRPr lang="ru-RU" dirty="0"/>
          </a:p>
        </p:txBody>
      </p:sp>
      <p:sp>
        <p:nvSpPr>
          <p:cNvPr id="15" name="Content Placeholder 2"/>
          <p:cNvSpPr>
            <a:spLocks noGrp="1"/>
          </p:cNvSpPr>
          <p:nvPr>
            <p:ph sz="quarter" idx="10"/>
          </p:nvPr>
        </p:nvSpPr>
        <p:spPr>
          <a:xfrm>
            <a:off x="482138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7" name="Content Placeholder 3"/>
          <p:cNvSpPr>
            <a:spLocks noGrp="1"/>
          </p:cNvSpPr>
          <p:nvPr>
            <p:ph sz="quarter" idx="11"/>
          </p:nvPr>
        </p:nvSpPr>
        <p:spPr>
          <a:xfrm>
            <a:off x="4638502" y="1952513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19" name="Content Placeholder 4"/>
          <p:cNvSpPr>
            <a:spLocks noGrp="1"/>
          </p:cNvSpPr>
          <p:nvPr>
            <p:ph sz="quarter" idx="12"/>
          </p:nvPr>
        </p:nvSpPr>
        <p:spPr>
          <a:xfrm>
            <a:off x="482138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1" name="Content Placeholder 5"/>
          <p:cNvSpPr>
            <a:spLocks noGrp="1"/>
          </p:cNvSpPr>
          <p:nvPr>
            <p:ph sz="quarter" idx="13"/>
          </p:nvPr>
        </p:nvSpPr>
        <p:spPr>
          <a:xfrm>
            <a:off x="4638502" y="3969572"/>
            <a:ext cx="4023360" cy="1879899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ru-RU" dirty="0"/>
          </a:p>
        </p:txBody>
      </p:sp>
      <p:sp>
        <p:nvSpPr>
          <p:cNvPr id="27" name="Page Number"/>
          <p:cNvSpPr txBox="1"/>
          <p:nvPr userDrawn="1">
            <p:custDataLst>
              <p:tags r:id="rId1"/>
            </p:custDataLst>
          </p:nvPr>
        </p:nvSpPr>
        <p:spPr>
          <a:xfrm>
            <a:off x="8658156" y="6408951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wC Text"/>
          <p:cNvSpPr txBox="1"/>
          <p:nvPr userDrawn="1"/>
        </p:nvSpPr>
        <p:spPr>
          <a:xfrm>
            <a:off x="483615" y="6407671"/>
            <a:ext cx="274320" cy="152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PwC</a:t>
            </a:r>
          </a:p>
        </p:txBody>
      </p:sp>
      <p:sp>
        <p:nvSpPr>
          <p:cNvPr id="26" name="Report Date"/>
          <p:cNvSpPr txBox="1"/>
          <p:nvPr userDrawn="1">
            <p:custDataLst>
              <p:tags r:id="rId2"/>
            </p:custDataLst>
          </p:nvPr>
        </p:nvSpPr>
        <p:spPr>
          <a:xfrm>
            <a:off x="7489768" y="6261625"/>
            <a:ext cx="11668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000" noProof="1" smtClean="0">
                <a:solidFill>
                  <a:srgbClr val="000000"/>
                </a:solidFill>
                <a:latin typeface="Arial"/>
              </a:rPr>
              <a:t>Сентябрь 2012</a:t>
            </a:r>
          </a:p>
        </p:txBody>
      </p:sp>
      <p:sp>
        <p:nvSpPr>
          <p:cNvPr id="22" name="Section Footer"/>
          <p:cNvSpPr txBox="1"/>
          <p:nvPr userDrawn="1">
            <p:custDataLst>
              <p:tags r:id="rId3"/>
            </p:custDataLst>
          </p:nvPr>
        </p:nvSpPr>
        <p:spPr>
          <a:xfrm>
            <a:off x="483616" y="625947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Disclaimer" hidden="1"/>
          <p:cNvSpPr txBox="1"/>
          <p:nvPr userDrawn="1">
            <p:custDataLst>
              <p:tags r:id="rId4"/>
            </p:custDataLst>
          </p:nvPr>
        </p:nvSpPr>
        <p:spPr>
          <a:xfrm>
            <a:off x="4638502" y="6402804"/>
            <a:ext cx="2743200" cy="153888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resentation Disclaimer" hidden="1"/>
          <p:cNvSpPr txBox="1"/>
          <p:nvPr userDrawn="1">
            <p:custDataLst>
              <p:tags r:id="rId5"/>
            </p:custDataLst>
          </p:nvPr>
        </p:nvSpPr>
        <p:spPr>
          <a:xfrm>
            <a:off x="483615" y="6113049"/>
            <a:ext cx="8077200" cy="15388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Draft stamp" hidden="1"/>
          <p:cNvSpPr txBox="1"/>
          <p:nvPr userDrawn="1">
            <p:custDataLst>
              <p:tags r:id="rId6"/>
            </p:custDataLst>
          </p:nvPr>
        </p:nvSpPr>
        <p:spPr>
          <a:xfrm>
            <a:off x="8322633" y="698824"/>
            <a:ext cx="33342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ru-RU" sz="1200" noProof="1" smtClean="0">
                <a:solidFill>
                  <a:srgbClr val="000000"/>
                </a:solidFill>
                <a:latin typeface="Arial"/>
                <a:ea typeface="Cambria Math" pitchFamily="18" charset="0"/>
              </a:rPr>
              <a:t>Draft</a:t>
            </a:r>
          </a:p>
        </p:txBody>
      </p:sp>
      <p:sp>
        <p:nvSpPr>
          <p:cNvPr id="23" name="Section Header"/>
          <p:cNvSpPr txBox="1"/>
          <p:nvPr userDrawn="1">
            <p:custDataLst>
              <p:tags r:id="rId7"/>
            </p:custDataLst>
          </p:nvPr>
        </p:nvSpPr>
        <p:spPr>
          <a:xfrm>
            <a:off x="473826" y="717883"/>
            <a:ext cx="6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defTabSz="914293" eaLnBrk="1" fontAlgn="auto" hangingPunct="1">
              <a:spcBef>
                <a:spcPts val="0"/>
              </a:spcBef>
              <a:spcAft>
                <a:spcPts val="900"/>
              </a:spcAft>
            </a:pPr>
            <a:endParaRPr lang="ru-RU" sz="1000" noProof="1" smtClean="0">
              <a:solidFill>
                <a:srgbClr val="000000"/>
              </a:solidFill>
              <a:latin typeface="Arial"/>
              <a:ea typeface="Cambria Math" pitchFamily="18" charset="0"/>
            </a:endParaRPr>
          </a:p>
        </p:txBody>
      </p:sp>
      <p:cxnSp>
        <p:nvCxnSpPr>
          <p:cNvPr id="29" name="Frame Line"/>
          <p:cNvCxnSpPr/>
          <p:nvPr userDrawn="1"/>
        </p:nvCxnSpPr>
        <p:spPr>
          <a:xfrm flipV="1">
            <a:off x="346364" y="905294"/>
            <a:ext cx="8312729" cy="127059"/>
          </a:xfrm>
          <a:prstGeom prst="bentConnector3">
            <a:avLst>
              <a:gd name="adj1" fmla="val 0"/>
            </a:avLst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Date/Filepath" hidden="1"/>
          <p:cNvSpPr txBox="1"/>
          <p:nvPr userDrawn="1">
            <p:custDataLst>
              <p:tags r:id="rId8"/>
            </p:custDataLst>
          </p:nvPr>
        </p:nvSpPr>
        <p:spPr>
          <a:xfrm>
            <a:off x="4776788" y="467957"/>
            <a:ext cx="3879267" cy="1384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74288" algn="r" defTabSz="914293" eaLnBrk="1" fontAlgn="auto" hangingPunct="1">
              <a:spcBef>
                <a:spcPts val="0"/>
              </a:spcBef>
              <a:spcAft>
                <a:spcPts val="900"/>
              </a:spcAft>
            </a:pP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02.10.2012 C:\Users\agafiatull001\Desktop\</a:t>
            </a:r>
            <a:r>
              <a:rPr lang="ru-RU" sz="900" noProof="1" smtClean="0">
                <a:solidFill>
                  <a:srgbClr val="000000"/>
                </a:solidFill>
                <a:latin typeface="Arial"/>
              </a:rPr>
              <a:t>Опыт </a:t>
            </a:r>
            <a:r>
              <a:rPr lang="en-US" sz="900" noProof="1" smtClean="0">
                <a:solidFill>
                  <a:srgbClr val="000000"/>
                </a:solidFill>
                <a:latin typeface="Arial"/>
              </a:rPr>
              <a:t>PwC_Banks_270912.pptx</a:t>
            </a:r>
            <a:endParaRPr lang="ru-RU" sz="900" noProof="1" smtClean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4956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7" name="Рисунок 46" descr="http://C29C2DE404024C0AFE5FB49592F53760.dms.sberbank.ru/C29C2DE404024C0AFE5FB49592F53760-815EA057B11B298C871A81A7B0D22050-555AF31BAADCD1A279919356DDB0E503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8" name="Рисунок 47" descr="http://C29C2DE404024C0AFE5FB49592F53760.dms.sberbank.ru/C29C2DE404024C0AFE5FB49592F53760-815EA057B11B298C871A81A7B0D22050-555AF31BAADCD1A279919356DDB0E503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49" name="Рисунок 48" descr="http://C29C2DE404024C0AFE5FB49592F53760.dms.sberbank.ru/C29C2DE404024C0AFE5FB49592F53760-815EA057B11B298C871A81A7B0D22050-555AF31BAADCD1A279919356DDB0E503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0" name="Рисунок 49" descr="http://C29C2DE404024C0AFE5FB49592F53760.dms.sberbank.ru/C29C2DE404024C0AFE5FB49592F53760-815EA057B11B298C871A81A7B0D22050-555AF31BAADCD1A279919356DDB0E503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1" name="Рисунок 50" descr="http://C29C2DE404024C0AFE5FB49592F53760.dms.sberbank.ru/C29C2DE404024C0AFE5FB49592F53760-815EA057B11B298C871A81A7B0D22050-555AF31BAADCD1A279919356DDB0E503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2" name="Рисунок 51" descr="http://C29C2DE404024C0AFE5FB49592F53760.dms.sberbank.ru/C29C2DE404024C0AFE5FB49592F53760-815EA057B11B298C871A81A7B0D22050-555AF31BAADCD1A279919356DDB0E503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  <p:pic>
        <p:nvPicPr>
          <p:cNvPr id="53" name="Рисунок 52" descr="http://C29C2DE404024C0AFE5FB49592F53760.dms.sberbank.ru/C29C2DE404024C0AFE5FB49592F53760-815EA057B11B298C871A81A7B0D22050-555AF31BAADCD1A279919356DDB0E503/1.png"/>
          <p:cNvPicPr>
            <a:picLocks/>
          </p:cNvPicPr>
          <p:nvPr userDrawn="1"/>
        </p:nvPicPr>
        <p:blipFill>
          <a:blip r:link="rId2"/>
          <a:stretch>
            <a:fillRect/>
          </a:stretch>
        </p:blipFill>
        <p:spPr>
          <a:xfrm>
            <a:off x="0" y="0"/>
            <a:ext cx="1588" cy="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276018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1024112"/>
      </p:ext>
    </p:extLst>
  </p:cSld>
  <p:clrMapOvr>
    <a:masterClrMapping/>
  </p:clrMapOvr>
  <p:hf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0306279"/>
      </p:ext>
    </p:extLst>
  </p:cSld>
  <p:clrMapOvr>
    <a:masterClrMapping/>
  </p:clrMapOvr>
  <p:hf hd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1891472"/>
      </p:ext>
    </p:extLst>
  </p:cSld>
  <p:clrMapOvr>
    <a:masterClrMapping/>
  </p:clrMapOvr>
  <p:hf hd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D4186-37B3-440B-A334-1E2B116FE3A4}" type="datetime1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Кейс для рассмотрения: оценка производственно-складского комплекса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8F46C-D313-4B82-BB6E-3D7FFAC299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3622917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tags" Target="../tags/tag167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3.xml"/><Relationship Id="rId18" Type="http://schemas.openxmlformats.org/officeDocument/2006/relationships/tags" Target="../tags/tag337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ags" Target="../tags/tag336.xml"/><Relationship Id="rId2" Type="http://schemas.openxmlformats.org/officeDocument/2006/relationships/slideLayout" Target="../slideLayouts/slideLayout49.xml"/><Relationship Id="rId16" Type="http://schemas.openxmlformats.org/officeDocument/2006/relationships/tags" Target="../tags/tag335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tags" Target="../tags/tag334.xml"/><Relationship Id="rId10" Type="http://schemas.openxmlformats.org/officeDocument/2006/relationships/slideLayout" Target="../slideLayouts/slideLayout5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tags" Target="../tags/tag3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tags" Target="../tags/tag342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theme" Target="../theme/theme4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6"/>
            </p:custDataLst>
          </p:nvPr>
        </p:nvGrpSpPr>
        <p:grpSpPr>
          <a:xfrm>
            <a:off x="482138" y="605118"/>
            <a:ext cx="8179724" cy="5922085"/>
            <a:chOff x="530352" y="685800"/>
            <a:chExt cx="8997696" cy="6711696"/>
          </a:xfrm>
        </p:grpSpPr>
        <p:sp>
          <p:nvSpPr>
            <p:cNvPr id="5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19435" eaLnBrk="1" fontAlgn="auto" hangingPunct="1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endParaRPr lang="ru-RU" sz="1300" dirty="0">
                <a:solidFill>
                  <a:srgbClr val="A32020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5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6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7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8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noProof="0" smtClean="0"/>
              <a:t>Click to edit Master title style</a:t>
            </a:r>
            <a:endParaRPr lang="ru-R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909" y="1949824"/>
            <a:ext cx="8179724" cy="389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0593" y="6228798"/>
            <a:ext cx="2398498" cy="30175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ru-RU" smtClean="0">
                <a:solidFill>
                  <a:srgbClr val="000000"/>
                </a:solidFill>
              </a:rPr>
              <a:pPr defTabSz="91429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84910" y="6228798"/>
            <a:ext cx="2350008" cy="30175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0944" y="6228798"/>
            <a:ext cx="3182112" cy="30175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764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90" r:id="rId24"/>
  </p:sldLayoutIdLst>
  <p:hf hdr="0"/>
  <p:txStyles>
    <p:titleStyle>
      <a:lvl1pPr algn="l" defTabSz="914293" rtl="0" eaLnBrk="1" latinLnBrk="0" hangingPunct="1">
        <a:lnSpc>
          <a:spcPct val="100000"/>
        </a:lnSpc>
        <a:spcBef>
          <a:spcPct val="0"/>
        </a:spcBef>
        <a:buNone/>
        <a:defRPr sz="22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288" algn="l" defTabSz="914293" rtl="0" eaLnBrk="1" fontAlgn="auto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SzTx/>
        <a:buFontTx/>
        <a:buNone/>
        <a:tabLst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288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•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576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-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864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◦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151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›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288" marR="0" indent="-274288" algn="l" defTabSz="914293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tabLst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576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alphaLcPeriod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864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romanLcPeriod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Font typeface="Arial" pitchFamily="34" charset="0"/>
        <a:buNone/>
        <a:defRPr sz="18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5"/>
            </p:custDataLst>
          </p:nvPr>
        </p:nvGrpSpPr>
        <p:grpSpPr>
          <a:xfrm>
            <a:off x="482138" y="605118"/>
            <a:ext cx="8179724" cy="5922085"/>
            <a:chOff x="530352" y="685800"/>
            <a:chExt cx="8997696" cy="6711696"/>
          </a:xfrm>
        </p:grpSpPr>
        <p:sp>
          <p:nvSpPr>
            <p:cNvPr id="5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19435" eaLnBrk="1" fontAlgn="auto" hangingPunct="1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endParaRPr lang="ru-RU" sz="1300" dirty="0">
                <a:solidFill>
                  <a:srgbClr val="A32020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5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6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7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8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noProof="0" smtClean="0"/>
              <a:t>Click to edit Master title style</a:t>
            </a:r>
            <a:endParaRPr lang="ru-R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909" y="1949824"/>
            <a:ext cx="8179724" cy="389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0593" y="6228798"/>
            <a:ext cx="2398498" cy="30175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ru-RU" smtClean="0">
                <a:solidFill>
                  <a:srgbClr val="000000"/>
                </a:solidFill>
              </a:rPr>
              <a:pPr defTabSz="91429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84910" y="6228798"/>
            <a:ext cx="2350008" cy="30175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0944" y="6228798"/>
            <a:ext cx="3182112" cy="30175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82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</p:sldLayoutIdLst>
  <p:hf hdr="0"/>
  <p:txStyles>
    <p:titleStyle>
      <a:lvl1pPr algn="l" defTabSz="914293" rtl="0" eaLnBrk="1" latinLnBrk="0" hangingPunct="1">
        <a:lnSpc>
          <a:spcPct val="100000"/>
        </a:lnSpc>
        <a:spcBef>
          <a:spcPct val="0"/>
        </a:spcBef>
        <a:buNone/>
        <a:defRPr sz="22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288" algn="l" defTabSz="914293" rtl="0" eaLnBrk="1" fontAlgn="auto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SzTx/>
        <a:buFontTx/>
        <a:buNone/>
        <a:tabLst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288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•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576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-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864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◦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151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›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288" marR="0" indent="-274288" algn="l" defTabSz="914293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tabLst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576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alphaLcPeriod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864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romanLcPeriod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Font typeface="Arial" pitchFamily="34" charset="0"/>
        <a:buNone/>
        <a:defRPr sz="18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Text Rectangle 286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1482155" y="1990667"/>
            <a:ext cx="4389768" cy="1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  <p:custDataLst>
              <p:tags r:id="rId15"/>
            </p:custDataLst>
          </p:nvPr>
        </p:nvSpPr>
        <p:spPr bwMode="auto">
          <a:xfrm>
            <a:off x="121489" y="491166"/>
            <a:ext cx="6916719" cy="298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  <a:endParaRPr lang="ru-RU" dirty="0" smtClean="0"/>
          </a:p>
        </p:txBody>
      </p:sp>
      <p:sp>
        <p:nvSpPr>
          <p:cNvPr id="10" name="On-page tracker" hidden="1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21488" y="27536"/>
            <a:ext cx="876714" cy="219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/>
            <a:r>
              <a:rPr lang="ru-RU" sz="1400" dirty="0" smtClean="0">
                <a:solidFill>
                  <a:srgbClr val="808080"/>
                </a:solidFill>
                <a:latin typeface="Arial"/>
              </a:rPr>
              <a:t>TRACKER</a:t>
            </a:r>
            <a:endParaRPr lang="ru-RU" sz="1400" dirty="0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Unit of measure" hidden="1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21488" y="860431"/>
            <a:ext cx="8794113" cy="25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5" name="ACET" hidden="1"/>
          <p:cNvGrpSpPr>
            <a:grpSpLocks/>
          </p:cNvGrpSpPr>
          <p:nvPr>
            <p:custDataLst>
              <p:tags r:id="rId18"/>
            </p:custDataLst>
          </p:nvPr>
        </p:nvGrpSpPr>
        <p:grpSpPr bwMode="auto">
          <a:xfrm>
            <a:off x="1482155" y="1150019"/>
            <a:ext cx="4350892" cy="518318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eaLnBrk="1" hangingPunct="1"/>
              <a:r>
                <a:rPr lang="ru-RU" b="1" dirty="0" smtClean="0">
                  <a:solidFill>
                    <a:srgbClr val="000000"/>
                  </a:solidFill>
                </a:rPr>
                <a:t>Title</a:t>
              </a:r>
            </a:p>
            <a:p>
              <a:pPr eaLnBrk="1" hangingPunct="1"/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0" name="Slide Number"/>
          <p:cNvSpPr txBox="1">
            <a:spLocks/>
          </p:cNvSpPr>
          <p:nvPr/>
        </p:nvSpPr>
        <p:spPr>
          <a:xfrm>
            <a:off x="8852887" y="6648462"/>
            <a:ext cx="21300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algn="ctr" eaLnBrk="1" hangingPunct="1"/>
            <a:fld id="{42C328C1-A84F-4A39-A664-DBA00541A8C6}" type="slidenum">
              <a:rPr lang="en-US" smtClean="0">
                <a:solidFill>
                  <a:srgbClr val="000000"/>
                </a:solidFill>
              </a:rPr>
              <a:pPr algn="ctr" eaLnBrk="1" hangingPunct="1"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7" name="Picture 7" descr="Screen Shot 2013-12-24 at 12.16.45.png"/>
          <p:cNvPicPr>
            <a:picLocks noChangeAspect="1"/>
          </p:cNvPicPr>
          <p:nvPr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094901" y="169393"/>
            <a:ext cx="1985020" cy="637214"/>
          </a:xfrm>
          <a:prstGeom prst="rect">
            <a:avLst/>
          </a:prstGeom>
        </p:spPr>
      </p:pic>
      <p:sp>
        <p:nvSpPr>
          <p:cNvPr id="13" name="Прямоугольник 18"/>
          <p:cNvSpPr/>
          <p:nvPr/>
        </p:nvSpPr>
        <p:spPr>
          <a:xfrm>
            <a:off x="121489" y="835204"/>
            <a:ext cx="8886445" cy="46648"/>
          </a:xfrm>
          <a:custGeom>
            <a:avLst/>
            <a:gdLst/>
            <a:ahLst/>
            <a:cxnLst/>
            <a:rect l="l" t="t" r="r" b="b"/>
            <a:pathLst>
              <a:path w="8728076" h="61913">
                <a:moveTo>
                  <a:pt x="0" y="0"/>
                </a:moveTo>
                <a:lnTo>
                  <a:pt x="8728076" y="0"/>
                </a:lnTo>
                <a:lnTo>
                  <a:pt x="8728076" y="1768"/>
                </a:lnTo>
                <a:lnTo>
                  <a:pt x="8661840" y="61913"/>
                </a:lnTo>
                <a:lnTo>
                  <a:pt x="0" y="61913"/>
                </a:lnTo>
                <a:close/>
              </a:path>
            </a:pathLst>
          </a:custGeom>
          <a:gradFill flip="none" rotWithShape="1">
            <a:gsLst>
              <a:gs pos="47000">
                <a:srgbClr val="BEDF92"/>
              </a:gs>
              <a:gs pos="0">
                <a:schemeClr val="accent2"/>
              </a:gs>
              <a:gs pos="100000">
                <a:srgbClr val="F6FFD9"/>
              </a:gs>
            </a:gsLst>
            <a:lin ang="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pPr algn="ctr" eaLnBrk="1" hangingPunct="1"/>
            <a:endParaRPr lang="ru-RU" dirty="0" err="1" smtClean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07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00" b="1">
          <a:solidFill>
            <a:srgbClr val="049536"/>
          </a:solidFill>
          <a:latin typeface="+mj-lt"/>
          <a:ea typeface="+mj-ea"/>
          <a:cs typeface="+mj-cs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1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id" hidden="1"/>
          <p:cNvGrpSpPr/>
          <p:nvPr>
            <p:custDataLst>
              <p:tags r:id="rId26"/>
            </p:custDataLst>
          </p:nvPr>
        </p:nvGrpSpPr>
        <p:grpSpPr>
          <a:xfrm>
            <a:off x="482138" y="605118"/>
            <a:ext cx="8179724" cy="5922085"/>
            <a:chOff x="530352" y="685800"/>
            <a:chExt cx="8997696" cy="6711696"/>
          </a:xfrm>
        </p:grpSpPr>
        <p:sp>
          <p:nvSpPr>
            <p:cNvPr id="54" name="Footer block" hidden="1"/>
            <p:cNvSpPr>
              <a:spLocks noChangeArrowheads="1"/>
            </p:cNvSpPr>
            <p:nvPr/>
          </p:nvSpPr>
          <p:spPr bwMode="gray">
            <a:xfrm>
              <a:off x="530352" y="6784848"/>
              <a:ext cx="8997696" cy="612648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5" name="Title block" hidden="1"/>
            <p:cNvSpPr>
              <a:spLocks noChangeArrowheads="1"/>
            </p:cNvSpPr>
            <p:nvPr/>
          </p:nvSpPr>
          <p:spPr bwMode="gray">
            <a:xfrm>
              <a:off x="530352" y="1143000"/>
              <a:ext cx="8997696" cy="914400"/>
            </a:xfrm>
            <a:prstGeom prst="rect">
              <a:avLst/>
            </a:prstGeom>
            <a:solidFill>
              <a:srgbClr val="FCC3D7">
                <a:alpha val="25000"/>
              </a:srgbClr>
            </a:solidFill>
            <a:ln w="6350" cap="rnd">
              <a:solidFill>
                <a:srgbClr val="FCC3D7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478" tIns="0" rIns="64777" bIns="0" anchor="ctr"/>
            <a:lstStyle/>
            <a:p>
              <a:pPr algn="ctr" defTabSz="81915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6" name="Header block" hidden="1"/>
            <p:cNvSpPr>
              <a:spLocks noChangeArrowheads="1"/>
            </p:cNvSpPr>
            <p:nvPr/>
          </p:nvSpPr>
          <p:spPr bwMode="gray">
            <a:xfrm>
              <a:off x="530352" y="685800"/>
              <a:ext cx="8997696" cy="301752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63306" tIns="0" rIns="64600" bIns="0" anchor="ctr"/>
            <a:lstStyle/>
            <a:p>
              <a:pPr algn="ctr" defTabSz="719435" eaLnBrk="1" fontAlgn="auto" hangingPunct="1">
                <a:spcBef>
                  <a:spcPts val="0"/>
                </a:spcBef>
                <a:spcAft>
                  <a:spcPts val="0"/>
                </a:spcAft>
                <a:buSzPct val="90000"/>
                <a:defRPr/>
              </a:pPr>
              <a:endParaRPr lang="ru-RU" sz="1300" dirty="0">
                <a:solidFill>
                  <a:srgbClr val="A32020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7" name="Group 600" hidden="1"/>
            <p:cNvGrpSpPr/>
            <p:nvPr userDrawn="1"/>
          </p:nvGrpSpPr>
          <p:grpSpPr>
            <a:xfrm>
              <a:off x="530352" y="6016752"/>
              <a:ext cx="8997696" cy="612648"/>
              <a:chOff x="530352" y="6016752"/>
              <a:chExt cx="8997696" cy="612648"/>
            </a:xfrm>
          </p:grpSpPr>
          <p:sp>
            <p:nvSpPr>
              <p:cNvPr id="139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0" name="Content block 605" hidden="1"/>
              <p:cNvSpPr>
                <a:spLocks noChangeArrowheads="1"/>
              </p:cNvSpPr>
              <p:nvPr/>
            </p:nvSpPr>
            <p:spPr bwMode="gray">
              <a:xfrm>
                <a:off x="6629400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1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2352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2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4448" y="6016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3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7400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4" name="Content block 601" hidden="1"/>
              <p:cNvSpPr>
                <a:spLocks noChangeArrowheads="1"/>
              </p:cNvSpPr>
              <p:nvPr/>
            </p:nvSpPr>
            <p:spPr bwMode="gray">
              <a:xfrm>
                <a:off x="530352" y="6016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58" name="Group 500" hidden="1"/>
            <p:cNvGrpSpPr/>
            <p:nvPr userDrawn="1"/>
          </p:nvGrpSpPr>
          <p:grpSpPr>
            <a:xfrm>
              <a:off x="530352" y="5257800"/>
              <a:ext cx="8997696" cy="612648"/>
              <a:chOff x="530352" y="5257800"/>
              <a:chExt cx="8997696" cy="612648"/>
            </a:xfrm>
          </p:grpSpPr>
          <p:sp>
            <p:nvSpPr>
              <p:cNvPr id="133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4" name="Content block 505" hidden="1"/>
              <p:cNvSpPr>
                <a:spLocks noChangeArrowheads="1"/>
              </p:cNvSpPr>
              <p:nvPr/>
            </p:nvSpPr>
            <p:spPr bwMode="gray">
              <a:xfrm>
                <a:off x="6629400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5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2352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6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4448" y="5257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7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7400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8" name="Content block 501" hidden="1"/>
              <p:cNvSpPr>
                <a:spLocks noChangeArrowheads="1"/>
              </p:cNvSpPr>
              <p:nvPr/>
            </p:nvSpPr>
            <p:spPr bwMode="gray">
              <a:xfrm>
                <a:off x="530352" y="5257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5" name="Group 400" hidden="1"/>
            <p:cNvGrpSpPr/>
            <p:nvPr userDrawn="1"/>
          </p:nvGrpSpPr>
          <p:grpSpPr>
            <a:xfrm>
              <a:off x="530352" y="4498848"/>
              <a:ext cx="8997696" cy="612648"/>
              <a:chOff x="530352" y="4498848"/>
              <a:chExt cx="8997696" cy="612648"/>
            </a:xfrm>
          </p:grpSpPr>
          <p:sp>
            <p:nvSpPr>
              <p:cNvPr id="127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8" name="Content block 405" hidden="1"/>
              <p:cNvSpPr>
                <a:spLocks noChangeArrowheads="1"/>
              </p:cNvSpPr>
              <p:nvPr/>
            </p:nvSpPr>
            <p:spPr bwMode="gray">
              <a:xfrm>
                <a:off x="6629400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9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2352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0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4448" y="4498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1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7400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32" name="Content block 401" hidden="1"/>
              <p:cNvSpPr>
                <a:spLocks noChangeArrowheads="1"/>
              </p:cNvSpPr>
              <p:nvPr/>
            </p:nvSpPr>
            <p:spPr bwMode="gray">
              <a:xfrm>
                <a:off x="530352" y="4498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6" name="Group 300" hidden="1"/>
            <p:cNvGrpSpPr/>
            <p:nvPr userDrawn="1"/>
          </p:nvGrpSpPr>
          <p:grpSpPr>
            <a:xfrm>
              <a:off x="530352" y="3730752"/>
              <a:ext cx="8997696" cy="612648"/>
              <a:chOff x="530352" y="3730752"/>
              <a:chExt cx="8997696" cy="612648"/>
            </a:xfrm>
          </p:grpSpPr>
          <p:sp>
            <p:nvSpPr>
              <p:cNvPr id="121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2" name="Content block 305" hidden="1"/>
              <p:cNvSpPr>
                <a:spLocks noChangeArrowheads="1"/>
              </p:cNvSpPr>
              <p:nvPr/>
            </p:nvSpPr>
            <p:spPr bwMode="gray">
              <a:xfrm>
                <a:off x="6629400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3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2352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4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4448" y="3730752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5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7400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6" name="Content block 301" hidden="1"/>
              <p:cNvSpPr>
                <a:spLocks noChangeArrowheads="1"/>
              </p:cNvSpPr>
              <p:nvPr/>
            </p:nvSpPr>
            <p:spPr bwMode="gray">
              <a:xfrm>
                <a:off x="530352" y="3730752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7" name="Group 200" hidden="1"/>
            <p:cNvGrpSpPr/>
            <p:nvPr userDrawn="1"/>
          </p:nvGrpSpPr>
          <p:grpSpPr>
            <a:xfrm>
              <a:off x="530352" y="2971800"/>
              <a:ext cx="8997696" cy="612648"/>
              <a:chOff x="530352" y="2971800"/>
              <a:chExt cx="8997696" cy="612648"/>
            </a:xfrm>
          </p:grpSpPr>
          <p:sp>
            <p:nvSpPr>
              <p:cNvPr id="115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6" name="Content block 205" hidden="1"/>
              <p:cNvSpPr>
                <a:spLocks noChangeArrowheads="1"/>
              </p:cNvSpPr>
              <p:nvPr/>
            </p:nvSpPr>
            <p:spPr bwMode="gray">
              <a:xfrm>
                <a:off x="6629400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7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2352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8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4448" y="2971800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7400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20" name="Content block 201" hidden="1"/>
              <p:cNvSpPr>
                <a:spLocks noChangeArrowheads="1"/>
              </p:cNvSpPr>
              <p:nvPr/>
            </p:nvSpPr>
            <p:spPr bwMode="gray">
              <a:xfrm>
                <a:off x="530352" y="2971800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8" name="Group 100" hidden="1"/>
            <p:cNvGrpSpPr/>
            <p:nvPr userDrawn="1"/>
          </p:nvGrpSpPr>
          <p:grpSpPr>
            <a:xfrm>
              <a:off x="530352" y="2212848"/>
              <a:ext cx="8997696" cy="612648"/>
              <a:chOff x="530352" y="2212848"/>
              <a:chExt cx="8997696" cy="612648"/>
            </a:xfrm>
          </p:grpSpPr>
          <p:sp>
            <p:nvSpPr>
              <p:cNvPr id="109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0" name="Content block 105" hidden="1"/>
              <p:cNvSpPr>
                <a:spLocks noChangeArrowheads="1"/>
              </p:cNvSpPr>
              <p:nvPr/>
            </p:nvSpPr>
            <p:spPr bwMode="gray">
              <a:xfrm>
                <a:off x="6629400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1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2352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2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4448" y="2212848"/>
                <a:ext cx="1371600" cy="6096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3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7400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4" name="Content block 101" hidden="1"/>
              <p:cNvSpPr>
                <a:spLocks noChangeArrowheads="1"/>
              </p:cNvSpPr>
              <p:nvPr/>
            </p:nvSpPr>
            <p:spPr bwMode="gray">
              <a:xfrm>
                <a:off x="530352" y="2212848"/>
                <a:ext cx="1371600" cy="612648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63478" tIns="0" rIns="64777" bIns="0" anchor="ctr"/>
              <a:lstStyle/>
              <a:p>
                <a:pPr algn="ctr" defTabSz="819158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2138" y="1008529"/>
            <a:ext cx="8179724" cy="80682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noProof="0" smtClean="0"/>
              <a:t>Click to edit Master title style</a:t>
            </a:r>
            <a:endParaRPr lang="ru-RU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909" y="1949824"/>
            <a:ext cx="8179724" cy="38996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  <a:endParaRPr lang="ru-RU" noProof="0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60593" y="6228798"/>
            <a:ext cx="2398498" cy="30175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ru-RU" smtClean="0">
                <a:solidFill>
                  <a:srgbClr val="000000"/>
                </a:solidFill>
              </a:rPr>
              <a:pPr defTabSz="914293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84910" y="6228798"/>
            <a:ext cx="2350008" cy="301752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80944" y="6228798"/>
            <a:ext cx="3182112" cy="301752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ctr">
              <a:defRPr sz="10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defTabSz="914293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499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  <p:sldLayoutId id="2147483773" r:id="rId18"/>
    <p:sldLayoutId id="2147483774" r:id="rId19"/>
    <p:sldLayoutId id="2147483775" r:id="rId20"/>
    <p:sldLayoutId id="2147483776" r:id="rId21"/>
    <p:sldLayoutId id="2147483777" r:id="rId22"/>
    <p:sldLayoutId id="2147483778" r:id="rId23"/>
    <p:sldLayoutId id="2147483780" r:id="rId24"/>
  </p:sldLayoutIdLst>
  <p:hf hdr="0"/>
  <p:txStyles>
    <p:titleStyle>
      <a:lvl1pPr algn="l" defTabSz="914293" rtl="0" eaLnBrk="1" latinLnBrk="0" hangingPunct="1">
        <a:lnSpc>
          <a:spcPct val="100000"/>
        </a:lnSpc>
        <a:spcBef>
          <a:spcPct val="0"/>
        </a:spcBef>
        <a:buNone/>
        <a:defRPr sz="2200" b="1" i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288" algn="l" defTabSz="914293" rtl="0" eaLnBrk="1" fontAlgn="auto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SzTx/>
        <a:buFontTx/>
        <a:buNone/>
        <a:tabLst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288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•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576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-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864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◦"/>
        <a:defRPr sz="18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151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Clr>
          <a:schemeClr val="tx1"/>
        </a:buClr>
        <a:buFont typeface="Georgia" pitchFamily="18" charset="0"/>
        <a:buChar char="›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288" marR="0" indent="-274288" algn="l" defTabSz="914293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+mj-lt"/>
        <a:buAutoNum type="arabicPeriod"/>
        <a:tabLst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576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alphaLcPeriod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864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0"/>
        </a:spcAft>
        <a:buSzPct val="100000"/>
        <a:buFont typeface="+mj-lt"/>
        <a:buAutoNum type="romanLcPeriod"/>
        <a:defRPr sz="18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288" algn="l" defTabSz="914293" rtl="0" eaLnBrk="1" latinLnBrk="0" hangingPunct="1">
        <a:lnSpc>
          <a:spcPct val="100000"/>
        </a:lnSpc>
        <a:spcBef>
          <a:spcPts val="0"/>
        </a:spcBef>
        <a:spcAft>
          <a:spcPts val="897"/>
        </a:spcAft>
        <a:buFont typeface="Arial" pitchFamily="34" charset="0"/>
        <a:buNone/>
        <a:defRPr sz="18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2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2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20" eaLnBrk="1" fontAlgn="auto" hangingPunct="1">
              <a:spcBef>
                <a:spcPts val="0"/>
              </a:spcBef>
              <a:spcAft>
                <a:spcPts val="0"/>
              </a:spcAft>
            </a:pPr>
            <a:fld id="{9EBD5762-3BDC-484D-9503-7EA6D5A9A8CE}" type="slidenum">
              <a:rPr lang="ru-RU" smtClean="0">
                <a:solidFill>
                  <a:srgbClr val="000000"/>
                </a:solidFill>
              </a:rPr>
              <a:pPr defTabSz="68572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224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0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8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sros.ru/upload/iblock/a39/12_13_dsc_2675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t="14071" r="-203" b="1766"/>
          <a:stretch/>
        </p:blipFill>
        <p:spPr bwMode="auto">
          <a:xfrm>
            <a:off x="1" y="908685"/>
            <a:ext cx="9162572" cy="513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05" y="2618899"/>
            <a:ext cx="7812405" cy="1350168"/>
          </a:xfrm>
          <a:prstGeom prst="rect">
            <a:avLst/>
          </a:prstGeom>
          <a:solidFill>
            <a:schemeClr val="accent3">
              <a:alpha val="76000"/>
            </a:schemeClr>
          </a:solidFill>
          <a:ln w="25400">
            <a:noFill/>
          </a:ln>
        </p:spPr>
        <p:txBody>
          <a:bodyPr vert="horz" wrap="square" lIns="68580" tIns="34290" rIns="68580" bIns="34290" rtlCol="0" anchor="ctr">
            <a:noAutofit/>
          </a:bodyPr>
          <a:lstStyle/>
          <a:p>
            <a:pPr algn="ctr"/>
            <a:endParaRPr lang="ru-RU" sz="1200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814" y="2888933"/>
            <a:ext cx="7011591" cy="857250"/>
          </a:xfrm>
        </p:spPr>
        <p:txBody>
          <a:bodyPr/>
          <a:lstStyle/>
          <a:p>
            <a:r>
              <a:rPr lang="ru-RU" sz="2700" i="0" dirty="0" smtClean="0">
                <a:solidFill>
                  <a:srgbClr val="00489B"/>
                </a:solidFill>
                <a:latin typeface="Bahnschrift" panose="020B0502040204020203" pitchFamily="34" charset="0"/>
                <a:cs typeface="Times New Roman" pitchFamily="18" charset="0"/>
              </a:rPr>
              <a:t>Методические рекомендации по анализу  ликвидности объектов недвижимости</a:t>
            </a:r>
            <a:r>
              <a:rPr lang="ru-RU" sz="2700" i="0" dirty="0">
                <a:solidFill>
                  <a:srgbClr val="00489B"/>
                </a:solidFill>
                <a:latin typeface="Bahnschrift" panose="020B0502040204020203" pitchFamily="34" charset="0"/>
                <a:cs typeface="Times New Roman" pitchFamily="18" charset="0"/>
              </a:rPr>
              <a:t/>
            </a:r>
            <a:br>
              <a:rPr lang="ru-RU" sz="2700" i="0" dirty="0">
                <a:solidFill>
                  <a:srgbClr val="00489B"/>
                </a:solidFill>
                <a:latin typeface="Bahnschrift" panose="020B0502040204020203" pitchFamily="34" charset="0"/>
                <a:cs typeface="Times New Roman" pitchFamily="18" charset="0"/>
              </a:rPr>
            </a:br>
            <a:endParaRPr lang="ru-RU" sz="2700" i="0" dirty="0">
              <a:solidFill>
                <a:srgbClr val="00489B"/>
              </a:solidFill>
              <a:latin typeface="Bahnschrift" panose="020B0502040204020203" pitchFamily="34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800814" y="4869180"/>
            <a:ext cx="6433948" cy="5400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293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i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ru-RU" sz="2400" b="0" i="0" dirty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Times New Roman" pitchFamily="18" charset="0"/>
              </a:rPr>
              <a:t>Рослов В.Ю</a:t>
            </a:r>
            <a:r>
              <a:rPr lang="ru-RU" sz="2400" b="0" i="0" dirty="0" smtClean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Times New Roman" pitchFamily="18" charset="0"/>
              </a:rPr>
              <a:t>.</a:t>
            </a:r>
            <a:endParaRPr lang="en-US" sz="2400" b="0" i="0" dirty="0" smtClean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</a:pPr>
            <a:r>
              <a:rPr lang="ru-RU" sz="2400" b="0" i="0" dirty="0" smtClean="0">
                <a:solidFill>
                  <a:schemeClr val="tx1">
                    <a:lumMod val="50000"/>
                  </a:schemeClr>
                </a:solidFill>
                <a:latin typeface="Bahnschrift" panose="020B0502040204020203" pitchFamily="34" charset="0"/>
                <a:cs typeface="Times New Roman" pitchFamily="18" charset="0"/>
              </a:rPr>
              <a:t>Председатель Комитета по залогам и оценке Ассоциации банков России </a:t>
            </a:r>
            <a:endParaRPr lang="ru-RU" sz="2400" b="0" i="0" dirty="0">
              <a:solidFill>
                <a:schemeClr val="tx1">
                  <a:lumMod val="50000"/>
                </a:schemeClr>
              </a:solidFill>
              <a:latin typeface="Bahnschrift" panose="020B0502040204020203" pitchFamily="34" charset="0"/>
              <a:cs typeface="Times New Roman" pitchFamily="18" charset="0"/>
            </a:endParaRPr>
          </a:p>
        </p:txBody>
      </p:sp>
      <p:pic>
        <p:nvPicPr>
          <p:cNvPr id="1030" name="Picture 6" descr="Ассоциация Банков Росси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5157" y="998697"/>
            <a:ext cx="2187416" cy="720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322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6075"/>
            <a:ext cx="7002304" cy="853973"/>
          </a:xfrm>
          <a:prstGeom prst="rect">
            <a:avLst/>
          </a:prstGeom>
          <a:solidFill>
            <a:srgbClr val="00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18F46C-D313-4B82-BB6E-3D7FFAC299E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800"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Ассоциация Банков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887" y="159725"/>
            <a:ext cx="197196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21494" y="127943"/>
            <a:ext cx="6210776" cy="700858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defTabSz="685800" fontAlgn="auto">
              <a:spcAft>
                <a:spcPts val="0"/>
              </a:spcAft>
            </a:pPr>
            <a:r>
              <a:rPr lang="ru-RU" sz="2100" dirty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Цель и задачи Методических рекомендаций по анализу ликвидности объектов недвижимости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967622"/>
            <a:ext cx="7002304" cy="0"/>
          </a:xfrm>
          <a:prstGeom prst="line">
            <a:avLst/>
          </a:prstGeom>
          <a:ln w="22225">
            <a:solidFill>
              <a:srgbClr val="004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42551" y="1628775"/>
            <a:ext cx="89322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800" u="sng" dirty="0">
                <a:solidFill>
                  <a:srgbClr val="00489B"/>
                </a:solidFill>
                <a:latin typeface="Bahnschrift" panose="020B0502040204020203" pitchFamily="34" charset="0"/>
              </a:rPr>
              <a:t>Цель документа</a:t>
            </a:r>
            <a:r>
              <a:rPr lang="ru-RU" sz="1800" u="sng" dirty="0" smtClean="0">
                <a:solidFill>
                  <a:srgbClr val="00489B"/>
                </a:solidFill>
                <a:latin typeface="Bahnschrift" panose="020B0502040204020203" pitchFamily="34" charset="0"/>
              </a:rPr>
              <a:t>:</a:t>
            </a:r>
          </a:p>
          <a:p>
            <a:pPr defTabSz="685800"/>
            <a:endParaRPr lang="ru-RU" sz="1800" u="sng" dirty="0">
              <a:solidFill>
                <a:srgbClr val="00489B"/>
              </a:solidFill>
              <a:latin typeface="Bahnschrift" panose="020B0502040204020203" pitchFamily="34" charset="0"/>
            </a:endParaRPr>
          </a:p>
          <a:p>
            <a:pPr defTabSz="685800"/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</a:rPr>
              <a:t>Формирование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</a:rPr>
              <a:t>единых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</a:rPr>
              <a:t>рекомендаций </a:t>
            </a:r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</a:rPr>
              <a:t>к системам и продуктам информационного, справочного и методического обеспечения для определения ликвидности объектов недвижимости для целей залогового кредитования </a:t>
            </a:r>
          </a:p>
          <a:p>
            <a:pPr defTabSz="685800"/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Bahnschrift Light" panose="020B0502040204020203" pitchFamily="34" charset="0"/>
            </a:endParaRPr>
          </a:p>
          <a:p>
            <a:pPr defTabSz="685800"/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</a:rPr>
              <a:t>В рамках данной работы не предполагается создание конкретного инструмента или методики определения для расчета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</a:rPr>
              <a:t>ликвидности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Bahnschrift Light" panose="020B0502040204020203" pitchFamily="34" charset="0"/>
            </a:endParaRPr>
          </a:p>
          <a:p>
            <a:pPr defTabSz="685800"/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Bahnschrift" panose="020B0502040204020203" pitchFamily="34" charset="0"/>
            </a:endParaRPr>
          </a:p>
          <a:p>
            <a:pPr defTabSz="685800"/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Bahnschrift" panose="020B0502040204020203" pitchFamily="34" charset="0"/>
            </a:endParaRPr>
          </a:p>
          <a:p>
            <a:pPr defTabSz="685800"/>
            <a:r>
              <a:rPr lang="ru-RU" sz="1800" u="sng" dirty="0">
                <a:solidFill>
                  <a:srgbClr val="00489B"/>
                </a:solidFill>
                <a:latin typeface="Bahnschrift" panose="020B0502040204020203" pitchFamily="34" charset="0"/>
              </a:rPr>
              <a:t>Целевой сегмент</a:t>
            </a:r>
            <a:r>
              <a:rPr lang="ru-RU" sz="1800" u="sng" dirty="0" smtClean="0">
                <a:solidFill>
                  <a:srgbClr val="00489B"/>
                </a:solidFill>
                <a:latin typeface="Bahnschrift" panose="020B0502040204020203" pitchFamily="34" charset="0"/>
              </a:rPr>
              <a:t>:</a:t>
            </a:r>
          </a:p>
          <a:p>
            <a:pPr defTabSz="685800"/>
            <a:endParaRPr lang="ru-RU" sz="1800" u="sng" dirty="0">
              <a:solidFill>
                <a:srgbClr val="00489B"/>
              </a:solidFill>
              <a:latin typeface="Bahnschrift" panose="020B0502040204020203" pitchFamily="34" charset="0"/>
            </a:endParaRPr>
          </a:p>
          <a:p>
            <a:pPr defTabSz="685800"/>
            <a:r>
              <a:rPr lang="ru-RU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</a:rPr>
              <a:t>Организации (банки, оценочные и консалтинговые компании) проводящие анализ ликвидности и разрабатывающие продукты для этой </a:t>
            </a:r>
            <a:r>
              <a:rPr lang="ru-RU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</a:rPr>
              <a:t>цели</a:t>
            </a:r>
            <a:endParaRPr lang="ru-RU" sz="1800" dirty="0">
              <a:solidFill>
                <a:prstClr val="black">
                  <a:lumMod val="85000"/>
                  <a:lumOff val="15000"/>
                </a:prst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563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11899"/>
            <a:ext cx="7002304" cy="853973"/>
          </a:xfrm>
          <a:prstGeom prst="rect">
            <a:avLst/>
          </a:prstGeom>
          <a:solidFill>
            <a:srgbClr val="00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18F46C-D313-4B82-BB6E-3D7FFAC299E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800"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Ассоциация Банков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887" y="155549"/>
            <a:ext cx="197196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3207" y="244762"/>
            <a:ext cx="6210776" cy="377693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defTabSz="685800" fontAlgn="auto">
              <a:spcAft>
                <a:spcPts val="0"/>
              </a:spcAft>
            </a:pPr>
            <a:r>
              <a:rPr lang="ru-RU" sz="2100" dirty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Содержание документа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-1" y="963446"/>
            <a:ext cx="7002304" cy="0"/>
          </a:xfrm>
          <a:prstGeom prst="line">
            <a:avLst/>
          </a:prstGeom>
          <a:ln w="22225">
            <a:solidFill>
              <a:srgbClr val="004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51460" y="1620273"/>
            <a:ext cx="8641080" cy="4439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defTabSz="6858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solidFill>
                  <a:srgbClr val="00489B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базовых принципов анализа ликвидности объектов недвижимости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Базовые определения и термины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Применяемые подходы (статистический, экспертный, др.) 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defTabSz="6858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2"/>
            </a:pPr>
            <a:r>
              <a:rPr lang="ru-RU" sz="1200" dirty="0">
                <a:solidFill>
                  <a:srgbClr val="00489B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Сегментация объектов недвижимости для целей анализа ликвидности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Территориальная сегментация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Объектная сегментация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defTabSz="6858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3"/>
            </a:pPr>
            <a:r>
              <a:rPr lang="ru-RU" sz="1200" dirty="0">
                <a:solidFill>
                  <a:srgbClr val="00489B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используемым источникам информации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содержанию и качеству источников информации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количеству источников информации исходя из требований к их качеству</a:t>
            </a:r>
            <a:b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1200" dirty="0">
              <a:solidFill>
                <a:prstClr val="black">
                  <a:lumMod val="85000"/>
                  <a:lumOff val="15000"/>
                </a:prstClr>
              </a:solidFill>
              <a:latin typeface="Bahnschrift Light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7175" indent="-257175" defTabSz="6858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ru-RU" sz="1200" dirty="0">
                <a:solidFill>
                  <a:srgbClr val="00489B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подготовке и обработке исходных данных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Обзор технологий для автоматизированного сбора данных из открытых источников (сайтов)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сбора исходных данных из открытых источников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Выборочная </a:t>
            </a: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проверка части исходных данных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обработки исходных данных, удаление выбросов и дублей</a:t>
            </a:r>
          </a:p>
          <a:p>
            <a:pPr marL="404813" indent="-267891" defTabSz="6858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Bahnschrift Ligh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хранению исходных данных и ссылок на источники для обеспечения возможности их проверки в будущем</a:t>
            </a:r>
          </a:p>
          <a:p>
            <a:pPr marL="257175" indent="-257175" defTabSz="6858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sz="1200" dirty="0">
                <a:solidFill>
                  <a:srgbClr val="00489B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построению экспертных инструментов</a:t>
            </a:r>
          </a:p>
          <a:p>
            <a:pPr marL="257175" indent="-257175" defTabSz="685800">
              <a:lnSpc>
                <a:spcPct val="107000"/>
              </a:lnSpc>
              <a:spcAft>
                <a:spcPts val="0"/>
              </a:spcAft>
              <a:buFont typeface="+mj-lt"/>
              <a:buAutoNum type="arabicPeriod" startAt="5"/>
            </a:pPr>
            <a:r>
              <a:rPr lang="ru-RU" sz="1200" dirty="0">
                <a:solidFill>
                  <a:srgbClr val="00489B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построению методик и инструментов анализа</a:t>
            </a:r>
          </a:p>
          <a:p>
            <a:pPr marL="257175" indent="-257175" defTabSz="685800">
              <a:lnSpc>
                <a:spcPct val="107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ru-RU" sz="1200" dirty="0">
                <a:solidFill>
                  <a:srgbClr val="00489B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Рекомендации по </a:t>
            </a:r>
            <a:r>
              <a:rPr lang="ru-RU" sz="1200" dirty="0" smtClean="0">
                <a:solidFill>
                  <a:srgbClr val="00489B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применению подходов</a:t>
            </a:r>
            <a:r>
              <a:rPr lang="ru-RU" sz="1200" dirty="0">
                <a:solidFill>
                  <a:srgbClr val="00489B"/>
                </a:solidFill>
                <a:latin typeface="Bahnschrift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2886110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273748" y="5325761"/>
            <a:ext cx="8241602" cy="500981"/>
          </a:xfrm>
          <a:prstGeom prst="rect">
            <a:avLst/>
          </a:prstGeom>
          <a:solidFill>
            <a:srgbClr val="00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6075"/>
            <a:ext cx="7002304" cy="853973"/>
          </a:xfrm>
          <a:prstGeom prst="rect">
            <a:avLst/>
          </a:prstGeom>
          <a:solidFill>
            <a:srgbClr val="00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A18F46C-D313-4B82-BB6E-3D7FFAC299E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685800"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6" descr="Ассоциация Банков Росси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887" y="159725"/>
            <a:ext cx="197196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6346" y="96771"/>
            <a:ext cx="6210776" cy="700858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defTabSz="685800" fontAlgn="auto">
              <a:spcAft>
                <a:spcPts val="0"/>
              </a:spcAft>
            </a:pPr>
            <a:r>
              <a:rPr lang="ru-RU" sz="2100" dirty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Состав Экспертной группы </a:t>
            </a:r>
          </a:p>
          <a:p>
            <a:pPr defTabSz="685800" fontAlgn="auto">
              <a:spcAft>
                <a:spcPts val="0"/>
              </a:spcAft>
            </a:pPr>
            <a:r>
              <a:rPr lang="ru-RU" sz="2100" dirty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по разработке рекомендаций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0583" y="967622"/>
            <a:ext cx="7002304" cy="0"/>
          </a:xfrm>
          <a:prstGeom prst="line">
            <a:avLst/>
          </a:prstGeom>
          <a:ln w="22225">
            <a:solidFill>
              <a:srgbClr val="004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4005197-BE91-48D2-BF72-C765AA2C9DB5}"/>
              </a:ext>
            </a:extLst>
          </p:cNvPr>
          <p:cNvSpPr txBox="1">
            <a:spLocks/>
          </p:cNvSpPr>
          <p:nvPr/>
        </p:nvSpPr>
        <p:spPr>
          <a:xfrm>
            <a:off x="251460" y="1922223"/>
            <a:ext cx="5940743" cy="28494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</a:pPr>
            <a:r>
              <a:rPr lang="ru-RU" sz="1500" dirty="0">
                <a:solidFill>
                  <a:srgbClr val="00489B"/>
                </a:solidFill>
                <a:latin typeface="Bahnschrift" panose="020B0502040204020203" pitchFamily="34" charset="0"/>
                <a:cs typeface="Times New Roman" pitchFamily="18" charset="0"/>
              </a:rPr>
              <a:t>Состав экспертной группы Комитета</a:t>
            </a:r>
            <a:endParaRPr lang="en-US" sz="1500" dirty="0">
              <a:solidFill>
                <a:srgbClr val="00489B"/>
              </a:solidFill>
              <a:latin typeface="Bahnschrift" panose="020B0502040204020203" pitchFamily="34" charset="0"/>
              <a:cs typeface="Times New Roman" pitchFamily="18" charset="0"/>
            </a:endParaRP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393476" y="5277243"/>
            <a:ext cx="8499064" cy="598016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514350" fontAlgn="auto">
              <a:spcAft>
                <a:spcPts val="0"/>
              </a:spcAft>
            </a:pPr>
            <a:r>
              <a:rPr lang="ru-RU" sz="1500" dirty="0">
                <a:solidFill>
                  <a:prstClr val="white"/>
                </a:solidFill>
                <a:latin typeface="Bahnschrift Light" panose="020B0502040204020203" pitchFamily="34" charset="0"/>
                <a:cs typeface="Times New Roman" panose="02020603050405020304" pitchFamily="18" charset="0"/>
              </a:rPr>
              <a:t>Планируемый срок завершения работы над документом – март 2021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5598651"/>
              </p:ext>
            </p:extLst>
          </p:nvPr>
        </p:nvGraphicFramePr>
        <p:xfrm>
          <a:off x="288605" y="2262097"/>
          <a:ext cx="8243889" cy="293286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95780">
                  <a:extLst>
                    <a:ext uri="{9D8B030D-6E8A-4147-A177-3AD203B41FA5}">
                      <a16:colId xmlns:a16="http://schemas.microsoft.com/office/drawing/2014/main" xmlns="" val="95630931"/>
                    </a:ext>
                  </a:extLst>
                </a:gridCol>
                <a:gridCol w="1612319">
                  <a:extLst>
                    <a:ext uri="{9D8B030D-6E8A-4147-A177-3AD203B41FA5}">
                      <a16:colId xmlns:a16="http://schemas.microsoft.com/office/drawing/2014/main" xmlns="" val="772607748"/>
                    </a:ext>
                  </a:extLst>
                </a:gridCol>
                <a:gridCol w="6135790">
                  <a:extLst>
                    <a:ext uri="{9D8B030D-6E8A-4147-A177-3AD203B41FA5}">
                      <a16:colId xmlns:a16="http://schemas.microsoft.com/office/drawing/2014/main" xmlns="" val="340152807"/>
                    </a:ext>
                  </a:extLst>
                </a:gridCol>
              </a:tblGrid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№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ФИО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Организация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8283382"/>
                  </a:ext>
                </a:extLst>
              </a:tr>
              <a:tr h="241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1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Рослов В.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ПАО Сбербанк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617988246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2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Лейфер Л</a:t>
                      </a: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ООО "Приволжский центр методического и информационного обеспечения оценки"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20406984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3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Бужкевич А.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  <a:latin typeface="Bahnschrift Light" panose="020B0502040204020203" pitchFamily="34" charset="0"/>
                        </a:rPr>
                        <a:t>RWAY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971862585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4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Трофимова М.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Bahnschrift Light" panose="020B0502040204020203" pitchFamily="34" charset="0"/>
                        </a:rPr>
                        <a:t>ILM</a:t>
                      </a:r>
                      <a:endParaRPr lang="ru-RU" sz="90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486938381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5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Денин Н.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Bahnschrift Light" panose="020B0502040204020203" pitchFamily="34" charset="0"/>
                        </a:rPr>
                        <a:t>ПАО Сбербанк</a:t>
                      </a:r>
                      <a:endParaRPr lang="ru-RU" sz="90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016123068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6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Шуклин В.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Bahnschrift Light" panose="020B0502040204020203" pitchFamily="34" charset="0"/>
                        </a:rPr>
                        <a:t>ПАО Сбербанк</a:t>
                      </a:r>
                      <a:endParaRPr lang="ru-RU" sz="90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007340853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7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Комарова К.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latin typeface="Bahnschrift Light" panose="020B0502040204020203" pitchFamily="34" charset="0"/>
                        </a:rPr>
                        <a:t>Cushman&amp;Wakefield</a:t>
                      </a:r>
                      <a:endParaRPr lang="ru-RU" sz="90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4143179550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Bahnschrift Light" panose="020B0502040204020203" pitchFamily="34" charset="0"/>
                        </a:rPr>
                        <a:t>8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Bahnschrift Light" panose="020B0502040204020203" pitchFamily="34" charset="0"/>
                        </a:rPr>
                        <a:t>Подколзин</a:t>
                      </a: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 И</a:t>
                      </a: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Bahnschrift Light" panose="020B0502040204020203" pitchFamily="34" charset="0"/>
                        </a:rPr>
                        <a:t>ПАО Открытие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066350282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Bahnschrift Light" panose="020B0502040204020203" pitchFamily="34" charset="0"/>
                        </a:rPr>
                        <a:t>9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Богатырев</a:t>
                      </a:r>
                      <a:r>
                        <a:rPr lang="ru-RU" sz="1100" baseline="0" dirty="0" smtClean="0">
                          <a:effectLst/>
                          <a:latin typeface="Bahnschrift Light" panose="020B0502040204020203" pitchFamily="34" charset="0"/>
                        </a:rPr>
                        <a:t> А.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Райффайзенбанк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3575176085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Bahnschrift Light" panose="020B0502040204020203" pitchFamily="34" charset="0"/>
                        </a:rPr>
                        <a:t>10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 smtClean="0">
                          <a:effectLst/>
                          <a:latin typeface="Bahnschrift Light" panose="020B0502040204020203" pitchFamily="34" charset="0"/>
                        </a:rPr>
                        <a:t>Чичинадзе</a:t>
                      </a: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 А.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Райффайзенбанк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14151898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 smtClean="0">
                          <a:effectLst/>
                          <a:latin typeface="Bahnschrift Light" panose="020B0502040204020203" pitchFamily="34" charset="0"/>
                        </a:rPr>
                        <a:t>11</a:t>
                      </a:r>
                      <a:endParaRPr lang="ru-RU" sz="9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Романова А.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ПАО Открытие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53070292"/>
                  </a:ext>
                </a:extLst>
              </a:tr>
              <a:tr h="213563">
                <a:tc>
                  <a:txBody>
                    <a:bodyPr/>
                    <a:lstStyle/>
                    <a:p>
                      <a:pPr marL="0" algn="l" defTabSz="914293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 smtClean="0">
                          <a:effectLst/>
                          <a:latin typeface="Bahnschrift Light" panose="020B0502040204020203" pitchFamily="34" charset="0"/>
                        </a:rPr>
                        <a:t>12</a:t>
                      </a:r>
                      <a:endParaRPr lang="ru-RU" sz="900" b="1" kern="1200" dirty="0">
                        <a:solidFill>
                          <a:schemeClr val="lt1"/>
                        </a:solidFill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rgbClr val="00489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Семенова А.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Bahnschrift Light" panose="020B0502040204020203" pitchFamily="34" charset="0"/>
                        </a:rPr>
                        <a:t>ПАО Открытие</a:t>
                      </a:r>
                      <a:endParaRPr lang="ru-RU" sz="1100" dirty="0">
                        <a:effectLst/>
                        <a:latin typeface="Bahnschrift Light" panose="020B05020402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1806325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71862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64088" y="267398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1325" y="279781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755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969" y="2708910"/>
            <a:ext cx="7200900" cy="333692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0" y="16075"/>
            <a:ext cx="7002304" cy="853973"/>
          </a:xfrm>
          <a:prstGeom prst="rect">
            <a:avLst/>
          </a:prstGeom>
          <a:solidFill>
            <a:srgbClr val="00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6" descr="Ассоциация Банков России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887" y="159725"/>
            <a:ext cx="197196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6346" y="96771"/>
            <a:ext cx="6210776" cy="377693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defTabSz="685800" fontAlgn="auto">
              <a:spcAft>
                <a:spcPts val="0"/>
              </a:spcAft>
            </a:pPr>
            <a:r>
              <a:rPr lang="ru-RU" sz="2100" dirty="0" smtClean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Важное в документе</a:t>
            </a:r>
            <a:endParaRPr lang="ru-RU" sz="2100" dirty="0">
              <a:solidFill>
                <a:prstClr val="white"/>
              </a:solidFill>
              <a:latin typeface="Bahnschrift" panose="020B0502040204020203" pitchFamily="34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0583" y="967622"/>
            <a:ext cx="7002304" cy="0"/>
          </a:xfrm>
          <a:prstGeom prst="line">
            <a:avLst/>
          </a:prstGeom>
          <a:ln w="22225">
            <a:solidFill>
              <a:srgbClr val="004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6345" y="1268730"/>
            <a:ext cx="80361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1. Систематизированы подходы и методы анализа ликвидности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2.  Срок экспозиции определен как  время от выставления оферты до достижения договоренности о сделке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0504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64088" y="267398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1325" y="279781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755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075"/>
            <a:ext cx="7002304" cy="853973"/>
          </a:xfrm>
          <a:prstGeom prst="rect">
            <a:avLst/>
          </a:prstGeom>
          <a:solidFill>
            <a:srgbClr val="00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6" descr="Ассоциация Банк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887" y="159725"/>
            <a:ext cx="197196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6346" y="96771"/>
            <a:ext cx="6210776" cy="377693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defTabSz="685800" fontAlgn="auto">
              <a:spcAft>
                <a:spcPts val="0"/>
              </a:spcAft>
            </a:pPr>
            <a:r>
              <a:rPr lang="ru-RU" sz="2100" dirty="0" smtClean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Важное в документе (1</a:t>
            </a:r>
            <a:r>
              <a:rPr lang="en-US" sz="2100" dirty="0" smtClean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/</a:t>
            </a:r>
            <a:r>
              <a:rPr lang="ru-RU" sz="2100" dirty="0" smtClean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2)</a:t>
            </a:r>
            <a:endParaRPr lang="ru-RU" sz="2100" dirty="0">
              <a:solidFill>
                <a:prstClr val="white"/>
              </a:solidFill>
              <a:latin typeface="Bahnschrift" panose="020B0502040204020203" pitchFamily="34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0583" y="967622"/>
            <a:ext cx="7002304" cy="0"/>
          </a:xfrm>
          <a:prstGeom prst="line">
            <a:avLst/>
          </a:prstGeom>
          <a:ln w="22225">
            <a:solidFill>
              <a:srgbClr val="004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96345" y="1268730"/>
            <a:ext cx="80361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ru-RU" dirty="0" smtClean="0">
                <a:solidFill>
                  <a:schemeClr val="tx1"/>
                </a:solidFill>
              </a:rPr>
              <a:t>Сформулированы подходы к анализу ликвидности: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Статистический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Аналитический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Экспертный (точечный и массовый)</a:t>
            </a:r>
          </a:p>
          <a:p>
            <a:pPr marL="342900" indent="-342900">
              <a:buAutoNum type="arabicPeriod" startAt="3"/>
            </a:pP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dirty="0" smtClean="0">
                <a:solidFill>
                  <a:schemeClr val="tx1"/>
                </a:solidFill>
              </a:rPr>
              <a:t>Проведен </a:t>
            </a:r>
            <a:r>
              <a:rPr lang="ru-RU" dirty="0">
                <a:solidFill>
                  <a:schemeClr val="tx1"/>
                </a:solidFill>
              </a:rPr>
              <a:t>анализ и примеры </a:t>
            </a:r>
            <a:r>
              <a:rPr lang="ru-RU" dirty="0" smtClean="0">
                <a:solidFill>
                  <a:schemeClr val="tx1"/>
                </a:solidFill>
              </a:rPr>
              <a:t>используемых сегментаций объектов недвижимости в разрезе объектов и локации</a:t>
            </a:r>
          </a:p>
          <a:p>
            <a:pPr marL="342900" indent="-342900">
              <a:buFont typeface="+mj-lt"/>
              <a:buAutoNum type="arabicPeriod" startAt="4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dirty="0" smtClean="0">
                <a:solidFill>
                  <a:schemeClr val="tx1"/>
                </a:solidFill>
              </a:rPr>
              <a:t>Сформированы рекомендации по работе с источниками информации, анализу их качества</a:t>
            </a:r>
          </a:p>
          <a:p>
            <a:pPr marL="342900" indent="-342900">
              <a:buFont typeface="+mj-lt"/>
              <a:buAutoNum type="arabicPeriod" startAt="4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dirty="0" smtClean="0">
                <a:solidFill>
                  <a:schemeClr val="tx1"/>
                </a:solidFill>
              </a:rPr>
              <a:t>Приведены алгоритмы работы с информацией, в </a:t>
            </a:r>
            <a:r>
              <a:rPr lang="ru-RU" dirty="0" err="1" smtClean="0">
                <a:solidFill>
                  <a:schemeClr val="tx1"/>
                </a:solidFill>
              </a:rPr>
              <a:t>т.ч</a:t>
            </a:r>
            <a:r>
              <a:rPr lang="ru-RU" dirty="0" smtClean="0">
                <a:solidFill>
                  <a:schemeClr val="tx1"/>
                </a:solidFill>
              </a:rPr>
              <a:t>. с использованием машинного обучения</a:t>
            </a:r>
          </a:p>
          <a:p>
            <a:pPr marL="342900" indent="-342900">
              <a:buFont typeface="+mj-lt"/>
              <a:buAutoNum type="arabicPeriod" startAt="4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 startAt="4"/>
            </a:pPr>
            <a:r>
              <a:rPr lang="ru-RU" dirty="0" smtClean="0">
                <a:solidFill>
                  <a:schemeClr val="tx1"/>
                </a:solidFill>
              </a:rPr>
              <a:t>Описан механизм «кластеризации», позволяющий расширить область сбора информации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0997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64088" y="267398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1325" y="279781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755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075"/>
            <a:ext cx="7002304" cy="853973"/>
          </a:xfrm>
          <a:prstGeom prst="rect">
            <a:avLst/>
          </a:prstGeom>
          <a:solidFill>
            <a:srgbClr val="00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6" descr="Ассоциация Банк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887" y="159725"/>
            <a:ext cx="197196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6346" y="96771"/>
            <a:ext cx="6210776" cy="377693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defTabSz="685800" fontAlgn="auto">
              <a:spcAft>
                <a:spcPts val="0"/>
              </a:spcAft>
            </a:pPr>
            <a:r>
              <a:rPr lang="ru-RU" sz="2100" dirty="0" smtClean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Важное в документе </a:t>
            </a:r>
            <a:r>
              <a:rPr lang="en-US" sz="2100" dirty="0" smtClean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(2/2)</a:t>
            </a:r>
            <a:endParaRPr lang="ru-RU" sz="2100" dirty="0">
              <a:solidFill>
                <a:prstClr val="white"/>
              </a:solidFill>
              <a:latin typeface="Bahnschrift" panose="020B0502040204020203" pitchFamily="34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0583" y="967622"/>
            <a:ext cx="7002304" cy="0"/>
          </a:xfrm>
          <a:prstGeom prst="line">
            <a:avLst/>
          </a:prstGeom>
          <a:ln w="22225">
            <a:solidFill>
              <a:srgbClr val="004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41325" y="1749137"/>
            <a:ext cx="803614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8. </a:t>
            </a:r>
            <a:r>
              <a:rPr lang="ru-RU" dirty="0">
                <a:solidFill>
                  <a:schemeClr val="tx1"/>
                </a:solidFill>
              </a:rPr>
              <a:t>Описаны способы автоматизированного сбора информации (</a:t>
            </a:r>
            <a:r>
              <a:rPr lang="ru-RU" dirty="0" err="1">
                <a:solidFill>
                  <a:schemeClr val="tx1"/>
                </a:solidFill>
              </a:rPr>
              <a:t>парсинга</a:t>
            </a:r>
            <a:r>
              <a:rPr lang="ru-RU" dirty="0">
                <a:solidFill>
                  <a:schemeClr val="tx1"/>
                </a:solidFill>
              </a:rPr>
              <a:t>) и последующей обработки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9. </a:t>
            </a:r>
            <a:r>
              <a:rPr lang="ru-RU" dirty="0">
                <a:solidFill>
                  <a:schemeClr val="tx1"/>
                </a:solidFill>
              </a:rPr>
              <a:t>Проведен анализ правовых аспектов </a:t>
            </a:r>
            <a:r>
              <a:rPr lang="ru-RU" dirty="0" err="1">
                <a:solidFill>
                  <a:schemeClr val="tx1"/>
                </a:solidFill>
              </a:rPr>
              <a:t>парсинга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10 </a:t>
            </a:r>
            <a:r>
              <a:rPr lang="ru-RU" dirty="0">
                <a:solidFill>
                  <a:schemeClr val="tx1"/>
                </a:solidFill>
              </a:rPr>
              <a:t>Сформированы рекомендации по привлечению экспертов в случаях массового и фокусного опроса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11. </a:t>
            </a:r>
            <a:r>
              <a:rPr lang="ru-RU" dirty="0">
                <a:solidFill>
                  <a:schemeClr val="tx1"/>
                </a:solidFill>
              </a:rPr>
              <a:t>Описаны подходы к построению аналитических инструментов, приведены примеры используемых </a:t>
            </a:r>
            <a:r>
              <a:rPr lang="ru-RU" dirty="0" smtClean="0">
                <a:solidFill>
                  <a:schemeClr val="tx1"/>
                </a:solidFill>
              </a:rPr>
              <a:t>инструментов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3888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364088" y="267398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441325" y="279781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75525" y="1946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endParaRPr lang="ru-RU" altLang="ru-RU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16075"/>
            <a:ext cx="7002304" cy="853973"/>
          </a:xfrm>
          <a:prstGeom prst="rect">
            <a:avLst/>
          </a:prstGeom>
          <a:solidFill>
            <a:srgbClr val="004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2" name="Picture 6" descr="Ассоциация Банков Росси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2887" y="159725"/>
            <a:ext cx="1971962" cy="64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96346" y="96771"/>
            <a:ext cx="6210776" cy="377693"/>
          </a:xfrm>
          <a:prstGeom prst="rect">
            <a:avLst/>
          </a:prstGeom>
          <a:noFill/>
        </p:spPr>
        <p:txBody>
          <a:bodyPr wrap="square" lIns="27000" tIns="27000" rIns="27000" bIns="27000" rtlCol="0">
            <a:spAutoFit/>
          </a:bodyPr>
          <a:lstStyle/>
          <a:p>
            <a:pPr defTabSz="685800" fontAlgn="auto">
              <a:spcAft>
                <a:spcPts val="0"/>
              </a:spcAft>
            </a:pPr>
            <a:r>
              <a:rPr lang="ru-RU" sz="2100" dirty="0" smtClean="0">
                <a:solidFill>
                  <a:prstClr val="white"/>
                </a:solidFill>
                <a:latin typeface="Bahnschrift" panose="020B0502040204020203" pitchFamily="34" charset="0"/>
                <a:cs typeface="Times New Roman" pitchFamily="18" charset="0"/>
              </a:rPr>
              <a:t>Пример аналитического инструмента</a:t>
            </a:r>
            <a:endParaRPr lang="ru-RU" sz="2100" dirty="0">
              <a:solidFill>
                <a:prstClr val="white"/>
              </a:solidFill>
              <a:latin typeface="Bahnschrift" panose="020B0502040204020203" pitchFamily="34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0583" y="967622"/>
            <a:ext cx="7002304" cy="0"/>
          </a:xfrm>
          <a:prstGeom prst="line">
            <a:avLst/>
          </a:prstGeom>
          <a:ln w="22225">
            <a:solidFill>
              <a:srgbClr val="004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0891394"/>
              </p:ext>
            </p:extLst>
          </p:nvPr>
        </p:nvGraphicFramePr>
        <p:xfrm>
          <a:off x="251461" y="1268728"/>
          <a:ext cx="7920988" cy="49225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9198">
                  <a:extLst>
                    <a:ext uri="{9D8B030D-6E8A-4147-A177-3AD203B41FA5}">
                      <a16:colId xmlns:a16="http://schemas.microsoft.com/office/drawing/2014/main" xmlns="" val="530769166"/>
                    </a:ext>
                  </a:extLst>
                </a:gridCol>
                <a:gridCol w="3573351">
                  <a:extLst>
                    <a:ext uri="{9D8B030D-6E8A-4147-A177-3AD203B41FA5}">
                      <a16:colId xmlns:a16="http://schemas.microsoft.com/office/drawing/2014/main" xmlns="" val="3936059938"/>
                    </a:ext>
                  </a:extLst>
                </a:gridCol>
                <a:gridCol w="965204">
                  <a:extLst>
                    <a:ext uri="{9D8B030D-6E8A-4147-A177-3AD203B41FA5}">
                      <a16:colId xmlns:a16="http://schemas.microsoft.com/office/drawing/2014/main" xmlns="" val="3610000809"/>
                    </a:ext>
                  </a:extLst>
                </a:gridCol>
                <a:gridCol w="1215894">
                  <a:extLst>
                    <a:ext uri="{9D8B030D-6E8A-4147-A177-3AD203B41FA5}">
                      <a16:colId xmlns:a16="http://schemas.microsoft.com/office/drawing/2014/main" xmlns="" val="2169731346"/>
                    </a:ext>
                  </a:extLst>
                </a:gridCol>
                <a:gridCol w="84129">
                  <a:extLst>
                    <a:ext uri="{9D8B030D-6E8A-4147-A177-3AD203B41FA5}">
                      <a16:colId xmlns:a16="http://schemas.microsoft.com/office/drawing/2014/main" xmlns="" val="2405758202"/>
                    </a:ext>
                  </a:extLst>
                </a:gridCol>
                <a:gridCol w="63212">
                  <a:extLst>
                    <a:ext uri="{9D8B030D-6E8A-4147-A177-3AD203B41FA5}">
                      <a16:colId xmlns:a16="http://schemas.microsoft.com/office/drawing/2014/main" xmlns="" val="1495053908"/>
                    </a:ext>
                  </a:extLst>
                </a:gridCol>
              </a:tblGrid>
              <a:tr h="512297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Факторы, влияющие на ликвидность Офисного Центра,  сданного в аренду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54959181"/>
                  </a:ext>
                </a:extLst>
              </a:tr>
              <a:tr h="208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269656"/>
                  </a:ext>
                </a:extLst>
              </a:tr>
              <a:tr h="20800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7424401"/>
                  </a:ext>
                </a:extLst>
              </a:tr>
              <a:tr h="2502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Наименование фактора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Описание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Значение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Вес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8369417"/>
                  </a:ext>
                </a:extLst>
              </a:tr>
              <a:tr h="20800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ОЦ арендный бизнес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5466876"/>
                  </a:ext>
                </a:extLst>
              </a:tr>
              <a:tr h="1039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Местоположение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-  для г. Москвы - Расположение в  черте города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 - для Санкт-Петербурга и других регионов РФ - Расположение в исторической части города или в одном из деловых кластеров города, имеющем хорошую транспортную и пешеходную доступность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494609131"/>
                  </a:ext>
                </a:extLst>
              </a:tr>
              <a:tr h="103999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Характеристики здания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Новый/реконструированный офисный  центр,  оснащённый системой отопления, системой приточно-вытяжной вентиляции, обладающий охраняемой парковкой, с качественной отделкой внешних стен, входной группы и мест общего пользования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Х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707960434"/>
                  </a:ext>
                </a:extLst>
              </a:tr>
              <a:tr h="831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Загрузка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 - для ОЦ, функционирующего более 2 лет, - не менее 80%;</a:t>
                      </a:r>
                      <a:br>
                        <a:rPr lang="ru-RU" sz="1100">
                          <a:effectLst/>
                        </a:rPr>
                      </a:br>
                      <a:r>
                        <a:rPr lang="ru-RU" sz="1100">
                          <a:effectLst/>
                        </a:rPr>
                        <a:t> - для ОЦ, функционирующего менее 2 лет, - не менее 50%.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3129132713"/>
                  </a:ext>
                </a:extLst>
              </a:tr>
              <a:tr h="20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Сумма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100%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867678306"/>
                  </a:ext>
                </a:extLst>
              </a:tr>
              <a:tr h="20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Ликвидность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СРЕДНЯЯ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22466816"/>
                  </a:ext>
                </a:extLst>
              </a:tr>
              <a:tr h="20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Срок экспозиции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</a:rPr>
                        <a:t>180 </a:t>
                      </a:r>
                      <a:r>
                        <a:rPr lang="ru-RU" sz="1100" dirty="0">
                          <a:effectLst/>
                        </a:rPr>
                        <a:t>- </a:t>
                      </a:r>
                      <a:r>
                        <a:rPr lang="ru-RU" sz="1100" dirty="0" smtClean="0">
                          <a:effectLst/>
                        </a:rPr>
                        <a:t>270 </a:t>
                      </a:r>
                      <a:r>
                        <a:rPr lang="ru-RU" sz="1100" dirty="0" err="1">
                          <a:effectLst/>
                        </a:rPr>
                        <a:t>дн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812" marR="37812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870019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657795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BusinessUnitCoverText}"/>
  <p:tag name="SMARTWRITE" val="{@BusinessUnitCoverText}"/>
  <p:tag name="SMARTOBJECT" val="No Colour v.2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BusinessUnitCoverText}"/>
  <p:tag name="SMARTWRITE" val="{@BusinessUnitCoverText}"/>
  <p:tag name="SMARTOBJECT" val="No Colour v.2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YW3h0IPC0Cmnm3TAVLKpg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Ndppg_p06oIAkRJSq9ww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5WHzCX4XkmMIGdWMfyU2A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jEe7YRbt0eu1kvJXrz9sQ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ISVISIBLE" val="{@GridOn}=Yes"/>
  <p:tag name="SMARTOBJECT" val="grid"/>
  <p:tag name="SMARTGRID" val="Yes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Large Title and Subtitle v.2"/>
  <p:tag name="SMARTWRITE" val="{@BusinessUnitCoverText}"/>
  <p:tag name="SMARTREAD" val="{@BusinessUnitCoverText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 STANDARD" val=";djapoicjv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  <p:tag name="SMARTOBJECT" val="StandardSectionDivider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SmartDividertext} {SmartDividernumber}"/>
  <p:tag name="SMARTSHAPETYPE" val="DividerHeader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HOW EXECUTIVE SUMMARY" val="No"/>
  <p:tag name="SMARTDIVIDERTYPE" val="Appendix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WC TEXT" val=";lhd;lao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SectionNumber"/>
  <p:tag name="SMARTWRITE" val="{SmartDividernumber}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LEVEL" val="0"/>
  <p:tag name="SMARTDIVIDERTYPE" val="Section"/>
  <p:tag name="SHOW EXECUTIVE SUMMARY" val="No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BusinessUnitCoverText}"/>
  <p:tag name="SMARTREAD" val="{@BusinessUnitCoverText}"/>
  <p:tag name="SMARTOBJECT" val="Descriptor Cover with Content v.2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Confidentiality stamp}"/>
  <p:tag name="SMARTWRITE" val="{@Confidentiality stamp}"/>
  <p:tag name="SMARTOBJECT" val="Confidentiality stamp Cover with Content v.2"/>
  <p:tag name="SMARTLINKEDSHAPEID" val="SideBar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Draft stamp}"/>
  <p:tag name="SMARTISVISIBLE" val="{@Show Draft stamp} = Yes"/>
  <p:tag name="SMARTWRITE" val="{@Draft stamp}"/>
  <p:tag name="SMARTOBJECT" val="Draft stamp Cover with Content v.2"/>
  <p:tag name="SMARTLINKEDSHAPEID" val="SideBar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Report date}"/>
  <p:tag name="SMARTWRITE" val="{@Report date}"/>
  <p:tag name="SMARTOBJECT" val="Report date Cover with Content v.2"/>
  <p:tag name="SMARTLINKEDSHAPEID" val="SideBar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ver Content"/>
  <p:tag name="SMARTLINKEDSHAPEID" val="SideBar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BusinessUnitCoverText}"/>
  <p:tag name="SMARTWRITE" val="{@BusinessUnitCoverText}"/>
  <p:tag name="SMARTOBJECT" val="No Colour v.2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Fixed Logo v.2"/>
  <p:tag name="SMARTREAD" val="{@Confidentiality stamp}"/>
  <p:tag name="SMARTWRITE" val="{@Confidentiality stamp}"/>
  <p:tag name="SMARTLINKEDSHAPEID" val="SideBa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Large Title and Subtitle v.2"/>
  <p:tag name="SMARTREAD" val="{@Confidentiality stamp}"/>
  <p:tag name="SMARTWRITE" val="{@Confidentiality stamp}"/>
  <p:tag name="SMARTLINKEDSHAPEID" val="SideBa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Fixed Logo v.2"/>
  <p:tag name="SMARTREAD" val="{@Draft stamp}"/>
  <p:tag name="SMARTWRITE" val="{@Draft stamp}"/>
  <p:tag name="SMARTISVISIBLE" val="{@Show Draft stamp} = Yes"/>
  <p:tag name="SMARTLINKEDSHAPEID" val="SideBar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Fixed Logo v.2"/>
  <p:tag name="SMARTREAD" val="{@Report date}"/>
  <p:tag name="SMARTLINKEDSHAPEID" val="SideBar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escriptor Colour v.2"/>
  <p:tag name="SMARTREAD" val="{@BusinessUnitCoverText}"/>
  <p:tag name="SMARTWRITE" val="{@BusinessUnitCoverText}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Title}"/>
  <p:tag name="SMARTWRITE" val="{@Title}"/>
  <p:tag name="SMARTLINKEDSHAPEID" val="Titl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@Subtitle}"/>
  <p:tag name="SMARTWRITE" val="{@Subtitle}"/>
  <p:tag name="SMARTLINKEDSHAPEID" val="Titl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Confidentiality stamp Colour v.2"/>
  <p:tag name="SMARTREAD" val="{@Confidentiality stamp}"/>
  <p:tag name="SMARTWRITE" val="{@Confidentiality stamp}"/>
  <p:tag name="SMARTLINKEDSHAPEID" val="SideBar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raft stamp} = Yes"/>
  <p:tag name="SMARTOBJECT" val="Draft stamp Colour v.2"/>
  <p:tag name="SMARTREAD" val="{@Draft stamp}"/>
  <p:tag name="SMARTWRITE" val="{@Draft stamp}"/>
  <p:tag name="SMARTLINKEDSHAPEID" val="SideBar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Report date}"/>
  <p:tag name="SMARTOBJECT" val="Report date Colour v.2"/>
  <p:tag name="SMARTREAD" val="{@Report date}"/>
  <p:tag name="SMARTLINKEDSHAPEID" val="SideBa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Draft stamp Large Title and Subtitle v.2"/>
  <p:tag name="SMARTREAD" val="{@Draft stamp}"/>
  <p:tag name="SMARTISVISIBLE" val="{@Show Draft stamp} = Yes"/>
  <p:tag name="SMARTWRITE" val="{@Draft stamp}"/>
  <p:tag name="SMARTLINKEDSHAPEID" val="SideBar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Report date Large Title and Subtitle v.2"/>
  <p:tag name="SMARTREAD" val="{@Report date}"/>
  <p:tag name="SMARTWRITE" val="{@Report date}"/>
  <p:tag name="SMARTLINKEDSHAPEID" val="SideBar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Front Cover Imag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LENGTH" val="Tru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Today} {!FilePath}"/>
  <p:tag name="SMARTISVISIBLE" val="{@Show Date FilePath} = Yes"/>
  <p:tag name="SMARTLOCKSHAPE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OBJECT" val="Page Number v.2"/>
  <p:tag name="SMARTLOCKSHAPE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Title} • {@Subtitle}"/>
  <p:tag name="SMARTOBJECT" val="Section Footer v.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SmartShowDisclaimer} = Yes"/>
  <p:tag name="SMARTSHAPETYPE" val="Disclaimer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Draft stamp}"/>
  <p:tag name="SMARTLOCKSHAPE" val="Yes"/>
  <p:tag name="SMARTISVISIBLE" val="{@Show Draft stamp}=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$SmartDividertext} {$SmartDividernumber} – {$Smart Divider title}"/>
  <p:tag name="SMARTISVISIBLE" val="{$SmartDividernumber} !="/>
  <p:tag name="SMARTOBJECT" val="Section Header v.2"/>
</p:tagLst>
</file>

<file path=ppt/theme/theme1.xml><?xml version="1.0" encoding="utf-8"?>
<a:theme xmlns:a="http://schemas.openxmlformats.org/drawingml/2006/main" name="Presentation">
  <a:themeElements>
    <a:clrScheme name="АРБ">
      <a:dk1>
        <a:srgbClr val="264653"/>
      </a:dk1>
      <a:lt1>
        <a:srgbClr val="2A9D8F"/>
      </a:lt1>
      <a:dk2>
        <a:srgbClr val="E9C46A"/>
      </a:dk2>
      <a:lt2>
        <a:srgbClr val="F4A24D"/>
      </a:lt2>
      <a:accent1>
        <a:srgbClr val="E76F51"/>
      </a:accent1>
      <a:accent2>
        <a:srgbClr val="E0301E"/>
      </a:accent2>
      <a:accent3>
        <a:srgbClr val="FFFFFF"/>
      </a:accent3>
      <a:accent4>
        <a:srgbClr val="000000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noProof="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ation">
  <a:themeElements>
    <a:clrScheme name="АРБ">
      <a:dk1>
        <a:srgbClr val="264653"/>
      </a:dk1>
      <a:lt1>
        <a:srgbClr val="2A9D8F"/>
      </a:lt1>
      <a:dk2>
        <a:srgbClr val="E9C46A"/>
      </a:dk2>
      <a:lt2>
        <a:srgbClr val="F4A24D"/>
      </a:lt2>
      <a:accent1>
        <a:srgbClr val="E76F51"/>
      </a:accent1>
      <a:accent2>
        <a:srgbClr val="E0301E"/>
      </a:accent2>
      <a:accent3>
        <a:srgbClr val="FFFFFF"/>
      </a:accent3>
      <a:accent4>
        <a:srgbClr val="000000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noProof="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Шаблон новый ценности">
  <a:themeElements>
    <a:clrScheme name="АРБ">
      <a:dk1>
        <a:srgbClr val="264653"/>
      </a:dk1>
      <a:lt1>
        <a:srgbClr val="2A9D8F"/>
      </a:lt1>
      <a:dk2>
        <a:srgbClr val="E9C46A"/>
      </a:dk2>
      <a:lt2>
        <a:srgbClr val="F4A24D"/>
      </a:lt2>
      <a:accent1>
        <a:srgbClr val="E76F51"/>
      </a:accent1>
      <a:accent2>
        <a:srgbClr val="E0301E"/>
      </a:accent2>
      <a:accent3>
        <a:srgbClr val="FFFFFF"/>
      </a:accent3>
      <a:accent4>
        <a:srgbClr val="000000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color them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F6D476"/>
        </a:accent1>
        <a:accent2>
          <a:srgbClr val="86C1D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86C1DE"/>
        </a:accent1>
        <a:accent2>
          <a:srgbClr val="F6D476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Template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ADD4EF"/>
        </a:accent1>
        <a:accent2>
          <a:srgbClr val="F6D26E"/>
        </a:accent2>
        <a:accent3>
          <a:srgbClr val="1082CF"/>
        </a:accent3>
        <a:accent4>
          <a:srgbClr val="258997"/>
        </a:accent4>
        <a:accent5>
          <a:srgbClr val="FF6600"/>
        </a:accent5>
        <a:accent6>
          <a:srgbClr val="808080"/>
        </a:accent6>
        <a:hlink>
          <a:srgbClr val="1082CF"/>
        </a:hlink>
        <a:folHlink>
          <a:srgbClr val="2589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Presentation">
  <a:themeElements>
    <a:clrScheme name="PwC Burgundy">
      <a:dk1>
        <a:srgbClr val="000000"/>
      </a:dk1>
      <a:lt1>
        <a:srgbClr val="FFFFFF"/>
      </a:lt1>
      <a:dk2>
        <a:srgbClr val="A32020"/>
      </a:dk2>
      <a:lt2>
        <a:srgbClr val="FFFFFF"/>
      </a:lt2>
      <a:accent1>
        <a:srgbClr val="A32020"/>
      </a:accent1>
      <a:accent2>
        <a:srgbClr val="E0301E"/>
      </a:accent2>
      <a:accent3>
        <a:srgbClr val="602320"/>
      </a:accent3>
      <a:accent4>
        <a:srgbClr val="DB536A"/>
      </a:accent4>
      <a:accent5>
        <a:srgbClr val="DC6900"/>
      </a:accent5>
      <a:accent6>
        <a:srgbClr val="FFB600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C0C0"/>
        </a:solidFill>
        <a:ln w="25400">
          <a:solidFill>
            <a:schemeClr val="accent5"/>
          </a:solidFill>
        </a:ln>
      </a:spPr>
      <a:bodyPr vert="horz" wrap="square" lIns="91440" tIns="45720" rIns="91440" bIns="45720" rtlCol="0" anchor="ctr">
        <a:noAutofit/>
      </a:bodyPr>
      <a:lstStyle>
        <a:defPPr algn="ctr">
          <a:defRPr noProof="0" dirty="0" smtClean="0"/>
        </a:defPPr>
      </a:lstStyle>
    </a:spDef>
    <a:txDef>
      <a:spPr>
        <a:noFill/>
      </a:spPr>
      <a:bodyPr wrap="square" lIns="0" tIns="0" rIns="0" bIns="0" rtlCol="0">
        <a:spAutoFit/>
      </a:bodyPr>
      <a:lstStyle>
        <a:defPPr indent="-274320">
          <a:defRPr sz="2200" dirty="0" smtClean="0">
            <a:latin typeface="Georgia" pitchFamily="18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Designs\Высокое напряжение.pot</Template>
  <TotalTime>29858</TotalTime>
  <Words>450</Words>
  <Application>Microsoft Office PowerPoint</Application>
  <PresentationFormat>Экран (4:3)</PresentationFormat>
  <Paragraphs>152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Presentation</vt:lpstr>
      <vt:lpstr>1_Presentation</vt:lpstr>
      <vt:lpstr>Шаблон новый ценности</vt:lpstr>
      <vt:lpstr>2_Presentation</vt:lpstr>
      <vt:lpstr>Office Theme</vt:lpstr>
      <vt:lpstr>Методические рекомендации по анализу  ликвидности объектов недвижимости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dddd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оценки недвижимости.  Типичные ошибки в отчетах.</dc:title>
  <dc:creator>Olga</dc:creator>
  <cp:lastModifiedBy>KAV</cp:lastModifiedBy>
  <cp:revision>515</cp:revision>
  <cp:lastPrinted>2016-07-05T16:13:25Z</cp:lastPrinted>
  <dcterms:created xsi:type="dcterms:W3CDTF">2006-04-06T06:37:04Z</dcterms:created>
  <dcterms:modified xsi:type="dcterms:W3CDTF">2020-12-08T12:36:38Z</dcterms:modified>
</cp:coreProperties>
</file>