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4"/>
  </p:notesMasterIdLst>
  <p:sldIdLst>
    <p:sldId id="256" r:id="rId2"/>
    <p:sldId id="266" r:id="rId3"/>
    <p:sldId id="277" r:id="rId4"/>
    <p:sldId id="276" r:id="rId5"/>
    <p:sldId id="315" r:id="rId6"/>
    <p:sldId id="316" r:id="rId7"/>
    <p:sldId id="317" r:id="rId8"/>
    <p:sldId id="262" r:id="rId9"/>
    <p:sldId id="319" r:id="rId10"/>
    <p:sldId id="314" r:id="rId11"/>
    <p:sldId id="282" r:id="rId12"/>
    <p:sldId id="281" r:id="rId13"/>
  </p:sldIdLst>
  <p:sldSz cx="9144000" cy="5143500" type="screen16x9"/>
  <p:notesSz cx="6858000" cy="9144000"/>
  <p:embeddedFontLst>
    <p:embeddedFont>
      <p:font typeface="Arial Narrow" panose="020B0604020202020204" pitchFamily="34" charset="0"/>
      <p:regular r:id="rId15"/>
      <p:bold r:id="rId16"/>
    </p:embeddedFont>
    <p:embeddedFont>
      <p:font typeface="Days One" panose="02000505000000020004" pitchFamily="2" charset="0"/>
      <p:regular r:id="rId17"/>
    </p:embeddedFon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Titillium Web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orient="horz" pos="57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913F54-5E3A-49EC-A837-406EF6C0DFE4}">
  <a:tblStyle styleId="{62913F54-5E3A-49EC-A837-406EF6C0DF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36" d="100"/>
          <a:sy n="136" d="100"/>
        </p:scale>
        <p:origin x="200" y="504"/>
      </p:cViewPr>
      <p:guideLst>
        <p:guide orient="horz" pos="1620"/>
        <p:guide pos="2880"/>
        <p:guide orient="horz" pos="5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29635d4b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29635d4b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>
          <a:extLst>
            <a:ext uri="{FF2B5EF4-FFF2-40B4-BE49-F238E27FC236}">
              <a16:creationId xmlns:a16="http://schemas.microsoft.com/office/drawing/2014/main" id="{F048E0F0-71DD-59B2-BD6E-2E91AD6D8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28c07499c8_0_120:notes">
            <a:extLst>
              <a:ext uri="{FF2B5EF4-FFF2-40B4-BE49-F238E27FC236}">
                <a16:creationId xmlns:a16="http://schemas.microsoft.com/office/drawing/2014/main" id="{1203CD89-BC04-2F39-2603-C144C405B6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128c07499c8_0_120:notes">
            <a:extLst>
              <a:ext uri="{FF2B5EF4-FFF2-40B4-BE49-F238E27FC236}">
                <a16:creationId xmlns:a16="http://schemas.microsoft.com/office/drawing/2014/main" id="{3E79D81D-958D-9AFB-FD73-6D5BF76865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260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g128c07499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7" name="Google Shape;2027;g128c07499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g128c07499c8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5" name="Google Shape;1975;g128c07499c8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28c07499c8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128c07499c8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128c07499c8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7" name="Google Shape;1707;g128c07499c8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128c07499c8_0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9" name="Google Shape;1539;g128c07499c8_0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5">
          <a:extLst>
            <a:ext uri="{FF2B5EF4-FFF2-40B4-BE49-F238E27FC236}">
              <a16:creationId xmlns:a16="http://schemas.microsoft.com/office/drawing/2014/main" id="{088FD387-4C5D-98BC-9FA5-F6461C694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g128c07499c8_0_0:notes">
            <a:extLst>
              <a:ext uri="{FF2B5EF4-FFF2-40B4-BE49-F238E27FC236}">
                <a16:creationId xmlns:a16="http://schemas.microsoft.com/office/drawing/2014/main" id="{79A4F089-73DA-D721-F7AA-1B18E4FA84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7" name="Google Shape;2027;g128c07499c8_0_0:notes">
            <a:extLst>
              <a:ext uri="{FF2B5EF4-FFF2-40B4-BE49-F238E27FC236}">
                <a16:creationId xmlns:a16="http://schemas.microsoft.com/office/drawing/2014/main" id="{EC0A8EEF-0D1E-573D-08DA-9E31CF02B5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3801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5">
          <a:extLst>
            <a:ext uri="{FF2B5EF4-FFF2-40B4-BE49-F238E27FC236}">
              <a16:creationId xmlns:a16="http://schemas.microsoft.com/office/drawing/2014/main" id="{526908E3-C9FA-4FD3-BCAE-EF884B445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g128c07499c8_0_0:notes">
            <a:extLst>
              <a:ext uri="{FF2B5EF4-FFF2-40B4-BE49-F238E27FC236}">
                <a16:creationId xmlns:a16="http://schemas.microsoft.com/office/drawing/2014/main" id="{A6015B99-5052-7556-1CC9-B16F761188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7" name="Google Shape;2027;g128c07499c8_0_0:notes">
            <a:extLst>
              <a:ext uri="{FF2B5EF4-FFF2-40B4-BE49-F238E27FC236}">
                <a16:creationId xmlns:a16="http://schemas.microsoft.com/office/drawing/2014/main" id="{01AFAA7E-AFEF-7672-7A5E-F0791F160F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7989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5">
          <a:extLst>
            <a:ext uri="{FF2B5EF4-FFF2-40B4-BE49-F238E27FC236}">
              <a16:creationId xmlns:a16="http://schemas.microsoft.com/office/drawing/2014/main" id="{D4AA7F44-1781-27FC-3FD6-C61B9F7C9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g128c07499c8_0_0:notes">
            <a:extLst>
              <a:ext uri="{FF2B5EF4-FFF2-40B4-BE49-F238E27FC236}">
                <a16:creationId xmlns:a16="http://schemas.microsoft.com/office/drawing/2014/main" id="{CAACDA65-553E-BE0C-34D0-20AEA13234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7" name="Google Shape;2027;g128c07499c8_0_0:notes">
            <a:extLst>
              <a:ext uri="{FF2B5EF4-FFF2-40B4-BE49-F238E27FC236}">
                <a16:creationId xmlns:a16="http://schemas.microsoft.com/office/drawing/2014/main" id="{208A285D-AD2D-A500-384A-45EB6B7C8E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9198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28c07499c8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128c07499c8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>
          <a:extLst>
            <a:ext uri="{FF2B5EF4-FFF2-40B4-BE49-F238E27FC236}">
              <a16:creationId xmlns:a16="http://schemas.microsoft.com/office/drawing/2014/main" id="{80366F52-D6BD-F14B-D5DA-06B9D0F70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28c07499c8_0_120:notes">
            <a:extLst>
              <a:ext uri="{FF2B5EF4-FFF2-40B4-BE49-F238E27FC236}">
                <a16:creationId xmlns:a16="http://schemas.microsoft.com/office/drawing/2014/main" id="{9D7EBFCC-1C99-9B98-28D9-1241805027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128c07499c8_0_120:notes">
            <a:extLst>
              <a:ext uri="{FF2B5EF4-FFF2-40B4-BE49-F238E27FC236}">
                <a16:creationId xmlns:a16="http://schemas.microsoft.com/office/drawing/2014/main" id="{5498C195-6BCD-EA14-70B6-0EE9148310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185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840500" y="1194700"/>
            <a:ext cx="4590300" cy="244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500"/>
              <a:buFont typeface="Loved by the King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76050" y="3583100"/>
            <a:ext cx="4254900" cy="365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98945" y="0"/>
            <a:ext cx="3686498" cy="1292577"/>
          </a:xfrm>
          <a:custGeom>
            <a:avLst/>
            <a:gdLst/>
            <a:ahLst/>
            <a:cxnLst/>
            <a:rect l="l" t="t" r="r" b="b"/>
            <a:pathLst>
              <a:path w="37360" h="13099" extrusionOk="0">
                <a:moveTo>
                  <a:pt x="484" y="1"/>
                </a:moveTo>
                <a:lnTo>
                  <a:pt x="410" y="280"/>
                </a:lnTo>
                <a:lnTo>
                  <a:pt x="335" y="578"/>
                </a:lnTo>
                <a:lnTo>
                  <a:pt x="242" y="987"/>
                </a:lnTo>
                <a:lnTo>
                  <a:pt x="168" y="1489"/>
                </a:lnTo>
                <a:lnTo>
                  <a:pt x="75" y="2047"/>
                </a:lnTo>
                <a:lnTo>
                  <a:pt x="19" y="2661"/>
                </a:lnTo>
                <a:lnTo>
                  <a:pt x="0" y="3331"/>
                </a:lnTo>
                <a:lnTo>
                  <a:pt x="0" y="3685"/>
                </a:lnTo>
                <a:lnTo>
                  <a:pt x="19" y="4038"/>
                </a:lnTo>
                <a:lnTo>
                  <a:pt x="37" y="4392"/>
                </a:lnTo>
                <a:lnTo>
                  <a:pt x="93" y="4745"/>
                </a:lnTo>
                <a:lnTo>
                  <a:pt x="149" y="5117"/>
                </a:lnTo>
                <a:lnTo>
                  <a:pt x="224" y="5471"/>
                </a:lnTo>
                <a:lnTo>
                  <a:pt x="317" y="5824"/>
                </a:lnTo>
                <a:lnTo>
                  <a:pt x="428" y="6178"/>
                </a:lnTo>
                <a:lnTo>
                  <a:pt x="558" y="6513"/>
                </a:lnTo>
                <a:lnTo>
                  <a:pt x="726" y="6847"/>
                </a:lnTo>
                <a:lnTo>
                  <a:pt x="912" y="7182"/>
                </a:lnTo>
                <a:lnTo>
                  <a:pt x="1117" y="7499"/>
                </a:lnTo>
                <a:lnTo>
                  <a:pt x="1340" y="7796"/>
                </a:lnTo>
                <a:lnTo>
                  <a:pt x="1619" y="8094"/>
                </a:lnTo>
                <a:lnTo>
                  <a:pt x="1898" y="8354"/>
                </a:lnTo>
                <a:lnTo>
                  <a:pt x="2233" y="8615"/>
                </a:lnTo>
                <a:lnTo>
                  <a:pt x="2512" y="8820"/>
                </a:lnTo>
                <a:lnTo>
                  <a:pt x="2810" y="9006"/>
                </a:lnTo>
                <a:lnTo>
                  <a:pt x="3107" y="9154"/>
                </a:lnTo>
                <a:lnTo>
                  <a:pt x="3405" y="9303"/>
                </a:lnTo>
                <a:lnTo>
                  <a:pt x="3703" y="9434"/>
                </a:lnTo>
                <a:lnTo>
                  <a:pt x="3982" y="9545"/>
                </a:lnTo>
                <a:lnTo>
                  <a:pt x="4279" y="9638"/>
                </a:lnTo>
                <a:lnTo>
                  <a:pt x="4577" y="9713"/>
                </a:lnTo>
                <a:lnTo>
                  <a:pt x="4875" y="9768"/>
                </a:lnTo>
                <a:lnTo>
                  <a:pt x="5154" y="9824"/>
                </a:lnTo>
                <a:lnTo>
                  <a:pt x="5452" y="9843"/>
                </a:lnTo>
                <a:lnTo>
                  <a:pt x="5749" y="9880"/>
                </a:lnTo>
                <a:lnTo>
                  <a:pt x="6345" y="9880"/>
                </a:lnTo>
                <a:lnTo>
                  <a:pt x="6940" y="9843"/>
                </a:lnTo>
                <a:lnTo>
                  <a:pt x="7554" y="9768"/>
                </a:lnTo>
                <a:lnTo>
                  <a:pt x="8168" y="9675"/>
                </a:lnTo>
                <a:lnTo>
                  <a:pt x="8782" y="9545"/>
                </a:lnTo>
                <a:lnTo>
                  <a:pt x="9414" y="9396"/>
                </a:lnTo>
                <a:lnTo>
                  <a:pt x="10698" y="9061"/>
                </a:lnTo>
                <a:lnTo>
                  <a:pt x="12019" y="8727"/>
                </a:lnTo>
                <a:lnTo>
                  <a:pt x="12708" y="8559"/>
                </a:lnTo>
                <a:lnTo>
                  <a:pt x="13415" y="8410"/>
                </a:lnTo>
                <a:lnTo>
                  <a:pt x="14122" y="8280"/>
                </a:lnTo>
                <a:lnTo>
                  <a:pt x="14847" y="8187"/>
                </a:lnTo>
                <a:lnTo>
                  <a:pt x="15591" y="8113"/>
                </a:lnTo>
                <a:lnTo>
                  <a:pt x="16354" y="8075"/>
                </a:lnTo>
                <a:lnTo>
                  <a:pt x="16745" y="8075"/>
                </a:lnTo>
                <a:lnTo>
                  <a:pt x="17154" y="8094"/>
                </a:lnTo>
                <a:lnTo>
                  <a:pt x="17545" y="8113"/>
                </a:lnTo>
                <a:lnTo>
                  <a:pt x="17954" y="8150"/>
                </a:lnTo>
                <a:lnTo>
                  <a:pt x="18364" y="8206"/>
                </a:lnTo>
                <a:lnTo>
                  <a:pt x="18773" y="8261"/>
                </a:lnTo>
                <a:lnTo>
                  <a:pt x="19201" y="8336"/>
                </a:lnTo>
                <a:lnTo>
                  <a:pt x="19629" y="8448"/>
                </a:lnTo>
                <a:lnTo>
                  <a:pt x="20057" y="8541"/>
                </a:lnTo>
                <a:lnTo>
                  <a:pt x="20485" y="8671"/>
                </a:lnTo>
                <a:lnTo>
                  <a:pt x="20931" y="8820"/>
                </a:lnTo>
                <a:lnTo>
                  <a:pt x="21396" y="8987"/>
                </a:lnTo>
                <a:lnTo>
                  <a:pt x="21843" y="9173"/>
                </a:lnTo>
                <a:lnTo>
                  <a:pt x="22308" y="9378"/>
                </a:lnTo>
                <a:lnTo>
                  <a:pt x="22773" y="9601"/>
                </a:lnTo>
                <a:lnTo>
                  <a:pt x="23257" y="9843"/>
                </a:lnTo>
                <a:lnTo>
                  <a:pt x="23740" y="10103"/>
                </a:lnTo>
                <a:lnTo>
                  <a:pt x="24224" y="10401"/>
                </a:lnTo>
                <a:lnTo>
                  <a:pt x="24727" y="10717"/>
                </a:lnTo>
                <a:lnTo>
                  <a:pt x="25229" y="11052"/>
                </a:lnTo>
                <a:lnTo>
                  <a:pt x="25861" y="11462"/>
                </a:lnTo>
                <a:lnTo>
                  <a:pt x="26494" y="11834"/>
                </a:lnTo>
                <a:lnTo>
                  <a:pt x="27108" y="12150"/>
                </a:lnTo>
                <a:lnTo>
                  <a:pt x="27722" y="12410"/>
                </a:lnTo>
                <a:lnTo>
                  <a:pt x="28317" y="12634"/>
                </a:lnTo>
                <a:lnTo>
                  <a:pt x="28913" y="12801"/>
                </a:lnTo>
                <a:lnTo>
                  <a:pt x="29471" y="12931"/>
                </a:lnTo>
                <a:lnTo>
                  <a:pt x="30029" y="13024"/>
                </a:lnTo>
                <a:lnTo>
                  <a:pt x="30569" y="13080"/>
                </a:lnTo>
                <a:lnTo>
                  <a:pt x="31108" y="13099"/>
                </a:lnTo>
                <a:lnTo>
                  <a:pt x="31610" y="13099"/>
                </a:lnTo>
                <a:lnTo>
                  <a:pt x="32094" y="13062"/>
                </a:lnTo>
                <a:lnTo>
                  <a:pt x="32578" y="13006"/>
                </a:lnTo>
                <a:lnTo>
                  <a:pt x="33024" y="12931"/>
                </a:lnTo>
                <a:lnTo>
                  <a:pt x="33471" y="12820"/>
                </a:lnTo>
                <a:lnTo>
                  <a:pt x="33880" y="12708"/>
                </a:lnTo>
                <a:lnTo>
                  <a:pt x="34290" y="12578"/>
                </a:lnTo>
                <a:lnTo>
                  <a:pt x="34662" y="12429"/>
                </a:lnTo>
                <a:lnTo>
                  <a:pt x="35015" y="12280"/>
                </a:lnTo>
                <a:lnTo>
                  <a:pt x="35350" y="12131"/>
                </a:lnTo>
                <a:lnTo>
                  <a:pt x="35648" y="11964"/>
                </a:lnTo>
                <a:lnTo>
                  <a:pt x="35945" y="11796"/>
                </a:lnTo>
                <a:lnTo>
                  <a:pt x="36448" y="11499"/>
                </a:lnTo>
                <a:lnTo>
                  <a:pt x="36838" y="11220"/>
                </a:lnTo>
                <a:lnTo>
                  <a:pt x="37136" y="10996"/>
                </a:lnTo>
                <a:lnTo>
                  <a:pt x="37359" y="10773"/>
                </a:lnTo>
                <a:lnTo>
                  <a:pt x="3735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1" y="4263148"/>
            <a:ext cx="2856799" cy="872128"/>
          </a:xfrm>
          <a:custGeom>
            <a:avLst/>
            <a:gdLst/>
            <a:ahLst/>
            <a:cxnLst/>
            <a:rect l="l" t="t" r="r" b="b"/>
            <a:pathLst>
              <a:path w="48151" h="14699" extrusionOk="0">
                <a:moveTo>
                  <a:pt x="0" y="0"/>
                </a:moveTo>
                <a:lnTo>
                  <a:pt x="186" y="484"/>
                </a:lnTo>
                <a:lnTo>
                  <a:pt x="410" y="1042"/>
                </a:lnTo>
                <a:lnTo>
                  <a:pt x="745" y="1749"/>
                </a:lnTo>
                <a:lnTo>
                  <a:pt x="1173" y="2586"/>
                </a:lnTo>
                <a:lnTo>
                  <a:pt x="1414" y="3052"/>
                </a:lnTo>
                <a:lnTo>
                  <a:pt x="1693" y="3535"/>
                </a:lnTo>
                <a:lnTo>
                  <a:pt x="2010" y="4038"/>
                </a:lnTo>
                <a:lnTo>
                  <a:pt x="2345" y="4540"/>
                </a:lnTo>
                <a:lnTo>
                  <a:pt x="2717" y="5061"/>
                </a:lnTo>
                <a:lnTo>
                  <a:pt x="3107" y="5582"/>
                </a:lnTo>
                <a:lnTo>
                  <a:pt x="3535" y="6103"/>
                </a:lnTo>
                <a:lnTo>
                  <a:pt x="4001" y="6624"/>
                </a:lnTo>
                <a:lnTo>
                  <a:pt x="4484" y="7145"/>
                </a:lnTo>
                <a:lnTo>
                  <a:pt x="5005" y="7647"/>
                </a:lnTo>
                <a:lnTo>
                  <a:pt x="5545" y="8131"/>
                </a:lnTo>
                <a:lnTo>
                  <a:pt x="6140" y="8596"/>
                </a:lnTo>
                <a:lnTo>
                  <a:pt x="6754" y="9042"/>
                </a:lnTo>
                <a:lnTo>
                  <a:pt x="7405" y="9452"/>
                </a:lnTo>
                <a:lnTo>
                  <a:pt x="7740" y="9638"/>
                </a:lnTo>
                <a:lnTo>
                  <a:pt x="8094" y="9824"/>
                </a:lnTo>
                <a:lnTo>
                  <a:pt x="8447" y="10010"/>
                </a:lnTo>
                <a:lnTo>
                  <a:pt x="8819" y="10177"/>
                </a:lnTo>
                <a:lnTo>
                  <a:pt x="9191" y="10345"/>
                </a:lnTo>
                <a:lnTo>
                  <a:pt x="9563" y="10494"/>
                </a:lnTo>
                <a:lnTo>
                  <a:pt x="9954" y="10624"/>
                </a:lnTo>
                <a:lnTo>
                  <a:pt x="10363" y="10754"/>
                </a:lnTo>
                <a:lnTo>
                  <a:pt x="10773" y="10866"/>
                </a:lnTo>
                <a:lnTo>
                  <a:pt x="11182" y="10959"/>
                </a:lnTo>
                <a:lnTo>
                  <a:pt x="11629" y="11052"/>
                </a:lnTo>
                <a:lnTo>
                  <a:pt x="12057" y="11126"/>
                </a:lnTo>
                <a:lnTo>
                  <a:pt x="12503" y="11182"/>
                </a:lnTo>
                <a:lnTo>
                  <a:pt x="12968" y="11238"/>
                </a:lnTo>
                <a:lnTo>
                  <a:pt x="13433" y="11256"/>
                </a:lnTo>
                <a:lnTo>
                  <a:pt x="13898" y="11275"/>
                </a:lnTo>
                <a:lnTo>
                  <a:pt x="14903" y="11275"/>
                </a:lnTo>
                <a:lnTo>
                  <a:pt x="15387" y="11238"/>
                </a:lnTo>
                <a:lnTo>
                  <a:pt x="15852" y="11219"/>
                </a:lnTo>
                <a:lnTo>
                  <a:pt x="16317" y="11163"/>
                </a:lnTo>
                <a:lnTo>
                  <a:pt x="16764" y="11108"/>
                </a:lnTo>
                <a:lnTo>
                  <a:pt x="17619" y="10977"/>
                </a:lnTo>
                <a:lnTo>
                  <a:pt x="18457" y="10810"/>
                </a:lnTo>
                <a:lnTo>
                  <a:pt x="19238" y="10624"/>
                </a:lnTo>
                <a:lnTo>
                  <a:pt x="20001" y="10401"/>
                </a:lnTo>
                <a:lnTo>
                  <a:pt x="20727" y="10159"/>
                </a:lnTo>
                <a:lnTo>
                  <a:pt x="21415" y="9898"/>
                </a:lnTo>
                <a:lnTo>
                  <a:pt x="22085" y="9638"/>
                </a:lnTo>
                <a:lnTo>
                  <a:pt x="22717" y="9359"/>
                </a:lnTo>
                <a:lnTo>
                  <a:pt x="23331" y="9080"/>
                </a:lnTo>
                <a:lnTo>
                  <a:pt x="24503" y="8521"/>
                </a:lnTo>
                <a:lnTo>
                  <a:pt x="25620" y="8019"/>
                </a:lnTo>
                <a:lnTo>
                  <a:pt x="26141" y="7796"/>
                </a:lnTo>
                <a:lnTo>
                  <a:pt x="26662" y="7591"/>
                </a:lnTo>
                <a:lnTo>
                  <a:pt x="27183" y="7405"/>
                </a:lnTo>
                <a:lnTo>
                  <a:pt x="27685" y="7256"/>
                </a:lnTo>
                <a:lnTo>
                  <a:pt x="28187" y="7145"/>
                </a:lnTo>
                <a:lnTo>
                  <a:pt x="28690" y="7089"/>
                </a:lnTo>
                <a:lnTo>
                  <a:pt x="28950" y="7070"/>
                </a:lnTo>
                <a:lnTo>
                  <a:pt x="29192" y="7052"/>
                </a:lnTo>
                <a:lnTo>
                  <a:pt x="29452" y="7070"/>
                </a:lnTo>
                <a:lnTo>
                  <a:pt x="29694" y="7089"/>
                </a:lnTo>
                <a:lnTo>
                  <a:pt x="29955" y="7107"/>
                </a:lnTo>
                <a:lnTo>
                  <a:pt x="30215" y="7163"/>
                </a:lnTo>
                <a:lnTo>
                  <a:pt x="30476" y="7219"/>
                </a:lnTo>
                <a:lnTo>
                  <a:pt x="30736" y="7293"/>
                </a:lnTo>
                <a:lnTo>
                  <a:pt x="30997" y="7387"/>
                </a:lnTo>
                <a:lnTo>
                  <a:pt x="31257" y="7498"/>
                </a:lnTo>
                <a:lnTo>
                  <a:pt x="31518" y="7610"/>
                </a:lnTo>
                <a:lnTo>
                  <a:pt x="31797" y="7759"/>
                </a:lnTo>
                <a:lnTo>
                  <a:pt x="32076" y="7907"/>
                </a:lnTo>
                <a:lnTo>
                  <a:pt x="32355" y="8094"/>
                </a:lnTo>
                <a:lnTo>
                  <a:pt x="32634" y="8280"/>
                </a:lnTo>
                <a:lnTo>
                  <a:pt x="32913" y="8503"/>
                </a:lnTo>
                <a:lnTo>
                  <a:pt x="33211" y="8745"/>
                </a:lnTo>
                <a:lnTo>
                  <a:pt x="33508" y="8987"/>
                </a:lnTo>
                <a:lnTo>
                  <a:pt x="33806" y="9266"/>
                </a:lnTo>
                <a:lnTo>
                  <a:pt x="34122" y="9563"/>
                </a:lnTo>
                <a:lnTo>
                  <a:pt x="34829" y="10252"/>
                </a:lnTo>
                <a:lnTo>
                  <a:pt x="35555" y="10884"/>
                </a:lnTo>
                <a:lnTo>
                  <a:pt x="36243" y="11442"/>
                </a:lnTo>
                <a:lnTo>
                  <a:pt x="36932" y="11963"/>
                </a:lnTo>
                <a:lnTo>
                  <a:pt x="37620" y="12429"/>
                </a:lnTo>
                <a:lnTo>
                  <a:pt x="38290" y="12838"/>
                </a:lnTo>
                <a:lnTo>
                  <a:pt x="38941" y="13191"/>
                </a:lnTo>
                <a:lnTo>
                  <a:pt x="39574" y="13508"/>
                </a:lnTo>
                <a:lnTo>
                  <a:pt x="40188" y="13768"/>
                </a:lnTo>
                <a:lnTo>
                  <a:pt x="40802" y="14010"/>
                </a:lnTo>
                <a:lnTo>
                  <a:pt x="41378" y="14196"/>
                </a:lnTo>
                <a:lnTo>
                  <a:pt x="41955" y="14363"/>
                </a:lnTo>
                <a:lnTo>
                  <a:pt x="42513" y="14475"/>
                </a:lnTo>
                <a:lnTo>
                  <a:pt x="43034" y="14568"/>
                </a:lnTo>
                <a:lnTo>
                  <a:pt x="43536" y="14643"/>
                </a:lnTo>
                <a:lnTo>
                  <a:pt x="44039" y="14680"/>
                </a:lnTo>
                <a:lnTo>
                  <a:pt x="44504" y="14698"/>
                </a:lnTo>
                <a:lnTo>
                  <a:pt x="44932" y="14698"/>
                </a:lnTo>
                <a:lnTo>
                  <a:pt x="45360" y="14680"/>
                </a:lnTo>
                <a:lnTo>
                  <a:pt x="45751" y="14643"/>
                </a:lnTo>
                <a:lnTo>
                  <a:pt x="46123" y="14605"/>
                </a:lnTo>
                <a:lnTo>
                  <a:pt x="46457" y="14550"/>
                </a:lnTo>
                <a:lnTo>
                  <a:pt x="46755" y="14475"/>
                </a:lnTo>
                <a:lnTo>
                  <a:pt x="47053" y="14419"/>
                </a:lnTo>
                <a:lnTo>
                  <a:pt x="47518" y="14289"/>
                </a:lnTo>
                <a:lnTo>
                  <a:pt x="47871" y="14159"/>
                </a:lnTo>
                <a:lnTo>
                  <a:pt x="48151" y="14029"/>
                </a:lnTo>
                <a:lnTo>
                  <a:pt x="4815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/>
          <p:nvPr/>
        </p:nvSpPr>
        <p:spPr>
          <a:xfrm rot="10800000">
            <a:off x="-19049" y="4146800"/>
            <a:ext cx="2842629" cy="996703"/>
          </a:xfrm>
          <a:custGeom>
            <a:avLst/>
            <a:gdLst/>
            <a:ahLst/>
            <a:cxnLst/>
            <a:rect l="l" t="t" r="r" b="b"/>
            <a:pathLst>
              <a:path w="37360" h="13099" extrusionOk="0">
                <a:moveTo>
                  <a:pt x="484" y="1"/>
                </a:moveTo>
                <a:lnTo>
                  <a:pt x="410" y="280"/>
                </a:lnTo>
                <a:lnTo>
                  <a:pt x="335" y="578"/>
                </a:lnTo>
                <a:lnTo>
                  <a:pt x="242" y="987"/>
                </a:lnTo>
                <a:lnTo>
                  <a:pt x="168" y="1489"/>
                </a:lnTo>
                <a:lnTo>
                  <a:pt x="75" y="2047"/>
                </a:lnTo>
                <a:lnTo>
                  <a:pt x="19" y="2661"/>
                </a:lnTo>
                <a:lnTo>
                  <a:pt x="0" y="3331"/>
                </a:lnTo>
                <a:lnTo>
                  <a:pt x="0" y="3685"/>
                </a:lnTo>
                <a:lnTo>
                  <a:pt x="19" y="4038"/>
                </a:lnTo>
                <a:lnTo>
                  <a:pt x="37" y="4392"/>
                </a:lnTo>
                <a:lnTo>
                  <a:pt x="93" y="4745"/>
                </a:lnTo>
                <a:lnTo>
                  <a:pt x="149" y="5117"/>
                </a:lnTo>
                <a:lnTo>
                  <a:pt x="224" y="5471"/>
                </a:lnTo>
                <a:lnTo>
                  <a:pt x="317" y="5824"/>
                </a:lnTo>
                <a:lnTo>
                  <a:pt x="428" y="6178"/>
                </a:lnTo>
                <a:lnTo>
                  <a:pt x="558" y="6513"/>
                </a:lnTo>
                <a:lnTo>
                  <a:pt x="726" y="6847"/>
                </a:lnTo>
                <a:lnTo>
                  <a:pt x="912" y="7182"/>
                </a:lnTo>
                <a:lnTo>
                  <a:pt x="1117" y="7499"/>
                </a:lnTo>
                <a:lnTo>
                  <a:pt x="1340" y="7796"/>
                </a:lnTo>
                <a:lnTo>
                  <a:pt x="1619" y="8094"/>
                </a:lnTo>
                <a:lnTo>
                  <a:pt x="1898" y="8354"/>
                </a:lnTo>
                <a:lnTo>
                  <a:pt x="2233" y="8615"/>
                </a:lnTo>
                <a:lnTo>
                  <a:pt x="2512" y="8820"/>
                </a:lnTo>
                <a:lnTo>
                  <a:pt x="2810" y="9006"/>
                </a:lnTo>
                <a:lnTo>
                  <a:pt x="3107" y="9154"/>
                </a:lnTo>
                <a:lnTo>
                  <a:pt x="3405" y="9303"/>
                </a:lnTo>
                <a:lnTo>
                  <a:pt x="3703" y="9434"/>
                </a:lnTo>
                <a:lnTo>
                  <a:pt x="3982" y="9545"/>
                </a:lnTo>
                <a:lnTo>
                  <a:pt x="4279" y="9638"/>
                </a:lnTo>
                <a:lnTo>
                  <a:pt x="4577" y="9713"/>
                </a:lnTo>
                <a:lnTo>
                  <a:pt x="4875" y="9768"/>
                </a:lnTo>
                <a:lnTo>
                  <a:pt x="5154" y="9824"/>
                </a:lnTo>
                <a:lnTo>
                  <a:pt x="5452" y="9843"/>
                </a:lnTo>
                <a:lnTo>
                  <a:pt x="5749" y="9880"/>
                </a:lnTo>
                <a:lnTo>
                  <a:pt x="6345" y="9880"/>
                </a:lnTo>
                <a:lnTo>
                  <a:pt x="6940" y="9843"/>
                </a:lnTo>
                <a:lnTo>
                  <a:pt x="7554" y="9768"/>
                </a:lnTo>
                <a:lnTo>
                  <a:pt x="8168" y="9675"/>
                </a:lnTo>
                <a:lnTo>
                  <a:pt x="8782" y="9545"/>
                </a:lnTo>
                <a:lnTo>
                  <a:pt x="9414" y="9396"/>
                </a:lnTo>
                <a:lnTo>
                  <a:pt x="10698" y="9061"/>
                </a:lnTo>
                <a:lnTo>
                  <a:pt x="12019" y="8727"/>
                </a:lnTo>
                <a:lnTo>
                  <a:pt x="12708" y="8559"/>
                </a:lnTo>
                <a:lnTo>
                  <a:pt x="13415" y="8410"/>
                </a:lnTo>
                <a:lnTo>
                  <a:pt x="14122" y="8280"/>
                </a:lnTo>
                <a:lnTo>
                  <a:pt x="14847" y="8187"/>
                </a:lnTo>
                <a:lnTo>
                  <a:pt x="15591" y="8113"/>
                </a:lnTo>
                <a:lnTo>
                  <a:pt x="16354" y="8075"/>
                </a:lnTo>
                <a:lnTo>
                  <a:pt x="16745" y="8075"/>
                </a:lnTo>
                <a:lnTo>
                  <a:pt x="17154" y="8094"/>
                </a:lnTo>
                <a:lnTo>
                  <a:pt x="17545" y="8113"/>
                </a:lnTo>
                <a:lnTo>
                  <a:pt x="17954" y="8150"/>
                </a:lnTo>
                <a:lnTo>
                  <a:pt x="18364" y="8206"/>
                </a:lnTo>
                <a:lnTo>
                  <a:pt x="18773" y="8261"/>
                </a:lnTo>
                <a:lnTo>
                  <a:pt x="19201" y="8336"/>
                </a:lnTo>
                <a:lnTo>
                  <a:pt x="19629" y="8448"/>
                </a:lnTo>
                <a:lnTo>
                  <a:pt x="20057" y="8541"/>
                </a:lnTo>
                <a:lnTo>
                  <a:pt x="20485" y="8671"/>
                </a:lnTo>
                <a:lnTo>
                  <a:pt x="20931" y="8820"/>
                </a:lnTo>
                <a:lnTo>
                  <a:pt x="21396" y="8987"/>
                </a:lnTo>
                <a:lnTo>
                  <a:pt x="21843" y="9173"/>
                </a:lnTo>
                <a:lnTo>
                  <a:pt x="22308" y="9378"/>
                </a:lnTo>
                <a:lnTo>
                  <a:pt x="22773" y="9601"/>
                </a:lnTo>
                <a:lnTo>
                  <a:pt x="23257" y="9843"/>
                </a:lnTo>
                <a:lnTo>
                  <a:pt x="23740" y="10103"/>
                </a:lnTo>
                <a:lnTo>
                  <a:pt x="24224" y="10401"/>
                </a:lnTo>
                <a:lnTo>
                  <a:pt x="24727" y="10717"/>
                </a:lnTo>
                <a:lnTo>
                  <a:pt x="25229" y="11052"/>
                </a:lnTo>
                <a:lnTo>
                  <a:pt x="25861" y="11462"/>
                </a:lnTo>
                <a:lnTo>
                  <a:pt x="26494" y="11834"/>
                </a:lnTo>
                <a:lnTo>
                  <a:pt x="27108" y="12150"/>
                </a:lnTo>
                <a:lnTo>
                  <a:pt x="27722" y="12410"/>
                </a:lnTo>
                <a:lnTo>
                  <a:pt x="28317" y="12634"/>
                </a:lnTo>
                <a:lnTo>
                  <a:pt x="28913" y="12801"/>
                </a:lnTo>
                <a:lnTo>
                  <a:pt x="29471" y="12931"/>
                </a:lnTo>
                <a:lnTo>
                  <a:pt x="30029" y="13024"/>
                </a:lnTo>
                <a:lnTo>
                  <a:pt x="30569" y="13080"/>
                </a:lnTo>
                <a:lnTo>
                  <a:pt x="31108" y="13099"/>
                </a:lnTo>
                <a:lnTo>
                  <a:pt x="31610" y="13099"/>
                </a:lnTo>
                <a:lnTo>
                  <a:pt x="32094" y="13062"/>
                </a:lnTo>
                <a:lnTo>
                  <a:pt x="32578" y="13006"/>
                </a:lnTo>
                <a:lnTo>
                  <a:pt x="33024" y="12931"/>
                </a:lnTo>
                <a:lnTo>
                  <a:pt x="33471" y="12820"/>
                </a:lnTo>
                <a:lnTo>
                  <a:pt x="33880" y="12708"/>
                </a:lnTo>
                <a:lnTo>
                  <a:pt x="34290" y="12578"/>
                </a:lnTo>
                <a:lnTo>
                  <a:pt x="34662" y="12429"/>
                </a:lnTo>
                <a:lnTo>
                  <a:pt x="35015" y="12280"/>
                </a:lnTo>
                <a:lnTo>
                  <a:pt x="35350" y="12131"/>
                </a:lnTo>
                <a:lnTo>
                  <a:pt x="35648" y="11964"/>
                </a:lnTo>
                <a:lnTo>
                  <a:pt x="35945" y="11796"/>
                </a:lnTo>
                <a:lnTo>
                  <a:pt x="36448" y="11499"/>
                </a:lnTo>
                <a:lnTo>
                  <a:pt x="36838" y="11220"/>
                </a:lnTo>
                <a:lnTo>
                  <a:pt x="37136" y="10996"/>
                </a:lnTo>
                <a:lnTo>
                  <a:pt x="37359" y="10773"/>
                </a:lnTo>
                <a:lnTo>
                  <a:pt x="3735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4"/>
          <p:cNvSpPr/>
          <p:nvPr/>
        </p:nvSpPr>
        <p:spPr>
          <a:xfrm>
            <a:off x="6296726" y="-9527"/>
            <a:ext cx="2856799" cy="872128"/>
          </a:xfrm>
          <a:custGeom>
            <a:avLst/>
            <a:gdLst/>
            <a:ahLst/>
            <a:cxnLst/>
            <a:rect l="l" t="t" r="r" b="b"/>
            <a:pathLst>
              <a:path w="48151" h="14699" extrusionOk="0">
                <a:moveTo>
                  <a:pt x="0" y="0"/>
                </a:moveTo>
                <a:lnTo>
                  <a:pt x="186" y="484"/>
                </a:lnTo>
                <a:lnTo>
                  <a:pt x="410" y="1042"/>
                </a:lnTo>
                <a:lnTo>
                  <a:pt x="745" y="1749"/>
                </a:lnTo>
                <a:lnTo>
                  <a:pt x="1173" y="2586"/>
                </a:lnTo>
                <a:lnTo>
                  <a:pt x="1414" y="3052"/>
                </a:lnTo>
                <a:lnTo>
                  <a:pt x="1693" y="3535"/>
                </a:lnTo>
                <a:lnTo>
                  <a:pt x="2010" y="4038"/>
                </a:lnTo>
                <a:lnTo>
                  <a:pt x="2345" y="4540"/>
                </a:lnTo>
                <a:lnTo>
                  <a:pt x="2717" y="5061"/>
                </a:lnTo>
                <a:lnTo>
                  <a:pt x="3107" y="5582"/>
                </a:lnTo>
                <a:lnTo>
                  <a:pt x="3535" y="6103"/>
                </a:lnTo>
                <a:lnTo>
                  <a:pt x="4001" y="6624"/>
                </a:lnTo>
                <a:lnTo>
                  <a:pt x="4484" y="7145"/>
                </a:lnTo>
                <a:lnTo>
                  <a:pt x="5005" y="7647"/>
                </a:lnTo>
                <a:lnTo>
                  <a:pt x="5545" y="8131"/>
                </a:lnTo>
                <a:lnTo>
                  <a:pt x="6140" y="8596"/>
                </a:lnTo>
                <a:lnTo>
                  <a:pt x="6754" y="9042"/>
                </a:lnTo>
                <a:lnTo>
                  <a:pt x="7405" y="9452"/>
                </a:lnTo>
                <a:lnTo>
                  <a:pt x="7740" y="9638"/>
                </a:lnTo>
                <a:lnTo>
                  <a:pt x="8094" y="9824"/>
                </a:lnTo>
                <a:lnTo>
                  <a:pt x="8447" y="10010"/>
                </a:lnTo>
                <a:lnTo>
                  <a:pt x="8819" y="10177"/>
                </a:lnTo>
                <a:lnTo>
                  <a:pt x="9191" y="10345"/>
                </a:lnTo>
                <a:lnTo>
                  <a:pt x="9563" y="10494"/>
                </a:lnTo>
                <a:lnTo>
                  <a:pt x="9954" y="10624"/>
                </a:lnTo>
                <a:lnTo>
                  <a:pt x="10363" y="10754"/>
                </a:lnTo>
                <a:lnTo>
                  <a:pt x="10773" y="10866"/>
                </a:lnTo>
                <a:lnTo>
                  <a:pt x="11182" y="10959"/>
                </a:lnTo>
                <a:lnTo>
                  <a:pt x="11629" y="11052"/>
                </a:lnTo>
                <a:lnTo>
                  <a:pt x="12057" y="11126"/>
                </a:lnTo>
                <a:lnTo>
                  <a:pt x="12503" y="11182"/>
                </a:lnTo>
                <a:lnTo>
                  <a:pt x="12968" y="11238"/>
                </a:lnTo>
                <a:lnTo>
                  <a:pt x="13433" y="11256"/>
                </a:lnTo>
                <a:lnTo>
                  <a:pt x="13898" y="11275"/>
                </a:lnTo>
                <a:lnTo>
                  <a:pt x="14903" y="11275"/>
                </a:lnTo>
                <a:lnTo>
                  <a:pt x="15387" y="11238"/>
                </a:lnTo>
                <a:lnTo>
                  <a:pt x="15852" y="11219"/>
                </a:lnTo>
                <a:lnTo>
                  <a:pt x="16317" y="11163"/>
                </a:lnTo>
                <a:lnTo>
                  <a:pt x="16764" y="11108"/>
                </a:lnTo>
                <a:lnTo>
                  <a:pt x="17619" y="10977"/>
                </a:lnTo>
                <a:lnTo>
                  <a:pt x="18457" y="10810"/>
                </a:lnTo>
                <a:lnTo>
                  <a:pt x="19238" y="10624"/>
                </a:lnTo>
                <a:lnTo>
                  <a:pt x="20001" y="10401"/>
                </a:lnTo>
                <a:lnTo>
                  <a:pt x="20727" y="10159"/>
                </a:lnTo>
                <a:lnTo>
                  <a:pt x="21415" y="9898"/>
                </a:lnTo>
                <a:lnTo>
                  <a:pt x="22085" y="9638"/>
                </a:lnTo>
                <a:lnTo>
                  <a:pt x="22717" y="9359"/>
                </a:lnTo>
                <a:lnTo>
                  <a:pt x="23331" y="9080"/>
                </a:lnTo>
                <a:lnTo>
                  <a:pt x="24503" y="8521"/>
                </a:lnTo>
                <a:lnTo>
                  <a:pt x="25620" y="8019"/>
                </a:lnTo>
                <a:lnTo>
                  <a:pt x="26141" y="7796"/>
                </a:lnTo>
                <a:lnTo>
                  <a:pt x="26662" y="7591"/>
                </a:lnTo>
                <a:lnTo>
                  <a:pt x="27183" y="7405"/>
                </a:lnTo>
                <a:lnTo>
                  <a:pt x="27685" y="7256"/>
                </a:lnTo>
                <a:lnTo>
                  <a:pt x="28187" y="7145"/>
                </a:lnTo>
                <a:lnTo>
                  <a:pt x="28690" y="7089"/>
                </a:lnTo>
                <a:lnTo>
                  <a:pt x="28950" y="7070"/>
                </a:lnTo>
                <a:lnTo>
                  <a:pt x="29192" y="7052"/>
                </a:lnTo>
                <a:lnTo>
                  <a:pt x="29452" y="7070"/>
                </a:lnTo>
                <a:lnTo>
                  <a:pt x="29694" y="7089"/>
                </a:lnTo>
                <a:lnTo>
                  <a:pt x="29955" y="7107"/>
                </a:lnTo>
                <a:lnTo>
                  <a:pt x="30215" y="7163"/>
                </a:lnTo>
                <a:lnTo>
                  <a:pt x="30476" y="7219"/>
                </a:lnTo>
                <a:lnTo>
                  <a:pt x="30736" y="7293"/>
                </a:lnTo>
                <a:lnTo>
                  <a:pt x="30997" y="7387"/>
                </a:lnTo>
                <a:lnTo>
                  <a:pt x="31257" y="7498"/>
                </a:lnTo>
                <a:lnTo>
                  <a:pt x="31518" y="7610"/>
                </a:lnTo>
                <a:lnTo>
                  <a:pt x="31797" y="7759"/>
                </a:lnTo>
                <a:lnTo>
                  <a:pt x="32076" y="7907"/>
                </a:lnTo>
                <a:lnTo>
                  <a:pt x="32355" y="8094"/>
                </a:lnTo>
                <a:lnTo>
                  <a:pt x="32634" y="8280"/>
                </a:lnTo>
                <a:lnTo>
                  <a:pt x="32913" y="8503"/>
                </a:lnTo>
                <a:lnTo>
                  <a:pt x="33211" y="8745"/>
                </a:lnTo>
                <a:lnTo>
                  <a:pt x="33508" y="8987"/>
                </a:lnTo>
                <a:lnTo>
                  <a:pt x="33806" y="9266"/>
                </a:lnTo>
                <a:lnTo>
                  <a:pt x="34122" y="9563"/>
                </a:lnTo>
                <a:lnTo>
                  <a:pt x="34829" y="10252"/>
                </a:lnTo>
                <a:lnTo>
                  <a:pt x="35555" y="10884"/>
                </a:lnTo>
                <a:lnTo>
                  <a:pt x="36243" y="11442"/>
                </a:lnTo>
                <a:lnTo>
                  <a:pt x="36932" y="11963"/>
                </a:lnTo>
                <a:lnTo>
                  <a:pt x="37620" y="12429"/>
                </a:lnTo>
                <a:lnTo>
                  <a:pt x="38290" y="12838"/>
                </a:lnTo>
                <a:lnTo>
                  <a:pt x="38941" y="13191"/>
                </a:lnTo>
                <a:lnTo>
                  <a:pt x="39574" y="13508"/>
                </a:lnTo>
                <a:lnTo>
                  <a:pt x="40188" y="13768"/>
                </a:lnTo>
                <a:lnTo>
                  <a:pt x="40802" y="14010"/>
                </a:lnTo>
                <a:lnTo>
                  <a:pt x="41378" y="14196"/>
                </a:lnTo>
                <a:lnTo>
                  <a:pt x="41955" y="14363"/>
                </a:lnTo>
                <a:lnTo>
                  <a:pt x="42513" y="14475"/>
                </a:lnTo>
                <a:lnTo>
                  <a:pt x="43034" y="14568"/>
                </a:lnTo>
                <a:lnTo>
                  <a:pt x="43536" y="14643"/>
                </a:lnTo>
                <a:lnTo>
                  <a:pt x="44039" y="14680"/>
                </a:lnTo>
                <a:lnTo>
                  <a:pt x="44504" y="14698"/>
                </a:lnTo>
                <a:lnTo>
                  <a:pt x="44932" y="14698"/>
                </a:lnTo>
                <a:lnTo>
                  <a:pt x="45360" y="14680"/>
                </a:lnTo>
                <a:lnTo>
                  <a:pt x="45751" y="14643"/>
                </a:lnTo>
                <a:lnTo>
                  <a:pt x="46123" y="14605"/>
                </a:lnTo>
                <a:lnTo>
                  <a:pt x="46457" y="14550"/>
                </a:lnTo>
                <a:lnTo>
                  <a:pt x="46755" y="14475"/>
                </a:lnTo>
                <a:lnTo>
                  <a:pt x="47053" y="14419"/>
                </a:lnTo>
                <a:lnTo>
                  <a:pt x="47518" y="14289"/>
                </a:lnTo>
                <a:lnTo>
                  <a:pt x="47871" y="14159"/>
                </a:lnTo>
                <a:lnTo>
                  <a:pt x="48151" y="14029"/>
                </a:lnTo>
                <a:lnTo>
                  <a:pt x="4815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" name="Google Shape;268;p34"/>
          <p:cNvGrpSpPr/>
          <p:nvPr/>
        </p:nvGrpSpPr>
        <p:grpSpPr>
          <a:xfrm>
            <a:off x="262155" y="274227"/>
            <a:ext cx="758465" cy="797288"/>
            <a:chOff x="643134" y="714699"/>
            <a:chExt cx="643367" cy="676356"/>
          </a:xfrm>
        </p:grpSpPr>
        <p:sp>
          <p:nvSpPr>
            <p:cNvPr id="269" name="Google Shape;269;p34"/>
            <p:cNvSpPr/>
            <p:nvPr/>
          </p:nvSpPr>
          <p:spPr>
            <a:xfrm>
              <a:off x="647942" y="1123660"/>
              <a:ext cx="129227" cy="263280"/>
            </a:xfrm>
            <a:custGeom>
              <a:avLst/>
              <a:gdLst/>
              <a:ahLst/>
              <a:cxnLst/>
              <a:rect l="l" t="t" r="r" b="b"/>
              <a:pathLst>
                <a:path w="3548" h="7229" extrusionOk="0">
                  <a:moveTo>
                    <a:pt x="0" y="1"/>
                  </a:moveTo>
                  <a:lnTo>
                    <a:pt x="0" y="7228"/>
                  </a:lnTo>
                  <a:lnTo>
                    <a:pt x="3548" y="7228"/>
                  </a:lnTo>
                  <a:lnTo>
                    <a:pt x="35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4"/>
            <p:cNvSpPr/>
            <p:nvPr/>
          </p:nvSpPr>
          <p:spPr>
            <a:xfrm>
              <a:off x="643134" y="1119544"/>
              <a:ext cx="138879" cy="271511"/>
            </a:xfrm>
            <a:custGeom>
              <a:avLst/>
              <a:gdLst/>
              <a:ahLst/>
              <a:cxnLst/>
              <a:rect l="l" t="t" r="r" b="b"/>
              <a:pathLst>
                <a:path w="3813" h="7455" extrusionOk="0">
                  <a:moveTo>
                    <a:pt x="3567" y="246"/>
                  </a:moveTo>
                  <a:lnTo>
                    <a:pt x="3567" y="7209"/>
                  </a:lnTo>
                  <a:lnTo>
                    <a:pt x="245" y="7209"/>
                  </a:lnTo>
                  <a:lnTo>
                    <a:pt x="245" y="246"/>
                  </a:lnTo>
                  <a:close/>
                  <a:moveTo>
                    <a:pt x="0" y="0"/>
                  </a:moveTo>
                  <a:lnTo>
                    <a:pt x="0" y="7455"/>
                  </a:lnTo>
                  <a:lnTo>
                    <a:pt x="3812" y="7455"/>
                  </a:lnTo>
                  <a:lnTo>
                    <a:pt x="38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4"/>
            <p:cNvSpPr/>
            <p:nvPr/>
          </p:nvSpPr>
          <p:spPr>
            <a:xfrm>
              <a:off x="806016" y="1021938"/>
              <a:ext cx="129955" cy="365001"/>
            </a:xfrm>
            <a:custGeom>
              <a:avLst/>
              <a:gdLst/>
              <a:ahLst/>
              <a:cxnLst/>
              <a:rect l="l" t="t" r="r" b="b"/>
              <a:pathLst>
                <a:path w="3568" h="10022" extrusionOk="0">
                  <a:moveTo>
                    <a:pt x="1" y="1"/>
                  </a:moveTo>
                  <a:lnTo>
                    <a:pt x="1" y="10021"/>
                  </a:lnTo>
                  <a:lnTo>
                    <a:pt x="3567" y="10021"/>
                  </a:lnTo>
                  <a:lnTo>
                    <a:pt x="35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4"/>
            <p:cNvSpPr/>
            <p:nvPr/>
          </p:nvSpPr>
          <p:spPr>
            <a:xfrm>
              <a:off x="801900" y="1017823"/>
              <a:ext cx="138187" cy="373232"/>
            </a:xfrm>
            <a:custGeom>
              <a:avLst/>
              <a:gdLst/>
              <a:ahLst/>
              <a:cxnLst/>
              <a:rect l="l" t="t" r="r" b="b"/>
              <a:pathLst>
                <a:path w="3794" h="10248" extrusionOk="0">
                  <a:moveTo>
                    <a:pt x="3548" y="246"/>
                  </a:moveTo>
                  <a:lnTo>
                    <a:pt x="3548" y="10002"/>
                  </a:lnTo>
                  <a:lnTo>
                    <a:pt x="246" y="10002"/>
                  </a:lnTo>
                  <a:lnTo>
                    <a:pt x="246" y="246"/>
                  </a:lnTo>
                  <a:close/>
                  <a:moveTo>
                    <a:pt x="0" y="0"/>
                  </a:moveTo>
                  <a:lnTo>
                    <a:pt x="0" y="10248"/>
                  </a:lnTo>
                  <a:lnTo>
                    <a:pt x="3794" y="10248"/>
                  </a:lnTo>
                  <a:lnTo>
                    <a:pt x="37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4"/>
            <p:cNvSpPr/>
            <p:nvPr/>
          </p:nvSpPr>
          <p:spPr>
            <a:xfrm>
              <a:off x="964782" y="774501"/>
              <a:ext cx="129263" cy="612439"/>
            </a:xfrm>
            <a:custGeom>
              <a:avLst/>
              <a:gdLst/>
              <a:ahLst/>
              <a:cxnLst/>
              <a:rect l="l" t="t" r="r" b="b"/>
              <a:pathLst>
                <a:path w="3549" h="16816" extrusionOk="0">
                  <a:moveTo>
                    <a:pt x="1" y="1"/>
                  </a:moveTo>
                  <a:lnTo>
                    <a:pt x="1" y="16815"/>
                  </a:lnTo>
                  <a:lnTo>
                    <a:pt x="3549" y="16815"/>
                  </a:lnTo>
                  <a:lnTo>
                    <a:pt x="35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4"/>
            <p:cNvSpPr/>
            <p:nvPr/>
          </p:nvSpPr>
          <p:spPr>
            <a:xfrm>
              <a:off x="959974" y="769694"/>
              <a:ext cx="138879" cy="621362"/>
            </a:xfrm>
            <a:custGeom>
              <a:avLst/>
              <a:gdLst/>
              <a:ahLst/>
              <a:cxnLst/>
              <a:rect l="l" t="t" r="r" b="b"/>
              <a:pathLst>
                <a:path w="3813" h="17061" extrusionOk="0">
                  <a:moveTo>
                    <a:pt x="3568" y="246"/>
                  </a:moveTo>
                  <a:lnTo>
                    <a:pt x="3568" y="16815"/>
                  </a:lnTo>
                  <a:lnTo>
                    <a:pt x="246" y="16815"/>
                  </a:lnTo>
                  <a:lnTo>
                    <a:pt x="246" y="246"/>
                  </a:lnTo>
                  <a:close/>
                  <a:moveTo>
                    <a:pt x="1" y="1"/>
                  </a:moveTo>
                  <a:lnTo>
                    <a:pt x="1" y="17061"/>
                  </a:lnTo>
                  <a:lnTo>
                    <a:pt x="3813" y="17061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4"/>
            <p:cNvSpPr/>
            <p:nvPr/>
          </p:nvSpPr>
          <p:spPr>
            <a:xfrm>
              <a:off x="1123584" y="934640"/>
              <a:ext cx="129263" cy="452300"/>
            </a:xfrm>
            <a:custGeom>
              <a:avLst/>
              <a:gdLst/>
              <a:ahLst/>
              <a:cxnLst/>
              <a:rect l="l" t="t" r="r" b="b"/>
              <a:pathLst>
                <a:path w="3549" h="12419" extrusionOk="0">
                  <a:moveTo>
                    <a:pt x="0" y="1"/>
                  </a:moveTo>
                  <a:lnTo>
                    <a:pt x="0" y="12418"/>
                  </a:lnTo>
                  <a:lnTo>
                    <a:pt x="3548" y="12418"/>
                  </a:lnTo>
                  <a:lnTo>
                    <a:pt x="35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4"/>
            <p:cNvSpPr/>
            <p:nvPr/>
          </p:nvSpPr>
          <p:spPr>
            <a:xfrm>
              <a:off x="1118776" y="929832"/>
              <a:ext cx="138879" cy="461223"/>
            </a:xfrm>
            <a:custGeom>
              <a:avLst/>
              <a:gdLst/>
              <a:ahLst/>
              <a:cxnLst/>
              <a:rect l="l" t="t" r="r" b="b"/>
              <a:pathLst>
                <a:path w="3813" h="12664" extrusionOk="0">
                  <a:moveTo>
                    <a:pt x="3567" y="246"/>
                  </a:moveTo>
                  <a:lnTo>
                    <a:pt x="3567" y="12418"/>
                  </a:lnTo>
                  <a:lnTo>
                    <a:pt x="245" y="12418"/>
                  </a:lnTo>
                  <a:lnTo>
                    <a:pt x="245" y="246"/>
                  </a:lnTo>
                  <a:close/>
                  <a:moveTo>
                    <a:pt x="0" y="1"/>
                  </a:moveTo>
                  <a:lnTo>
                    <a:pt x="0" y="12664"/>
                  </a:lnTo>
                  <a:lnTo>
                    <a:pt x="3812" y="12664"/>
                  </a:lnTo>
                  <a:lnTo>
                    <a:pt x="38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4"/>
            <p:cNvSpPr/>
            <p:nvPr/>
          </p:nvSpPr>
          <p:spPr>
            <a:xfrm>
              <a:off x="680905" y="1081740"/>
              <a:ext cx="129955" cy="272203"/>
            </a:xfrm>
            <a:custGeom>
              <a:avLst/>
              <a:gdLst/>
              <a:ahLst/>
              <a:cxnLst/>
              <a:rect l="l" t="t" r="r" b="b"/>
              <a:pathLst>
                <a:path w="3568" h="7474" extrusionOk="0">
                  <a:moveTo>
                    <a:pt x="1" y="0"/>
                  </a:moveTo>
                  <a:lnTo>
                    <a:pt x="1" y="7473"/>
                  </a:lnTo>
                  <a:lnTo>
                    <a:pt x="3568" y="7473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4"/>
            <p:cNvSpPr/>
            <p:nvPr/>
          </p:nvSpPr>
          <p:spPr>
            <a:xfrm>
              <a:off x="839707" y="975904"/>
              <a:ext cx="129263" cy="378040"/>
            </a:xfrm>
            <a:custGeom>
              <a:avLst/>
              <a:gdLst/>
              <a:ahLst/>
              <a:cxnLst/>
              <a:rect l="l" t="t" r="r" b="b"/>
              <a:pathLst>
                <a:path w="3549" h="10380" extrusionOk="0">
                  <a:moveTo>
                    <a:pt x="0" y="0"/>
                  </a:moveTo>
                  <a:lnTo>
                    <a:pt x="0" y="10379"/>
                  </a:lnTo>
                  <a:lnTo>
                    <a:pt x="3548" y="10379"/>
                  </a:lnTo>
                  <a:lnTo>
                    <a:pt x="354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4"/>
            <p:cNvSpPr/>
            <p:nvPr/>
          </p:nvSpPr>
          <p:spPr>
            <a:xfrm>
              <a:off x="997780" y="718851"/>
              <a:ext cx="129955" cy="635092"/>
            </a:xfrm>
            <a:custGeom>
              <a:avLst/>
              <a:gdLst/>
              <a:ahLst/>
              <a:cxnLst/>
              <a:rect l="l" t="t" r="r" b="b"/>
              <a:pathLst>
                <a:path w="3568" h="17438" extrusionOk="0">
                  <a:moveTo>
                    <a:pt x="1" y="0"/>
                  </a:moveTo>
                  <a:lnTo>
                    <a:pt x="1" y="17437"/>
                  </a:lnTo>
                  <a:lnTo>
                    <a:pt x="3567" y="17437"/>
                  </a:lnTo>
                  <a:lnTo>
                    <a:pt x="356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4"/>
            <p:cNvSpPr/>
            <p:nvPr/>
          </p:nvSpPr>
          <p:spPr>
            <a:xfrm>
              <a:off x="993665" y="714699"/>
              <a:ext cx="138187" cy="644051"/>
            </a:xfrm>
            <a:custGeom>
              <a:avLst/>
              <a:gdLst/>
              <a:ahLst/>
              <a:cxnLst/>
              <a:rect l="l" t="t" r="r" b="b"/>
              <a:pathLst>
                <a:path w="3794" h="17684" extrusionOk="0">
                  <a:moveTo>
                    <a:pt x="3567" y="246"/>
                  </a:moveTo>
                  <a:lnTo>
                    <a:pt x="3567" y="17438"/>
                  </a:lnTo>
                  <a:lnTo>
                    <a:pt x="246" y="17438"/>
                  </a:lnTo>
                  <a:lnTo>
                    <a:pt x="246" y="246"/>
                  </a:lnTo>
                  <a:close/>
                  <a:moveTo>
                    <a:pt x="0" y="1"/>
                  </a:moveTo>
                  <a:lnTo>
                    <a:pt x="0" y="17684"/>
                  </a:lnTo>
                  <a:lnTo>
                    <a:pt x="3794" y="17684"/>
                  </a:lnTo>
                  <a:lnTo>
                    <a:pt x="37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4"/>
            <p:cNvSpPr/>
            <p:nvPr/>
          </p:nvSpPr>
          <p:spPr>
            <a:xfrm>
              <a:off x="1156582" y="885181"/>
              <a:ext cx="129919" cy="468762"/>
            </a:xfrm>
            <a:custGeom>
              <a:avLst/>
              <a:gdLst/>
              <a:ahLst/>
              <a:cxnLst/>
              <a:rect l="l" t="t" r="r" b="b"/>
              <a:pathLst>
                <a:path w="3567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3567" y="12870"/>
                  </a:lnTo>
                  <a:lnTo>
                    <a:pt x="356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" name="Google Shape;282;p34"/>
          <p:cNvGrpSpPr/>
          <p:nvPr/>
        </p:nvGrpSpPr>
        <p:grpSpPr>
          <a:xfrm>
            <a:off x="214925" y="3995825"/>
            <a:ext cx="996600" cy="1147675"/>
            <a:chOff x="2202075" y="5519900"/>
            <a:chExt cx="996600" cy="1147675"/>
          </a:xfrm>
        </p:grpSpPr>
        <p:sp>
          <p:nvSpPr>
            <p:cNvPr id="283" name="Google Shape;283;p34"/>
            <p:cNvSpPr/>
            <p:nvPr/>
          </p:nvSpPr>
          <p:spPr>
            <a:xfrm>
              <a:off x="2202075" y="5718475"/>
              <a:ext cx="155450" cy="126450"/>
            </a:xfrm>
            <a:custGeom>
              <a:avLst/>
              <a:gdLst/>
              <a:ahLst/>
              <a:cxnLst/>
              <a:rect l="l" t="t" r="r" b="b"/>
              <a:pathLst>
                <a:path w="6218" h="5058" extrusionOk="0">
                  <a:moveTo>
                    <a:pt x="1826" y="1"/>
                  </a:moveTo>
                  <a:lnTo>
                    <a:pt x="1530" y="25"/>
                  </a:lnTo>
                  <a:lnTo>
                    <a:pt x="1333" y="50"/>
                  </a:lnTo>
                  <a:lnTo>
                    <a:pt x="1136" y="124"/>
                  </a:lnTo>
                  <a:lnTo>
                    <a:pt x="963" y="198"/>
                  </a:lnTo>
                  <a:lnTo>
                    <a:pt x="790" y="297"/>
                  </a:lnTo>
                  <a:lnTo>
                    <a:pt x="642" y="395"/>
                  </a:lnTo>
                  <a:lnTo>
                    <a:pt x="494" y="543"/>
                  </a:lnTo>
                  <a:lnTo>
                    <a:pt x="371" y="691"/>
                  </a:lnTo>
                  <a:lnTo>
                    <a:pt x="272" y="839"/>
                  </a:lnTo>
                  <a:lnTo>
                    <a:pt x="174" y="1012"/>
                  </a:lnTo>
                  <a:lnTo>
                    <a:pt x="100" y="1185"/>
                  </a:lnTo>
                  <a:lnTo>
                    <a:pt x="50" y="1358"/>
                  </a:lnTo>
                  <a:lnTo>
                    <a:pt x="26" y="1555"/>
                  </a:lnTo>
                  <a:lnTo>
                    <a:pt x="1" y="1752"/>
                  </a:lnTo>
                  <a:lnTo>
                    <a:pt x="1" y="1925"/>
                  </a:lnTo>
                  <a:lnTo>
                    <a:pt x="1" y="2122"/>
                  </a:lnTo>
                  <a:lnTo>
                    <a:pt x="50" y="2320"/>
                  </a:lnTo>
                  <a:lnTo>
                    <a:pt x="100" y="2517"/>
                  </a:lnTo>
                  <a:lnTo>
                    <a:pt x="174" y="2714"/>
                  </a:lnTo>
                  <a:lnTo>
                    <a:pt x="272" y="2912"/>
                  </a:lnTo>
                  <a:lnTo>
                    <a:pt x="371" y="3084"/>
                  </a:lnTo>
                  <a:lnTo>
                    <a:pt x="642" y="3405"/>
                  </a:lnTo>
                  <a:lnTo>
                    <a:pt x="938" y="3726"/>
                  </a:lnTo>
                  <a:lnTo>
                    <a:pt x="1284" y="3997"/>
                  </a:lnTo>
                  <a:lnTo>
                    <a:pt x="1629" y="4244"/>
                  </a:lnTo>
                  <a:lnTo>
                    <a:pt x="1999" y="4441"/>
                  </a:lnTo>
                  <a:lnTo>
                    <a:pt x="2344" y="4614"/>
                  </a:lnTo>
                  <a:lnTo>
                    <a:pt x="2591" y="4712"/>
                  </a:lnTo>
                  <a:lnTo>
                    <a:pt x="2838" y="4786"/>
                  </a:lnTo>
                  <a:lnTo>
                    <a:pt x="3430" y="4885"/>
                  </a:lnTo>
                  <a:lnTo>
                    <a:pt x="4071" y="4959"/>
                  </a:lnTo>
                  <a:lnTo>
                    <a:pt x="4712" y="5008"/>
                  </a:lnTo>
                  <a:lnTo>
                    <a:pt x="5304" y="5033"/>
                  </a:lnTo>
                  <a:lnTo>
                    <a:pt x="5773" y="5058"/>
                  </a:lnTo>
                  <a:lnTo>
                    <a:pt x="6217" y="5033"/>
                  </a:lnTo>
                  <a:lnTo>
                    <a:pt x="6143" y="4762"/>
                  </a:lnTo>
                  <a:lnTo>
                    <a:pt x="5921" y="4145"/>
                  </a:lnTo>
                  <a:lnTo>
                    <a:pt x="5576" y="3134"/>
                  </a:lnTo>
                  <a:lnTo>
                    <a:pt x="5452" y="2887"/>
                  </a:lnTo>
                  <a:lnTo>
                    <a:pt x="5304" y="2640"/>
                  </a:lnTo>
                  <a:lnTo>
                    <a:pt x="5107" y="2369"/>
                  </a:lnTo>
                  <a:lnTo>
                    <a:pt x="4910" y="2098"/>
                  </a:lnTo>
                  <a:lnTo>
                    <a:pt x="4688" y="1826"/>
                  </a:lnTo>
                  <a:lnTo>
                    <a:pt x="4441" y="1555"/>
                  </a:lnTo>
                  <a:lnTo>
                    <a:pt x="4170" y="1284"/>
                  </a:lnTo>
                  <a:lnTo>
                    <a:pt x="3898" y="1037"/>
                  </a:lnTo>
                  <a:lnTo>
                    <a:pt x="3627" y="790"/>
                  </a:lnTo>
                  <a:lnTo>
                    <a:pt x="3331" y="568"/>
                  </a:lnTo>
                  <a:lnTo>
                    <a:pt x="3035" y="395"/>
                  </a:lnTo>
                  <a:lnTo>
                    <a:pt x="2739" y="247"/>
                  </a:lnTo>
                  <a:lnTo>
                    <a:pt x="2418" y="124"/>
                  </a:lnTo>
                  <a:lnTo>
                    <a:pt x="2122" y="25"/>
                  </a:lnTo>
                  <a:lnTo>
                    <a:pt x="1826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4"/>
            <p:cNvSpPr/>
            <p:nvPr/>
          </p:nvSpPr>
          <p:spPr>
            <a:xfrm>
              <a:off x="2207625" y="5519900"/>
              <a:ext cx="991050" cy="1147675"/>
            </a:xfrm>
            <a:custGeom>
              <a:avLst/>
              <a:gdLst/>
              <a:ahLst/>
              <a:cxnLst/>
              <a:rect l="l" t="t" r="r" b="b"/>
              <a:pathLst>
                <a:path w="39642" h="45907" extrusionOk="0">
                  <a:moveTo>
                    <a:pt x="7919" y="1"/>
                  </a:moveTo>
                  <a:lnTo>
                    <a:pt x="7722" y="50"/>
                  </a:lnTo>
                  <a:lnTo>
                    <a:pt x="7524" y="100"/>
                  </a:lnTo>
                  <a:lnTo>
                    <a:pt x="7352" y="198"/>
                  </a:lnTo>
                  <a:lnTo>
                    <a:pt x="7105" y="346"/>
                  </a:lnTo>
                  <a:lnTo>
                    <a:pt x="6858" y="544"/>
                  </a:lnTo>
                  <a:lnTo>
                    <a:pt x="6661" y="790"/>
                  </a:lnTo>
                  <a:lnTo>
                    <a:pt x="6488" y="1062"/>
                  </a:lnTo>
                  <a:lnTo>
                    <a:pt x="6340" y="1358"/>
                  </a:lnTo>
                  <a:lnTo>
                    <a:pt x="6192" y="1678"/>
                  </a:lnTo>
                  <a:lnTo>
                    <a:pt x="6069" y="2024"/>
                  </a:lnTo>
                  <a:lnTo>
                    <a:pt x="5970" y="2394"/>
                  </a:lnTo>
                  <a:lnTo>
                    <a:pt x="5896" y="2739"/>
                  </a:lnTo>
                  <a:lnTo>
                    <a:pt x="5847" y="3109"/>
                  </a:lnTo>
                  <a:lnTo>
                    <a:pt x="5798" y="3479"/>
                  </a:lnTo>
                  <a:lnTo>
                    <a:pt x="5773" y="3824"/>
                  </a:lnTo>
                  <a:lnTo>
                    <a:pt x="5748" y="4170"/>
                  </a:lnTo>
                  <a:lnTo>
                    <a:pt x="5773" y="4490"/>
                  </a:lnTo>
                  <a:lnTo>
                    <a:pt x="5773" y="4811"/>
                  </a:lnTo>
                  <a:lnTo>
                    <a:pt x="5822" y="5082"/>
                  </a:lnTo>
                  <a:lnTo>
                    <a:pt x="6094" y="6094"/>
                  </a:lnTo>
                  <a:lnTo>
                    <a:pt x="6291" y="6710"/>
                  </a:lnTo>
                  <a:lnTo>
                    <a:pt x="6390" y="7006"/>
                  </a:lnTo>
                  <a:lnTo>
                    <a:pt x="6414" y="6982"/>
                  </a:lnTo>
                  <a:lnTo>
                    <a:pt x="6414" y="6982"/>
                  </a:lnTo>
                  <a:lnTo>
                    <a:pt x="6242" y="8412"/>
                  </a:lnTo>
                  <a:lnTo>
                    <a:pt x="6094" y="9942"/>
                  </a:lnTo>
                  <a:lnTo>
                    <a:pt x="6044" y="10781"/>
                  </a:lnTo>
                  <a:lnTo>
                    <a:pt x="6020" y="11644"/>
                  </a:lnTo>
                  <a:lnTo>
                    <a:pt x="5995" y="12557"/>
                  </a:lnTo>
                  <a:lnTo>
                    <a:pt x="5995" y="13494"/>
                  </a:lnTo>
                  <a:lnTo>
                    <a:pt x="6044" y="14456"/>
                  </a:lnTo>
                  <a:lnTo>
                    <a:pt x="6118" y="15467"/>
                  </a:lnTo>
                  <a:lnTo>
                    <a:pt x="6217" y="16503"/>
                  </a:lnTo>
                  <a:lnTo>
                    <a:pt x="6365" y="17539"/>
                  </a:lnTo>
                  <a:lnTo>
                    <a:pt x="6562" y="18625"/>
                  </a:lnTo>
                  <a:lnTo>
                    <a:pt x="6686" y="19143"/>
                  </a:lnTo>
                  <a:lnTo>
                    <a:pt x="6809" y="19685"/>
                  </a:lnTo>
                  <a:lnTo>
                    <a:pt x="6834" y="19735"/>
                  </a:lnTo>
                  <a:lnTo>
                    <a:pt x="6834" y="19735"/>
                  </a:lnTo>
                  <a:lnTo>
                    <a:pt x="6242" y="18871"/>
                  </a:lnTo>
                  <a:lnTo>
                    <a:pt x="5798" y="18230"/>
                  </a:lnTo>
                  <a:lnTo>
                    <a:pt x="5600" y="18033"/>
                  </a:lnTo>
                  <a:lnTo>
                    <a:pt x="5403" y="17811"/>
                  </a:lnTo>
                  <a:lnTo>
                    <a:pt x="5156" y="17613"/>
                  </a:lnTo>
                  <a:lnTo>
                    <a:pt x="4885" y="17391"/>
                  </a:lnTo>
                  <a:lnTo>
                    <a:pt x="4589" y="17194"/>
                  </a:lnTo>
                  <a:lnTo>
                    <a:pt x="4268" y="16997"/>
                  </a:lnTo>
                  <a:lnTo>
                    <a:pt x="3972" y="16799"/>
                  </a:lnTo>
                  <a:lnTo>
                    <a:pt x="3627" y="16627"/>
                  </a:lnTo>
                  <a:lnTo>
                    <a:pt x="3306" y="16479"/>
                  </a:lnTo>
                  <a:lnTo>
                    <a:pt x="2961" y="16355"/>
                  </a:lnTo>
                  <a:lnTo>
                    <a:pt x="2616" y="16257"/>
                  </a:lnTo>
                  <a:lnTo>
                    <a:pt x="2295" y="16183"/>
                  </a:lnTo>
                  <a:lnTo>
                    <a:pt x="1950" y="16133"/>
                  </a:lnTo>
                  <a:lnTo>
                    <a:pt x="1654" y="16133"/>
                  </a:lnTo>
                  <a:lnTo>
                    <a:pt x="1358" y="16183"/>
                  </a:lnTo>
                  <a:lnTo>
                    <a:pt x="1062" y="16281"/>
                  </a:lnTo>
                  <a:lnTo>
                    <a:pt x="889" y="16380"/>
                  </a:lnTo>
                  <a:lnTo>
                    <a:pt x="716" y="16479"/>
                  </a:lnTo>
                  <a:lnTo>
                    <a:pt x="568" y="16602"/>
                  </a:lnTo>
                  <a:lnTo>
                    <a:pt x="420" y="16750"/>
                  </a:lnTo>
                  <a:lnTo>
                    <a:pt x="322" y="16898"/>
                  </a:lnTo>
                  <a:lnTo>
                    <a:pt x="223" y="17046"/>
                  </a:lnTo>
                  <a:lnTo>
                    <a:pt x="124" y="17219"/>
                  </a:lnTo>
                  <a:lnTo>
                    <a:pt x="75" y="17391"/>
                  </a:lnTo>
                  <a:lnTo>
                    <a:pt x="26" y="17589"/>
                  </a:lnTo>
                  <a:lnTo>
                    <a:pt x="1" y="17786"/>
                  </a:lnTo>
                  <a:lnTo>
                    <a:pt x="1" y="17959"/>
                  </a:lnTo>
                  <a:lnTo>
                    <a:pt x="1" y="18156"/>
                  </a:lnTo>
                  <a:lnTo>
                    <a:pt x="50" y="18353"/>
                  </a:lnTo>
                  <a:lnTo>
                    <a:pt x="100" y="18551"/>
                  </a:lnTo>
                  <a:lnTo>
                    <a:pt x="149" y="18723"/>
                  </a:lnTo>
                  <a:lnTo>
                    <a:pt x="248" y="18896"/>
                  </a:lnTo>
                  <a:lnTo>
                    <a:pt x="346" y="19093"/>
                  </a:lnTo>
                  <a:lnTo>
                    <a:pt x="470" y="19241"/>
                  </a:lnTo>
                  <a:lnTo>
                    <a:pt x="618" y="19389"/>
                  </a:lnTo>
                  <a:lnTo>
                    <a:pt x="766" y="19537"/>
                  </a:lnTo>
                  <a:lnTo>
                    <a:pt x="1111" y="19784"/>
                  </a:lnTo>
                  <a:lnTo>
                    <a:pt x="1481" y="20006"/>
                  </a:lnTo>
                  <a:lnTo>
                    <a:pt x="1876" y="20179"/>
                  </a:lnTo>
                  <a:lnTo>
                    <a:pt x="2270" y="20327"/>
                  </a:lnTo>
                  <a:lnTo>
                    <a:pt x="2690" y="20426"/>
                  </a:lnTo>
                  <a:lnTo>
                    <a:pt x="3084" y="20500"/>
                  </a:lnTo>
                  <a:lnTo>
                    <a:pt x="3306" y="20524"/>
                  </a:lnTo>
                  <a:lnTo>
                    <a:pt x="3578" y="20524"/>
                  </a:lnTo>
                  <a:lnTo>
                    <a:pt x="4145" y="20475"/>
                  </a:lnTo>
                  <a:lnTo>
                    <a:pt x="4737" y="20401"/>
                  </a:lnTo>
                  <a:lnTo>
                    <a:pt x="5354" y="20278"/>
                  </a:lnTo>
                  <a:lnTo>
                    <a:pt x="5896" y="20154"/>
                  </a:lnTo>
                  <a:lnTo>
                    <a:pt x="6365" y="20056"/>
                  </a:lnTo>
                  <a:lnTo>
                    <a:pt x="6883" y="19908"/>
                  </a:lnTo>
                  <a:lnTo>
                    <a:pt x="7204" y="20919"/>
                  </a:lnTo>
                  <a:lnTo>
                    <a:pt x="7549" y="21955"/>
                  </a:lnTo>
                  <a:lnTo>
                    <a:pt x="7944" y="22991"/>
                  </a:lnTo>
                  <a:lnTo>
                    <a:pt x="8363" y="24002"/>
                  </a:lnTo>
                  <a:lnTo>
                    <a:pt x="8881" y="25186"/>
                  </a:lnTo>
                  <a:lnTo>
                    <a:pt x="9449" y="26346"/>
                  </a:lnTo>
                  <a:lnTo>
                    <a:pt x="8980" y="25680"/>
                  </a:lnTo>
                  <a:lnTo>
                    <a:pt x="8807" y="25482"/>
                  </a:lnTo>
                  <a:lnTo>
                    <a:pt x="8585" y="25260"/>
                  </a:lnTo>
                  <a:lnTo>
                    <a:pt x="8339" y="25063"/>
                  </a:lnTo>
                  <a:lnTo>
                    <a:pt x="8067" y="24841"/>
                  </a:lnTo>
                  <a:lnTo>
                    <a:pt x="7771" y="24644"/>
                  </a:lnTo>
                  <a:lnTo>
                    <a:pt x="7475" y="24446"/>
                  </a:lnTo>
                  <a:lnTo>
                    <a:pt x="7154" y="24249"/>
                  </a:lnTo>
                  <a:lnTo>
                    <a:pt x="6809" y="24076"/>
                  </a:lnTo>
                  <a:lnTo>
                    <a:pt x="6488" y="23928"/>
                  </a:lnTo>
                  <a:lnTo>
                    <a:pt x="6143" y="23805"/>
                  </a:lnTo>
                  <a:lnTo>
                    <a:pt x="5798" y="23706"/>
                  </a:lnTo>
                  <a:lnTo>
                    <a:pt x="5477" y="23632"/>
                  </a:lnTo>
                  <a:lnTo>
                    <a:pt x="5132" y="23608"/>
                  </a:lnTo>
                  <a:lnTo>
                    <a:pt x="4836" y="23608"/>
                  </a:lnTo>
                  <a:lnTo>
                    <a:pt x="4540" y="23632"/>
                  </a:lnTo>
                  <a:lnTo>
                    <a:pt x="4244" y="23731"/>
                  </a:lnTo>
                  <a:lnTo>
                    <a:pt x="4071" y="23830"/>
                  </a:lnTo>
                  <a:lnTo>
                    <a:pt x="3898" y="23928"/>
                  </a:lnTo>
                  <a:lnTo>
                    <a:pt x="3750" y="24052"/>
                  </a:lnTo>
                  <a:lnTo>
                    <a:pt x="3602" y="24200"/>
                  </a:lnTo>
                  <a:lnTo>
                    <a:pt x="3504" y="24348"/>
                  </a:lnTo>
                  <a:lnTo>
                    <a:pt x="3405" y="24496"/>
                  </a:lnTo>
                  <a:lnTo>
                    <a:pt x="3331" y="24668"/>
                  </a:lnTo>
                  <a:lnTo>
                    <a:pt x="3257" y="24866"/>
                  </a:lnTo>
                  <a:lnTo>
                    <a:pt x="3208" y="25038"/>
                  </a:lnTo>
                  <a:lnTo>
                    <a:pt x="3183" y="25236"/>
                  </a:lnTo>
                  <a:lnTo>
                    <a:pt x="3183" y="25408"/>
                  </a:lnTo>
                  <a:lnTo>
                    <a:pt x="3183" y="25606"/>
                  </a:lnTo>
                  <a:lnTo>
                    <a:pt x="3232" y="25803"/>
                  </a:lnTo>
                  <a:lnTo>
                    <a:pt x="3282" y="26000"/>
                  </a:lnTo>
                  <a:lnTo>
                    <a:pt x="3356" y="26173"/>
                  </a:lnTo>
                  <a:lnTo>
                    <a:pt x="3430" y="26370"/>
                  </a:lnTo>
                  <a:lnTo>
                    <a:pt x="3528" y="26543"/>
                  </a:lnTo>
                  <a:lnTo>
                    <a:pt x="3652" y="26691"/>
                  </a:lnTo>
                  <a:lnTo>
                    <a:pt x="3800" y="26864"/>
                  </a:lnTo>
                  <a:lnTo>
                    <a:pt x="3948" y="26987"/>
                  </a:lnTo>
                  <a:lnTo>
                    <a:pt x="4293" y="27258"/>
                  </a:lnTo>
                  <a:lnTo>
                    <a:pt x="4663" y="27456"/>
                  </a:lnTo>
                  <a:lnTo>
                    <a:pt x="5058" y="27628"/>
                  </a:lnTo>
                  <a:lnTo>
                    <a:pt x="5452" y="27776"/>
                  </a:lnTo>
                  <a:lnTo>
                    <a:pt x="5872" y="27875"/>
                  </a:lnTo>
                  <a:lnTo>
                    <a:pt x="6266" y="27949"/>
                  </a:lnTo>
                  <a:lnTo>
                    <a:pt x="6464" y="27974"/>
                  </a:lnTo>
                  <a:lnTo>
                    <a:pt x="6710" y="27974"/>
                  </a:lnTo>
                  <a:lnTo>
                    <a:pt x="7204" y="27949"/>
                  </a:lnTo>
                  <a:lnTo>
                    <a:pt x="7746" y="27875"/>
                  </a:lnTo>
                  <a:lnTo>
                    <a:pt x="8289" y="27776"/>
                  </a:lnTo>
                  <a:lnTo>
                    <a:pt x="8832" y="27678"/>
                  </a:lnTo>
                  <a:lnTo>
                    <a:pt x="9301" y="27554"/>
                  </a:lnTo>
                  <a:lnTo>
                    <a:pt x="9967" y="27382"/>
                  </a:lnTo>
                  <a:lnTo>
                    <a:pt x="10411" y="28270"/>
                  </a:lnTo>
                  <a:lnTo>
                    <a:pt x="11447" y="30391"/>
                  </a:lnTo>
                  <a:lnTo>
                    <a:pt x="12483" y="32488"/>
                  </a:lnTo>
                  <a:lnTo>
                    <a:pt x="12803" y="33228"/>
                  </a:lnTo>
                  <a:lnTo>
                    <a:pt x="13124" y="33968"/>
                  </a:lnTo>
                  <a:lnTo>
                    <a:pt x="12729" y="33401"/>
                  </a:lnTo>
                  <a:lnTo>
                    <a:pt x="12557" y="33203"/>
                  </a:lnTo>
                  <a:lnTo>
                    <a:pt x="12335" y="32981"/>
                  </a:lnTo>
                  <a:lnTo>
                    <a:pt x="12088" y="32784"/>
                  </a:lnTo>
                  <a:lnTo>
                    <a:pt x="11817" y="32562"/>
                  </a:lnTo>
                  <a:lnTo>
                    <a:pt x="11521" y="32365"/>
                  </a:lnTo>
                  <a:lnTo>
                    <a:pt x="11225" y="32167"/>
                  </a:lnTo>
                  <a:lnTo>
                    <a:pt x="10904" y="31970"/>
                  </a:lnTo>
                  <a:lnTo>
                    <a:pt x="10559" y="31797"/>
                  </a:lnTo>
                  <a:lnTo>
                    <a:pt x="10238" y="31649"/>
                  </a:lnTo>
                  <a:lnTo>
                    <a:pt x="9893" y="31526"/>
                  </a:lnTo>
                  <a:lnTo>
                    <a:pt x="9547" y="31427"/>
                  </a:lnTo>
                  <a:lnTo>
                    <a:pt x="9227" y="31353"/>
                  </a:lnTo>
                  <a:lnTo>
                    <a:pt x="8906" y="31304"/>
                  </a:lnTo>
                  <a:lnTo>
                    <a:pt x="8585" y="31329"/>
                  </a:lnTo>
                  <a:lnTo>
                    <a:pt x="8289" y="31353"/>
                  </a:lnTo>
                  <a:lnTo>
                    <a:pt x="7993" y="31452"/>
                  </a:lnTo>
                  <a:lnTo>
                    <a:pt x="7820" y="31551"/>
                  </a:lnTo>
                  <a:lnTo>
                    <a:pt x="7648" y="31649"/>
                  </a:lnTo>
                  <a:lnTo>
                    <a:pt x="7500" y="31773"/>
                  </a:lnTo>
                  <a:lnTo>
                    <a:pt x="7352" y="31921"/>
                  </a:lnTo>
                  <a:lnTo>
                    <a:pt x="7253" y="32069"/>
                  </a:lnTo>
                  <a:lnTo>
                    <a:pt x="7154" y="32217"/>
                  </a:lnTo>
                  <a:lnTo>
                    <a:pt x="7080" y="32389"/>
                  </a:lnTo>
                  <a:lnTo>
                    <a:pt x="7006" y="32587"/>
                  </a:lnTo>
                  <a:lnTo>
                    <a:pt x="6957" y="32759"/>
                  </a:lnTo>
                  <a:lnTo>
                    <a:pt x="6932" y="32957"/>
                  </a:lnTo>
                  <a:lnTo>
                    <a:pt x="6932" y="33129"/>
                  </a:lnTo>
                  <a:lnTo>
                    <a:pt x="6957" y="33327"/>
                  </a:lnTo>
                  <a:lnTo>
                    <a:pt x="6982" y="33524"/>
                  </a:lnTo>
                  <a:lnTo>
                    <a:pt x="7031" y="33721"/>
                  </a:lnTo>
                  <a:lnTo>
                    <a:pt x="7105" y="33894"/>
                  </a:lnTo>
                  <a:lnTo>
                    <a:pt x="7179" y="34067"/>
                  </a:lnTo>
                  <a:lnTo>
                    <a:pt x="7302" y="34264"/>
                  </a:lnTo>
                  <a:lnTo>
                    <a:pt x="7426" y="34412"/>
                  </a:lnTo>
                  <a:lnTo>
                    <a:pt x="7549" y="34560"/>
                  </a:lnTo>
                  <a:lnTo>
                    <a:pt x="7697" y="34708"/>
                  </a:lnTo>
                  <a:lnTo>
                    <a:pt x="8043" y="34979"/>
                  </a:lnTo>
                  <a:lnTo>
                    <a:pt x="8413" y="35177"/>
                  </a:lnTo>
                  <a:lnTo>
                    <a:pt x="8807" y="35349"/>
                  </a:lnTo>
                  <a:lnTo>
                    <a:pt x="9202" y="35497"/>
                  </a:lnTo>
                  <a:lnTo>
                    <a:pt x="9621" y="35596"/>
                  </a:lnTo>
                  <a:lnTo>
                    <a:pt x="10016" y="35670"/>
                  </a:lnTo>
                  <a:lnTo>
                    <a:pt x="10213" y="35695"/>
                  </a:lnTo>
                  <a:lnTo>
                    <a:pt x="10435" y="35695"/>
                  </a:lnTo>
                  <a:lnTo>
                    <a:pt x="10904" y="35670"/>
                  </a:lnTo>
                  <a:lnTo>
                    <a:pt x="11422" y="35621"/>
                  </a:lnTo>
                  <a:lnTo>
                    <a:pt x="11940" y="35522"/>
                  </a:lnTo>
                  <a:lnTo>
                    <a:pt x="12902" y="35325"/>
                  </a:lnTo>
                  <a:lnTo>
                    <a:pt x="13617" y="35127"/>
                  </a:lnTo>
                  <a:lnTo>
                    <a:pt x="13913" y="35892"/>
                  </a:lnTo>
                  <a:lnTo>
                    <a:pt x="14185" y="36657"/>
                  </a:lnTo>
                  <a:lnTo>
                    <a:pt x="14357" y="37175"/>
                  </a:lnTo>
                  <a:lnTo>
                    <a:pt x="14530" y="37693"/>
                  </a:lnTo>
                  <a:lnTo>
                    <a:pt x="14801" y="38729"/>
                  </a:lnTo>
                  <a:lnTo>
                    <a:pt x="15048" y="39740"/>
                  </a:lnTo>
                  <a:lnTo>
                    <a:pt x="15270" y="40752"/>
                  </a:lnTo>
                  <a:lnTo>
                    <a:pt x="15566" y="42059"/>
                  </a:lnTo>
                  <a:lnTo>
                    <a:pt x="15122" y="41146"/>
                  </a:lnTo>
                  <a:lnTo>
                    <a:pt x="14826" y="40554"/>
                  </a:lnTo>
                  <a:lnTo>
                    <a:pt x="14678" y="40307"/>
                  </a:lnTo>
                  <a:lnTo>
                    <a:pt x="14481" y="40085"/>
                  </a:lnTo>
                  <a:lnTo>
                    <a:pt x="14283" y="39839"/>
                  </a:lnTo>
                  <a:lnTo>
                    <a:pt x="14037" y="39567"/>
                  </a:lnTo>
                  <a:lnTo>
                    <a:pt x="13790" y="39321"/>
                  </a:lnTo>
                  <a:lnTo>
                    <a:pt x="13519" y="39099"/>
                  </a:lnTo>
                  <a:lnTo>
                    <a:pt x="13223" y="38852"/>
                  </a:lnTo>
                  <a:lnTo>
                    <a:pt x="12927" y="38630"/>
                  </a:lnTo>
                  <a:lnTo>
                    <a:pt x="12606" y="38433"/>
                  </a:lnTo>
                  <a:lnTo>
                    <a:pt x="12310" y="38260"/>
                  </a:lnTo>
                  <a:lnTo>
                    <a:pt x="11989" y="38112"/>
                  </a:lnTo>
                  <a:lnTo>
                    <a:pt x="11669" y="37989"/>
                  </a:lnTo>
                  <a:lnTo>
                    <a:pt x="11348" y="37915"/>
                  </a:lnTo>
                  <a:lnTo>
                    <a:pt x="11027" y="37865"/>
                  </a:lnTo>
                  <a:lnTo>
                    <a:pt x="10731" y="37865"/>
                  </a:lnTo>
                  <a:lnTo>
                    <a:pt x="10435" y="37915"/>
                  </a:lnTo>
                  <a:lnTo>
                    <a:pt x="10238" y="37964"/>
                  </a:lnTo>
                  <a:lnTo>
                    <a:pt x="10065" y="38038"/>
                  </a:lnTo>
                  <a:lnTo>
                    <a:pt x="9893" y="38137"/>
                  </a:lnTo>
                  <a:lnTo>
                    <a:pt x="9745" y="38260"/>
                  </a:lnTo>
                  <a:lnTo>
                    <a:pt x="9597" y="38408"/>
                  </a:lnTo>
                  <a:lnTo>
                    <a:pt x="9473" y="38531"/>
                  </a:lnTo>
                  <a:lnTo>
                    <a:pt x="9375" y="38704"/>
                  </a:lnTo>
                  <a:lnTo>
                    <a:pt x="9301" y="38852"/>
                  </a:lnTo>
                  <a:lnTo>
                    <a:pt x="9227" y="39049"/>
                  </a:lnTo>
                  <a:lnTo>
                    <a:pt x="9177" y="39222"/>
                  </a:lnTo>
                  <a:lnTo>
                    <a:pt x="9128" y="39419"/>
                  </a:lnTo>
                  <a:lnTo>
                    <a:pt x="9103" y="39592"/>
                  </a:lnTo>
                  <a:lnTo>
                    <a:pt x="9103" y="39789"/>
                  </a:lnTo>
                  <a:lnTo>
                    <a:pt x="9128" y="39987"/>
                  </a:lnTo>
                  <a:lnTo>
                    <a:pt x="9177" y="40184"/>
                  </a:lnTo>
                  <a:lnTo>
                    <a:pt x="9227" y="40381"/>
                  </a:lnTo>
                  <a:lnTo>
                    <a:pt x="9325" y="40554"/>
                  </a:lnTo>
                  <a:lnTo>
                    <a:pt x="9424" y="40752"/>
                  </a:lnTo>
                  <a:lnTo>
                    <a:pt x="9523" y="40924"/>
                  </a:lnTo>
                  <a:lnTo>
                    <a:pt x="9646" y="41072"/>
                  </a:lnTo>
                  <a:lnTo>
                    <a:pt x="9942" y="41393"/>
                  </a:lnTo>
                  <a:lnTo>
                    <a:pt x="10287" y="41664"/>
                  </a:lnTo>
                  <a:lnTo>
                    <a:pt x="10657" y="41886"/>
                  </a:lnTo>
                  <a:lnTo>
                    <a:pt x="11027" y="42084"/>
                  </a:lnTo>
                  <a:lnTo>
                    <a:pt x="11422" y="42256"/>
                  </a:lnTo>
                  <a:lnTo>
                    <a:pt x="11792" y="42380"/>
                  </a:lnTo>
                  <a:lnTo>
                    <a:pt x="12014" y="42429"/>
                  </a:lnTo>
                  <a:lnTo>
                    <a:pt x="12261" y="42478"/>
                  </a:lnTo>
                  <a:lnTo>
                    <a:pt x="12803" y="42528"/>
                  </a:lnTo>
                  <a:lnTo>
                    <a:pt x="14012" y="42528"/>
                  </a:lnTo>
                  <a:lnTo>
                    <a:pt x="14555" y="42478"/>
                  </a:lnTo>
                  <a:lnTo>
                    <a:pt x="15048" y="42429"/>
                  </a:lnTo>
                  <a:lnTo>
                    <a:pt x="15615" y="42380"/>
                  </a:lnTo>
                  <a:lnTo>
                    <a:pt x="16010" y="44476"/>
                  </a:lnTo>
                  <a:lnTo>
                    <a:pt x="16257" y="45907"/>
                  </a:lnTo>
                  <a:lnTo>
                    <a:pt x="17219" y="45907"/>
                  </a:lnTo>
                  <a:lnTo>
                    <a:pt x="16923" y="44304"/>
                  </a:lnTo>
                  <a:lnTo>
                    <a:pt x="16701" y="43169"/>
                  </a:lnTo>
                  <a:lnTo>
                    <a:pt x="16429" y="41985"/>
                  </a:lnTo>
                  <a:lnTo>
                    <a:pt x="17219" y="41640"/>
                  </a:lnTo>
                  <a:lnTo>
                    <a:pt x="17885" y="41344"/>
                  </a:lnTo>
                  <a:lnTo>
                    <a:pt x="18575" y="40974"/>
                  </a:lnTo>
                  <a:lnTo>
                    <a:pt x="18724" y="41122"/>
                  </a:lnTo>
                  <a:lnTo>
                    <a:pt x="18921" y="41294"/>
                  </a:lnTo>
                  <a:lnTo>
                    <a:pt x="19365" y="41640"/>
                  </a:lnTo>
                  <a:lnTo>
                    <a:pt x="19834" y="41960"/>
                  </a:lnTo>
                  <a:lnTo>
                    <a:pt x="20327" y="42256"/>
                  </a:lnTo>
                  <a:lnTo>
                    <a:pt x="21190" y="42725"/>
                  </a:lnTo>
                  <a:lnTo>
                    <a:pt x="21684" y="42972"/>
                  </a:lnTo>
                  <a:lnTo>
                    <a:pt x="20845" y="44945"/>
                  </a:lnTo>
                  <a:lnTo>
                    <a:pt x="20426" y="45907"/>
                  </a:lnTo>
                  <a:lnTo>
                    <a:pt x="21462" y="45907"/>
                  </a:lnTo>
                  <a:lnTo>
                    <a:pt x="21708" y="45315"/>
                  </a:lnTo>
                  <a:lnTo>
                    <a:pt x="22128" y="44230"/>
                  </a:lnTo>
                  <a:lnTo>
                    <a:pt x="22572" y="43095"/>
                  </a:lnTo>
                  <a:lnTo>
                    <a:pt x="23139" y="43194"/>
                  </a:lnTo>
                  <a:lnTo>
                    <a:pt x="23608" y="43292"/>
                  </a:lnTo>
                  <a:lnTo>
                    <a:pt x="24175" y="43366"/>
                  </a:lnTo>
                  <a:lnTo>
                    <a:pt x="24767" y="43416"/>
                  </a:lnTo>
                  <a:lnTo>
                    <a:pt x="25359" y="43465"/>
                  </a:lnTo>
                  <a:lnTo>
                    <a:pt x="25926" y="43465"/>
                  </a:lnTo>
                  <a:lnTo>
                    <a:pt x="26173" y="43440"/>
                  </a:lnTo>
                  <a:lnTo>
                    <a:pt x="26395" y="43391"/>
                  </a:lnTo>
                  <a:lnTo>
                    <a:pt x="26790" y="43292"/>
                  </a:lnTo>
                  <a:lnTo>
                    <a:pt x="27184" y="43144"/>
                  </a:lnTo>
                  <a:lnTo>
                    <a:pt x="27579" y="42972"/>
                  </a:lnTo>
                  <a:lnTo>
                    <a:pt x="27949" y="42774"/>
                  </a:lnTo>
                  <a:lnTo>
                    <a:pt x="28319" y="42528"/>
                  </a:lnTo>
                  <a:lnTo>
                    <a:pt x="28615" y="42256"/>
                  </a:lnTo>
                  <a:lnTo>
                    <a:pt x="28763" y="42108"/>
                  </a:lnTo>
                  <a:lnTo>
                    <a:pt x="28886" y="41936"/>
                  </a:lnTo>
                  <a:lnTo>
                    <a:pt x="29010" y="41763"/>
                  </a:lnTo>
                  <a:lnTo>
                    <a:pt x="29084" y="41590"/>
                  </a:lnTo>
                  <a:lnTo>
                    <a:pt x="29158" y="41393"/>
                  </a:lnTo>
                  <a:lnTo>
                    <a:pt x="29232" y="41196"/>
                  </a:lnTo>
                  <a:lnTo>
                    <a:pt x="29256" y="41023"/>
                  </a:lnTo>
                  <a:lnTo>
                    <a:pt x="29281" y="40826"/>
                  </a:lnTo>
                  <a:lnTo>
                    <a:pt x="29281" y="40628"/>
                  </a:lnTo>
                  <a:lnTo>
                    <a:pt x="29256" y="40431"/>
                  </a:lnTo>
                  <a:lnTo>
                    <a:pt x="29207" y="40258"/>
                  </a:lnTo>
                  <a:lnTo>
                    <a:pt x="29158" y="40061"/>
                  </a:lnTo>
                  <a:lnTo>
                    <a:pt x="29084" y="39888"/>
                  </a:lnTo>
                  <a:lnTo>
                    <a:pt x="28985" y="39740"/>
                  </a:lnTo>
                  <a:lnTo>
                    <a:pt x="28862" y="39592"/>
                  </a:lnTo>
                  <a:lnTo>
                    <a:pt x="28738" y="39444"/>
                  </a:lnTo>
                  <a:lnTo>
                    <a:pt x="28590" y="39321"/>
                  </a:lnTo>
                  <a:lnTo>
                    <a:pt x="28442" y="39197"/>
                  </a:lnTo>
                  <a:lnTo>
                    <a:pt x="28270" y="39099"/>
                  </a:lnTo>
                  <a:lnTo>
                    <a:pt x="28072" y="39025"/>
                  </a:lnTo>
                  <a:lnTo>
                    <a:pt x="27776" y="38951"/>
                  </a:lnTo>
                  <a:lnTo>
                    <a:pt x="27184" y="38951"/>
                  </a:lnTo>
                  <a:lnTo>
                    <a:pt x="26864" y="39025"/>
                  </a:lnTo>
                  <a:lnTo>
                    <a:pt x="26518" y="39123"/>
                  </a:lnTo>
                  <a:lnTo>
                    <a:pt x="26198" y="39247"/>
                  </a:lnTo>
                  <a:lnTo>
                    <a:pt x="25877" y="39395"/>
                  </a:lnTo>
                  <a:lnTo>
                    <a:pt x="25556" y="39567"/>
                  </a:lnTo>
                  <a:lnTo>
                    <a:pt x="25236" y="39765"/>
                  </a:lnTo>
                  <a:lnTo>
                    <a:pt x="24915" y="39987"/>
                  </a:lnTo>
                  <a:lnTo>
                    <a:pt x="24644" y="40209"/>
                  </a:lnTo>
                  <a:lnTo>
                    <a:pt x="24372" y="40431"/>
                  </a:lnTo>
                  <a:lnTo>
                    <a:pt x="24101" y="40653"/>
                  </a:lnTo>
                  <a:lnTo>
                    <a:pt x="23879" y="40900"/>
                  </a:lnTo>
                  <a:lnTo>
                    <a:pt x="23682" y="41122"/>
                  </a:lnTo>
                  <a:lnTo>
                    <a:pt x="23509" y="41344"/>
                  </a:lnTo>
                  <a:lnTo>
                    <a:pt x="22720" y="42676"/>
                  </a:lnTo>
                  <a:lnTo>
                    <a:pt x="22720" y="42676"/>
                  </a:lnTo>
                  <a:lnTo>
                    <a:pt x="23090" y="41738"/>
                  </a:lnTo>
                  <a:lnTo>
                    <a:pt x="23435" y="40752"/>
                  </a:lnTo>
                  <a:lnTo>
                    <a:pt x="23780" y="39740"/>
                  </a:lnTo>
                  <a:lnTo>
                    <a:pt x="24076" y="38704"/>
                  </a:lnTo>
                  <a:lnTo>
                    <a:pt x="24224" y="38161"/>
                  </a:lnTo>
                  <a:lnTo>
                    <a:pt x="24372" y="37619"/>
                  </a:lnTo>
                  <a:lnTo>
                    <a:pt x="24644" y="36336"/>
                  </a:lnTo>
                  <a:lnTo>
                    <a:pt x="24866" y="35029"/>
                  </a:lnTo>
                  <a:lnTo>
                    <a:pt x="25532" y="35251"/>
                  </a:lnTo>
                  <a:lnTo>
                    <a:pt x="26000" y="35399"/>
                  </a:lnTo>
                  <a:lnTo>
                    <a:pt x="26494" y="35547"/>
                  </a:lnTo>
                  <a:lnTo>
                    <a:pt x="27036" y="35695"/>
                  </a:lnTo>
                  <a:lnTo>
                    <a:pt x="27554" y="35793"/>
                  </a:lnTo>
                  <a:lnTo>
                    <a:pt x="28072" y="35867"/>
                  </a:lnTo>
                  <a:lnTo>
                    <a:pt x="28492" y="35867"/>
                  </a:lnTo>
                  <a:lnTo>
                    <a:pt x="28886" y="35818"/>
                  </a:lnTo>
                  <a:lnTo>
                    <a:pt x="29306" y="35744"/>
                  </a:lnTo>
                  <a:lnTo>
                    <a:pt x="29725" y="35645"/>
                  </a:lnTo>
                  <a:lnTo>
                    <a:pt x="30120" y="35497"/>
                  </a:lnTo>
                  <a:lnTo>
                    <a:pt x="30515" y="35300"/>
                  </a:lnTo>
                  <a:lnTo>
                    <a:pt x="30860" y="35078"/>
                  </a:lnTo>
                  <a:lnTo>
                    <a:pt x="31033" y="34955"/>
                  </a:lnTo>
                  <a:lnTo>
                    <a:pt x="31181" y="34807"/>
                  </a:lnTo>
                  <a:lnTo>
                    <a:pt x="31329" y="34659"/>
                  </a:lnTo>
                  <a:lnTo>
                    <a:pt x="31427" y="34486"/>
                  </a:lnTo>
                  <a:lnTo>
                    <a:pt x="31526" y="34313"/>
                  </a:lnTo>
                  <a:lnTo>
                    <a:pt x="31625" y="34141"/>
                  </a:lnTo>
                  <a:lnTo>
                    <a:pt x="31674" y="33943"/>
                  </a:lnTo>
                  <a:lnTo>
                    <a:pt x="31723" y="33746"/>
                  </a:lnTo>
                  <a:lnTo>
                    <a:pt x="31748" y="33573"/>
                  </a:lnTo>
                  <a:lnTo>
                    <a:pt x="31773" y="33376"/>
                  </a:lnTo>
                  <a:lnTo>
                    <a:pt x="31748" y="33179"/>
                  </a:lnTo>
                  <a:lnTo>
                    <a:pt x="31723" y="33006"/>
                  </a:lnTo>
                  <a:lnTo>
                    <a:pt x="31674" y="32809"/>
                  </a:lnTo>
                  <a:lnTo>
                    <a:pt x="31600" y="32636"/>
                  </a:lnTo>
                  <a:lnTo>
                    <a:pt x="31526" y="32463"/>
                  </a:lnTo>
                  <a:lnTo>
                    <a:pt x="31427" y="32315"/>
                  </a:lnTo>
                  <a:lnTo>
                    <a:pt x="31304" y="32167"/>
                  </a:lnTo>
                  <a:lnTo>
                    <a:pt x="31156" y="32019"/>
                  </a:lnTo>
                  <a:lnTo>
                    <a:pt x="30983" y="31921"/>
                  </a:lnTo>
                  <a:lnTo>
                    <a:pt x="30811" y="31797"/>
                  </a:lnTo>
                  <a:lnTo>
                    <a:pt x="30539" y="31699"/>
                  </a:lnTo>
                  <a:lnTo>
                    <a:pt x="30243" y="31625"/>
                  </a:lnTo>
                  <a:lnTo>
                    <a:pt x="29947" y="31600"/>
                  </a:lnTo>
                  <a:lnTo>
                    <a:pt x="29602" y="31625"/>
                  </a:lnTo>
                  <a:lnTo>
                    <a:pt x="29281" y="31649"/>
                  </a:lnTo>
                  <a:lnTo>
                    <a:pt x="28936" y="31723"/>
                  </a:lnTo>
                  <a:lnTo>
                    <a:pt x="28590" y="31847"/>
                  </a:lnTo>
                  <a:lnTo>
                    <a:pt x="28245" y="31970"/>
                  </a:lnTo>
                  <a:lnTo>
                    <a:pt x="27900" y="32118"/>
                  </a:lnTo>
                  <a:lnTo>
                    <a:pt x="27554" y="32266"/>
                  </a:lnTo>
                  <a:lnTo>
                    <a:pt x="27234" y="32439"/>
                  </a:lnTo>
                  <a:lnTo>
                    <a:pt x="26938" y="32636"/>
                  </a:lnTo>
                  <a:lnTo>
                    <a:pt x="26642" y="32809"/>
                  </a:lnTo>
                  <a:lnTo>
                    <a:pt x="26395" y="33006"/>
                  </a:lnTo>
                  <a:lnTo>
                    <a:pt x="26148" y="33203"/>
                  </a:lnTo>
                  <a:lnTo>
                    <a:pt x="25951" y="33401"/>
                  </a:lnTo>
                  <a:lnTo>
                    <a:pt x="25532" y="33894"/>
                  </a:lnTo>
                  <a:lnTo>
                    <a:pt x="24915" y="34683"/>
                  </a:lnTo>
                  <a:lnTo>
                    <a:pt x="25038" y="33894"/>
                  </a:lnTo>
                  <a:lnTo>
                    <a:pt x="25162" y="33080"/>
                  </a:lnTo>
                  <a:lnTo>
                    <a:pt x="25408" y="30761"/>
                  </a:lnTo>
                  <a:lnTo>
                    <a:pt x="25655" y="28393"/>
                  </a:lnTo>
                  <a:lnTo>
                    <a:pt x="25803" y="26962"/>
                  </a:lnTo>
                  <a:lnTo>
                    <a:pt x="26296" y="27135"/>
                  </a:lnTo>
                  <a:lnTo>
                    <a:pt x="26765" y="27283"/>
                  </a:lnTo>
                  <a:lnTo>
                    <a:pt x="27308" y="27456"/>
                  </a:lnTo>
                  <a:lnTo>
                    <a:pt x="27900" y="27604"/>
                  </a:lnTo>
                  <a:lnTo>
                    <a:pt x="28492" y="27752"/>
                  </a:lnTo>
                  <a:lnTo>
                    <a:pt x="29059" y="27826"/>
                  </a:lnTo>
                  <a:lnTo>
                    <a:pt x="29306" y="27850"/>
                  </a:lnTo>
                  <a:lnTo>
                    <a:pt x="29553" y="27826"/>
                  </a:lnTo>
                  <a:lnTo>
                    <a:pt x="29947" y="27801"/>
                  </a:lnTo>
                  <a:lnTo>
                    <a:pt x="30367" y="27727"/>
                  </a:lnTo>
                  <a:lnTo>
                    <a:pt x="30761" y="27604"/>
                  </a:lnTo>
                  <a:lnTo>
                    <a:pt x="31181" y="27456"/>
                  </a:lnTo>
                  <a:lnTo>
                    <a:pt x="31575" y="27283"/>
                  </a:lnTo>
                  <a:lnTo>
                    <a:pt x="31921" y="27061"/>
                  </a:lnTo>
                  <a:lnTo>
                    <a:pt x="32093" y="26913"/>
                  </a:lnTo>
                  <a:lnTo>
                    <a:pt x="32241" y="26790"/>
                  </a:lnTo>
                  <a:lnTo>
                    <a:pt x="32365" y="26617"/>
                  </a:lnTo>
                  <a:lnTo>
                    <a:pt x="32488" y="26469"/>
                  </a:lnTo>
                  <a:lnTo>
                    <a:pt x="32587" y="26296"/>
                  </a:lnTo>
                  <a:lnTo>
                    <a:pt x="32661" y="26099"/>
                  </a:lnTo>
                  <a:lnTo>
                    <a:pt x="32735" y="25926"/>
                  </a:lnTo>
                  <a:lnTo>
                    <a:pt x="32784" y="25729"/>
                  </a:lnTo>
                  <a:lnTo>
                    <a:pt x="32809" y="25532"/>
                  </a:lnTo>
                  <a:lnTo>
                    <a:pt x="32809" y="25359"/>
                  </a:lnTo>
                  <a:lnTo>
                    <a:pt x="32809" y="25162"/>
                  </a:lnTo>
                  <a:lnTo>
                    <a:pt x="32784" y="24964"/>
                  </a:lnTo>
                  <a:lnTo>
                    <a:pt x="32735" y="24792"/>
                  </a:lnTo>
                  <a:lnTo>
                    <a:pt x="32661" y="24619"/>
                  </a:lnTo>
                  <a:lnTo>
                    <a:pt x="32562" y="24446"/>
                  </a:lnTo>
                  <a:lnTo>
                    <a:pt x="32463" y="24298"/>
                  </a:lnTo>
                  <a:lnTo>
                    <a:pt x="32340" y="24150"/>
                  </a:lnTo>
                  <a:lnTo>
                    <a:pt x="32217" y="24002"/>
                  </a:lnTo>
                  <a:lnTo>
                    <a:pt x="32044" y="23879"/>
                  </a:lnTo>
                  <a:lnTo>
                    <a:pt x="31871" y="23780"/>
                  </a:lnTo>
                  <a:lnTo>
                    <a:pt x="31600" y="23657"/>
                  </a:lnTo>
                  <a:lnTo>
                    <a:pt x="31304" y="23608"/>
                  </a:lnTo>
                  <a:lnTo>
                    <a:pt x="30983" y="23583"/>
                  </a:lnTo>
                  <a:lnTo>
                    <a:pt x="30663" y="23583"/>
                  </a:lnTo>
                  <a:lnTo>
                    <a:pt x="30317" y="23632"/>
                  </a:lnTo>
                  <a:lnTo>
                    <a:pt x="29972" y="23706"/>
                  </a:lnTo>
                  <a:lnTo>
                    <a:pt x="29627" y="23805"/>
                  </a:lnTo>
                  <a:lnTo>
                    <a:pt x="29281" y="23928"/>
                  </a:lnTo>
                  <a:lnTo>
                    <a:pt x="28936" y="24076"/>
                  </a:lnTo>
                  <a:lnTo>
                    <a:pt x="28615" y="24249"/>
                  </a:lnTo>
                  <a:lnTo>
                    <a:pt x="28294" y="24422"/>
                  </a:lnTo>
                  <a:lnTo>
                    <a:pt x="27974" y="24594"/>
                  </a:lnTo>
                  <a:lnTo>
                    <a:pt x="27702" y="24792"/>
                  </a:lnTo>
                  <a:lnTo>
                    <a:pt x="27431" y="24989"/>
                  </a:lnTo>
                  <a:lnTo>
                    <a:pt x="27209" y="25186"/>
                  </a:lnTo>
                  <a:lnTo>
                    <a:pt x="27012" y="25359"/>
                  </a:lnTo>
                  <a:lnTo>
                    <a:pt x="26469" y="26025"/>
                  </a:lnTo>
                  <a:lnTo>
                    <a:pt x="25803" y="26864"/>
                  </a:lnTo>
                  <a:lnTo>
                    <a:pt x="25803" y="26864"/>
                  </a:lnTo>
                  <a:lnTo>
                    <a:pt x="25976" y="25285"/>
                  </a:lnTo>
                  <a:lnTo>
                    <a:pt x="26198" y="23731"/>
                  </a:lnTo>
                  <a:lnTo>
                    <a:pt x="26370" y="22670"/>
                  </a:lnTo>
                  <a:lnTo>
                    <a:pt x="26592" y="21634"/>
                  </a:lnTo>
                  <a:lnTo>
                    <a:pt x="26839" y="20623"/>
                  </a:lnTo>
                  <a:lnTo>
                    <a:pt x="27110" y="19611"/>
                  </a:lnTo>
                  <a:lnTo>
                    <a:pt x="27554" y="19784"/>
                  </a:lnTo>
                  <a:lnTo>
                    <a:pt x="28023" y="19932"/>
                  </a:lnTo>
                  <a:lnTo>
                    <a:pt x="28566" y="20105"/>
                  </a:lnTo>
                  <a:lnTo>
                    <a:pt x="29182" y="20253"/>
                  </a:lnTo>
                  <a:lnTo>
                    <a:pt x="29775" y="20401"/>
                  </a:lnTo>
                  <a:lnTo>
                    <a:pt x="30367" y="20475"/>
                  </a:lnTo>
                  <a:lnTo>
                    <a:pt x="30638" y="20500"/>
                  </a:lnTo>
                  <a:lnTo>
                    <a:pt x="30860" y="20500"/>
                  </a:lnTo>
                  <a:lnTo>
                    <a:pt x="31279" y="20450"/>
                  </a:lnTo>
                  <a:lnTo>
                    <a:pt x="31674" y="20376"/>
                  </a:lnTo>
                  <a:lnTo>
                    <a:pt x="32093" y="20278"/>
                  </a:lnTo>
                  <a:lnTo>
                    <a:pt x="32513" y="20130"/>
                  </a:lnTo>
                  <a:lnTo>
                    <a:pt x="32883" y="19932"/>
                  </a:lnTo>
                  <a:lnTo>
                    <a:pt x="33253" y="19710"/>
                  </a:lnTo>
                  <a:lnTo>
                    <a:pt x="33401" y="19587"/>
                  </a:lnTo>
                  <a:lnTo>
                    <a:pt x="33549" y="19439"/>
                  </a:lnTo>
                  <a:lnTo>
                    <a:pt x="33697" y="19291"/>
                  </a:lnTo>
                  <a:lnTo>
                    <a:pt x="33820" y="19118"/>
                  </a:lnTo>
                  <a:lnTo>
                    <a:pt x="33919" y="18945"/>
                  </a:lnTo>
                  <a:lnTo>
                    <a:pt x="33993" y="18773"/>
                  </a:lnTo>
                  <a:lnTo>
                    <a:pt x="34067" y="18575"/>
                  </a:lnTo>
                  <a:lnTo>
                    <a:pt x="34091" y="18378"/>
                  </a:lnTo>
                  <a:lnTo>
                    <a:pt x="34141" y="18205"/>
                  </a:lnTo>
                  <a:lnTo>
                    <a:pt x="34141" y="18008"/>
                  </a:lnTo>
                  <a:lnTo>
                    <a:pt x="34116" y="17811"/>
                  </a:lnTo>
                  <a:lnTo>
                    <a:pt x="34091" y="17638"/>
                  </a:lnTo>
                  <a:lnTo>
                    <a:pt x="34042" y="17441"/>
                  </a:lnTo>
                  <a:lnTo>
                    <a:pt x="33993" y="17268"/>
                  </a:lnTo>
                  <a:lnTo>
                    <a:pt x="33894" y="17095"/>
                  </a:lnTo>
                  <a:lnTo>
                    <a:pt x="33795" y="16947"/>
                  </a:lnTo>
                  <a:lnTo>
                    <a:pt x="33672" y="16799"/>
                  </a:lnTo>
                  <a:lnTo>
                    <a:pt x="33524" y="16676"/>
                  </a:lnTo>
                  <a:lnTo>
                    <a:pt x="33376" y="16553"/>
                  </a:lnTo>
                  <a:lnTo>
                    <a:pt x="33179" y="16429"/>
                  </a:lnTo>
                  <a:lnTo>
                    <a:pt x="32907" y="16331"/>
                  </a:lnTo>
                  <a:lnTo>
                    <a:pt x="32611" y="16257"/>
                  </a:lnTo>
                  <a:lnTo>
                    <a:pt x="32315" y="16232"/>
                  </a:lnTo>
                  <a:lnTo>
                    <a:pt x="31995" y="16257"/>
                  </a:lnTo>
                  <a:lnTo>
                    <a:pt x="31649" y="16281"/>
                  </a:lnTo>
                  <a:lnTo>
                    <a:pt x="31304" y="16355"/>
                  </a:lnTo>
                  <a:lnTo>
                    <a:pt x="30959" y="16479"/>
                  </a:lnTo>
                  <a:lnTo>
                    <a:pt x="30613" y="16602"/>
                  </a:lnTo>
                  <a:lnTo>
                    <a:pt x="30268" y="16750"/>
                  </a:lnTo>
                  <a:lnTo>
                    <a:pt x="29923" y="16898"/>
                  </a:lnTo>
                  <a:lnTo>
                    <a:pt x="29602" y="17071"/>
                  </a:lnTo>
                  <a:lnTo>
                    <a:pt x="29306" y="17268"/>
                  </a:lnTo>
                  <a:lnTo>
                    <a:pt x="29034" y="17441"/>
                  </a:lnTo>
                  <a:lnTo>
                    <a:pt x="28763" y="17638"/>
                  </a:lnTo>
                  <a:lnTo>
                    <a:pt x="28516" y="17835"/>
                  </a:lnTo>
                  <a:lnTo>
                    <a:pt x="28319" y="18033"/>
                  </a:lnTo>
                  <a:lnTo>
                    <a:pt x="27752" y="18723"/>
                  </a:lnTo>
                  <a:lnTo>
                    <a:pt x="27110" y="19562"/>
                  </a:lnTo>
                  <a:lnTo>
                    <a:pt x="27184" y="19315"/>
                  </a:lnTo>
                  <a:lnTo>
                    <a:pt x="27357" y="18797"/>
                  </a:lnTo>
                  <a:lnTo>
                    <a:pt x="27530" y="18279"/>
                  </a:lnTo>
                  <a:lnTo>
                    <a:pt x="27924" y="17293"/>
                  </a:lnTo>
                  <a:lnTo>
                    <a:pt x="28368" y="16331"/>
                  </a:lnTo>
                  <a:lnTo>
                    <a:pt x="28812" y="15418"/>
                  </a:lnTo>
                  <a:lnTo>
                    <a:pt x="29084" y="14900"/>
                  </a:lnTo>
                  <a:lnTo>
                    <a:pt x="29355" y="14407"/>
                  </a:lnTo>
                  <a:lnTo>
                    <a:pt x="29923" y="13445"/>
                  </a:lnTo>
                  <a:lnTo>
                    <a:pt x="30515" y="13741"/>
                  </a:lnTo>
                  <a:lnTo>
                    <a:pt x="30959" y="13938"/>
                  </a:lnTo>
                  <a:lnTo>
                    <a:pt x="31477" y="14160"/>
                  </a:lnTo>
                  <a:lnTo>
                    <a:pt x="31995" y="14357"/>
                  </a:lnTo>
                  <a:lnTo>
                    <a:pt x="32537" y="14530"/>
                  </a:lnTo>
                  <a:lnTo>
                    <a:pt x="33055" y="14653"/>
                  </a:lnTo>
                  <a:lnTo>
                    <a:pt x="33277" y="14678"/>
                  </a:lnTo>
                  <a:lnTo>
                    <a:pt x="33499" y="14703"/>
                  </a:lnTo>
                  <a:lnTo>
                    <a:pt x="33894" y="14703"/>
                  </a:lnTo>
                  <a:lnTo>
                    <a:pt x="34313" y="14678"/>
                  </a:lnTo>
                  <a:lnTo>
                    <a:pt x="34733" y="14629"/>
                  </a:lnTo>
                  <a:lnTo>
                    <a:pt x="35152" y="14530"/>
                  </a:lnTo>
                  <a:lnTo>
                    <a:pt x="35571" y="14382"/>
                  </a:lnTo>
                  <a:lnTo>
                    <a:pt x="35941" y="14185"/>
                  </a:lnTo>
                  <a:lnTo>
                    <a:pt x="36114" y="14086"/>
                  </a:lnTo>
                  <a:lnTo>
                    <a:pt x="36287" y="13963"/>
                  </a:lnTo>
                  <a:lnTo>
                    <a:pt x="36435" y="13815"/>
                  </a:lnTo>
                  <a:lnTo>
                    <a:pt x="36583" y="13667"/>
                  </a:lnTo>
                  <a:lnTo>
                    <a:pt x="36681" y="13494"/>
                  </a:lnTo>
                  <a:lnTo>
                    <a:pt x="36805" y="13321"/>
                  </a:lnTo>
                  <a:lnTo>
                    <a:pt x="36879" y="13149"/>
                  </a:lnTo>
                  <a:lnTo>
                    <a:pt x="36953" y="12976"/>
                  </a:lnTo>
                  <a:lnTo>
                    <a:pt x="36977" y="12779"/>
                  </a:lnTo>
                  <a:lnTo>
                    <a:pt x="37027" y="12606"/>
                  </a:lnTo>
                  <a:lnTo>
                    <a:pt x="37027" y="12409"/>
                  </a:lnTo>
                  <a:lnTo>
                    <a:pt x="37027" y="12211"/>
                  </a:lnTo>
                  <a:lnTo>
                    <a:pt x="37002" y="12039"/>
                  </a:lnTo>
                  <a:lnTo>
                    <a:pt x="36953" y="11841"/>
                  </a:lnTo>
                  <a:lnTo>
                    <a:pt x="36879" y="11669"/>
                  </a:lnTo>
                  <a:lnTo>
                    <a:pt x="36780" y="11496"/>
                  </a:lnTo>
                  <a:lnTo>
                    <a:pt x="36681" y="11348"/>
                  </a:lnTo>
                  <a:lnTo>
                    <a:pt x="36558" y="11200"/>
                  </a:lnTo>
                  <a:lnTo>
                    <a:pt x="36410" y="11052"/>
                  </a:lnTo>
                  <a:lnTo>
                    <a:pt x="36237" y="10929"/>
                  </a:lnTo>
                  <a:lnTo>
                    <a:pt x="35991" y="10781"/>
                  </a:lnTo>
                  <a:lnTo>
                    <a:pt x="35695" y="10682"/>
                  </a:lnTo>
                  <a:lnTo>
                    <a:pt x="35399" y="10633"/>
                  </a:lnTo>
                  <a:lnTo>
                    <a:pt x="35078" y="10608"/>
                  </a:lnTo>
                  <a:lnTo>
                    <a:pt x="34733" y="10608"/>
                  </a:lnTo>
                  <a:lnTo>
                    <a:pt x="34387" y="10657"/>
                  </a:lnTo>
                  <a:lnTo>
                    <a:pt x="34017" y="10707"/>
                  </a:lnTo>
                  <a:lnTo>
                    <a:pt x="33672" y="10805"/>
                  </a:lnTo>
                  <a:lnTo>
                    <a:pt x="33302" y="10904"/>
                  </a:lnTo>
                  <a:lnTo>
                    <a:pt x="32957" y="11027"/>
                  </a:lnTo>
                  <a:lnTo>
                    <a:pt x="32611" y="11175"/>
                  </a:lnTo>
                  <a:lnTo>
                    <a:pt x="32291" y="11323"/>
                  </a:lnTo>
                  <a:lnTo>
                    <a:pt x="31995" y="11471"/>
                  </a:lnTo>
                  <a:lnTo>
                    <a:pt x="31723" y="11644"/>
                  </a:lnTo>
                  <a:lnTo>
                    <a:pt x="31452" y="11817"/>
                  </a:lnTo>
                  <a:lnTo>
                    <a:pt x="31230" y="11965"/>
                  </a:lnTo>
                  <a:lnTo>
                    <a:pt x="30243" y="12976"/>
                  </a:lnTo>
                  <a:lnTo>
                    <a:pt x="30761" y="12137"/>
                  </a:lnTo>
                  <a:lnTo>
                    <a:pt x="31255" y="11422"/>
                  </a:lnTo>
                  <a:lnTo>
                    <a:pt x="31748" y="10756"/>
                  </a:lnTo>
                  <a:lnTo>
                    <a:pt x="32661" y="9547"/>
                  </a:lnTo>
                  <a:lnTo>
                    <a:pt x="33623" y="8388"/>
                  </a:lnTo>
                  <a:lnTo>
                    <a:pt x="34289" y="8363"/>
                  </a:lnTo>
                  <a:lnTo>
                    <a:pt x="34782" y="8338"/>
                  </a:lnTo>
                  <a:lnTo>
                    <a:pt x="35325" y="8289"/>
                  </a:lnTo>
                  <a:lnTo>
                    <a:pt x="35892" y="8215"/>
                  </a:lnTo>
                  <a:lnTo>
                    <a:pt x="36435" y="8116"/>
                  </a:lnTo>
                  <a:lnTo>
                    <a:pt x="36928" y="7993"/>
                  </a:lnTo>
                  <a:lnTo>
                    <a:pt x="37150" y="7944"/>
                  </a:lnTo>
                  <a:lnTo>
                    <a:pt x="37347" y="7845"/>
                  </a:lnTo>
                  <a:lnTo>
                    <a:pt x="37693" y="7672"/>
                  </a:lnTo>
                  <a:lnTo>
                    <a:pt x="38063" y="7450"/>
                  </a:lnTo>
                  <a:lnTo>
                    <a:pt x="38408" y="7204"/>
                  </a:lnTo>
                  <a:lnTo>
                    <a:pt x="38729" y="6908"/>
                  </a:lnTo>
                  <a:lnTo>
                    <a:pt x="39025" y="6612"/>
                  </a:lnTo>
                  <a:lnTo>
                    <a:pt x="39271" y="6266"/>
                  </a:lnTo>
                  <a:lnTo>
                    <a:pt x="39370" y="6094"/>
                  </a:lnTo>
                  <a:lnTo>
                    <a:pt x="39469" y="5896"/>
                  </a:lnTo>
                  <a:lnTo>
                    <a:pt x="39543" y="5699"/>
                  </a:lnTo>
                  <a:lnTo>
                    <a:pt x="39592" y="5502"/>
                  </a:lnTo>
                  <a:lnTo>
                    <a:pt x="39617" y="5304"/>
                  </a:lnTo>
                  <a:lnTo>
                    <a:pt x="39641" y="5107"/>
                  </a:lnTo>
                  <a:lnTo>
                    <a:pt x="39617" y="4910"/>
                  </a:lnTo>
                  <a:lnTo>
                    <a:pt x="39592" y="4712"/>
                  </a:lnTo>
                  <a:lnTo>
                    <a:pt x="39567" y="4540"/>
                  </a:lnTo>
                  <a:lnTo>
                    <a:pt x="39493" y="4342"/>
                  </a:lnTo>
                  <a:lnTo>
                    <a:pt x="39419" y="4170"/>
                  </a:lnTo>
                  <a:lnTo>
                    <a:pt x="39321" y="4022"/>
                  </a:lnTo>
                  <a:lnTo>
                    <a:pt x="39222" y="3874"/>
                  </a:lnTo>
                  <a:lnTo>
                    <a:pt x="39074" y="3726"/>
                  </a:lnTo>
                  <a:lnTo>
                    <a:pt x="38951" y="3602"/>
                  </a:lnTo>
                  <a:lnTo>
                    <a:pt x="38803" y="3479"/>
                  </a:lnTo>
                  <a:lnTo>
                    <a:pt x="38630" y="3380"/>
                  </a:lnTo>
                  <a:lnTo>
                    <a:pt x="38433" y="3306"/>
                  </a:lnTo>
                  <a:lnTo>
                    <a:pt x="38260" y="3257"/>
                  </a:lnTo>
                  <a:lnTo>
                    <a:pt x="38038" y="3232"/>
                  </a:lnTo>
                  <a:lnTo>
                    <a:pt x="37742" y="3232"/>
                  </a:lnTo>
                  <a:lnTo>
                    <a:pt x="37446" y="3257"/>
                  </a:lnTo>
                  <a:lnTo>
                    <a:pt x="37150" y="3356"/>
                  </a:lnTo>
                  <a:lnTo>
                    <a:pt x="36854" y="3479"/>
                  </a:lnTo>
                  <a:lnTo>
                    <a:pt x="36558" y="3652"/>
                  </a:lnTo>
                  <a:lnTo>
                    <a:pt x="36262" y="3849"/>
                  </a:lnTo>
                  <a:lnTo>
                    <a:pt x="35966" y="4071"/>
                  </a:lnTo>
                  <a:lnTo>
                    <a:pt x="35695" y="4293"/>
                  </a:lnTo>
                  <a:lnTo>
                    <a:pt x="35423" y="4564"/>
                  </a:lnTo>
                  <a:lnTo>
                    <a:pt x="35177" y="4836"/>
                  </a:lnTo>
                  <a:lnTo>
                    <a:pt x="34930" y="5107"/>
                  </a:lnTo>
                  <a:lnTo>
                    <a:pt x="34733" y="5403"/>
                  </a:lnTo>
                  <a:lnTo>
                    <a:pt x="34535" y="5674"/>
                  </a:lnTo>
                  <a:lnTo>
                    <a:pt x="34338" y="5946"/>
                  </a:lnTo>
                  <a:lnTo>
                    <a:pt x="34190" y="6217"/>
                  </a:lnTo>
                  <a:lnTo>
                    <a:pt x="34091" y="6464"/>
                  </a:lnTo>
                  <a:lnTo>
                    <a:pt x="33746" y="7475"/>
                  </a:lnTo>
                  <a:lnTo>
                    <a:pt x="33573" y="8092"/>
                  </a:lnTo>
                  <a:lnTo>
                    <a:pt x="33499" y="8388"/>
                  </a:lnTo>
                  <a:lnTo>
                    <a:pt x="33524" y="8388"/>
                  </a:lnTo>
                  <a:lnTo>
                    <a:pt x="32587" y="9473"/>
                  </a:lnTo>
                  <a:lnTo>
                    <a:pt x="31625" y="10682"/>
                  </a:lnTo>
                  <a:lnTo>
                    <a:pt x="31131" y="11348"/>
                  </a:lnTo>
                  <a:lnTo>
                    <a:pt x="30613" y="12039"/>
                  </a:lnTo>
                  <a:lnTo>
                    <a:pt x="30120" y="12803"/>
                  </a:lnTo>
                  <a:lnTo>
                    <a:pt x="29602" y="13593"/>
                  </a:lnTo>
                  <a:lnTo>
                    <a:pt x="29084" y="14407"/>
                  </a:lnTo>
                  <a:lnTo>
                    <a:pt x="28590" y="15295"/>
                  </a:lnTo>
                  <a:lnTo>
                    <a:pt x="28097" y="16207"/>
                  </a:lnTo>
                  <a:lnTo>
                    <a:pt x="27653" y="17169"/>
                  </a:lnTo>
                  <a:lnTo>
                    <a:pt x="27234" y="18156"/>
                  </a:lnTo>
                  <a:lnTo>
                    <a:pt x="27036" y="18674"/>
                  </a:lnTo>
                  <a:lnTo>
                    <a:pt x="26839" y="19217"/>
                  </a:lnTo>
                  <a:lnTo>
                    <a:pt x="26839" y="18205"/>
                  </a:lnTo>
                  <a:lnTo>
                    <a:pt x="26814" y="17416"/>
                  </a:lnTo>
                  <a:lnTo>
                    <a:pt x="26765" y="17145"/>
                  </a:lnTo>
                  <a:lnTo>
                    <a:pt x="26691" y="16849"/>
                  </a:lnTo>
                  <a:lnTo>
                    <a:pt x="26617" y="16553"/>
                  </a:lnTo>
                  <a:lnTo>
                    <a:pt x="26494" y="16207"/>
                  </a:lnTo>
                  <a:lnTo>
                    <a:pt x="26370" y="15887"/>
                  </a:lnTo>
                  <a:lnTo>
                    <a:pt x="26222" y="15541"/>
                  </a:lnTo>
                  <a:lnTo>
                    <a:pt x="26050" y="15221"/>
                  </a:lnTo>
                  <a:lnTo>
                    <a:pt x="25877" y="14900"/>
                  </a:lnTo>
                  <a:lnTo>
                    <a:pt x="25680" y="14579"/>
                  </a:lnTo>
                  <a:lnTo>
                    <a:pt x="25482" y="14283"/>
                  </a:lnTo>
                  <a:lnTo>
                    <a:pt x="25236" y="14012"/>
                  </a:lnTo>
                  <a:lnTo>
                    <a:pt x="25014" y="13765"/>
                  </a:lnTo>
                  <a:lnTo>
                    <a:pt x="24742" y="13568"/>
                  </a:lnTo>
                  <a:lnTo>
                    <a:pt x="24496" y="13395"/>
                  </a:lnTo>
                  <a:lnTo>
                    <a:pt x="24224" y="13272"/>
                  </a:lnTo>
                  <a:lnTo>
                    <a:pt x="23928" y="13198"/>
                  </a:lnTo>
                  <a:lnTo>
                    <a:pt x="23731" y="13173"/>
                  </a:lnTo>
                  <a:lnTo>
                    <a:pt x="23534" y="13149"/>
                  </a:lnTo>
                  <a:lnTo>
                    <a:pt x="23336" y="13173"/>
                  </a:lnTo>
                  <a:lnTo>
                    <a:pt x="23139" y="13223"/>
                  </a:lnTo>
                  <a:lnTo>
                    <a:pt x="22966" y="13272"/>
                  </a:lnTo>
                  <a:lnTo>
                    <a:pt x="22794" y="13371"/>
                  </a:lnTo>
                  <a:lnTo>
                    <a:pt x="22646" y="13469"/>
                  </a:lnTo>
                  <a:lnTo>
                    <a:pt x="22473" y="13568"/>
                  </a:lnTo>
                  <a:lnTo>
                    <a:pt x="22350" y="13716"/>
                  </a:lnTo>
                  <a:lnTo>
                    <a:pt x="22226" y="13839"/>
                  </a:lnTo>
                  <a:lnTo>
                    <a:pt x="22103" y="14012"/>
                  </a:lnTo>
                  <a:lnTo>
                    <a:pt x="22004" y="14185"/>
                  </a:lnTo>
                  <a:lnTo>
                    <a:pt x="21930" y="14357"/>
                  </a:lnTo>
                  <a:lnTo>
                    <a:pt x="21881" y="14530"/>
                  </a:lnTo>
                  <a:lnTo>
                    <a:pt x="21832" y="14727"/>
                  </a:lnTo>
                  <a:lnTo>
                    <a:pt x="21807" y="14925"/>
                  </a:lnTo>
                  <a:lnTo>
                    <a:pt x="21782" y="15122"/>
                  </a:lnTo>
                  <a:lnTo>
                    <a:pt x="21807" y="15344"/>
                  </a:lnTo>
                  <a:lnTo>
                    <a:pt x="21832" y="15541"/>
                  </a:lnTo>
                  <a:lnTo>
                    <a:pt x="21881" y="15739"/>
                  </a:lnTo>
                  <a:lnTo>
                    <a:pt x="22029" y="16133"/>
                  </a:lnTo>
                  <a:lnTo>
                    <a:pt x="22226" y="16528"/>
                  </a:lnTo>
                  <a:lnTo>
                    <a:pt x="22448" y="16898"/>
                  </a:lnTo>
                  <a:lnTo>
                    <a:pt x="22720" y="17219"/>
                  </a:lnTo>
                  <a:lnTo>
                    <a:pt x="22991" y="17539"/>
                  </a:lnTo>
                  <a:lnTo>
                    <a:pt x="23287" y="17811"/>
                  </a:lnTo>
                  <a:lnTo>
                    <a:pt x="23460" y="17959"/>
                  </a:lnTo>
                  <a:lnTo>
                    <a:pt x="23682" y="18107"/>
                  </a:lnTo>
                  <a:lnTo>
                    <a:pt x="24175" y="18403"/>
                  </a:lnTo>
                  <a:lnTo>
                    <a:pt x="24718" y="18649"/>
                  </a:lnTo>
                  <a:lnTo>
                    <a:pt x="25285" y="18896"/>
                  </a:lnTo>
                  <a:lnTo>
                    <a:pt x="25828" y="19093"/>
                  </a:lnTo>
                  <a:lnTo>
                    <a:pt x="26272" y="19266"/>
                  </a:lnTo>
                  <a:lnTo>
                    <a:pt x="26790" y="19414"/>
                  </a:lnTo>
                  <a:lnTo>
                    <a:pt x="26469" y="20450"/>
                  </a:lnTo>
                  <a:lnTo>
                    <a:pt x="26198" y="21511"/>
                  </a:lnTo>
                  <a:lnTo>
                    <a:pt x="25976" y="22572"/>
                  </a:lnTo>
                  <a:lnTo>
                    <a:pt x="25754" y="23657"/>
                  </a:lnTo>
                  <a:lnTo>
                    <a:pt x="25556" y="24915"/>
                  </a:lnTo>
                  <a:lnTo>
                    <a:pt x="25384" y="26198"/>
                  </a:lnTo>
                  <a:lnTo>
                    <a:pt x="25359" y="25384"/>
                  </a:lnTo>
                  <a:lnTo>
                    <a:pt x="25310" y="25112"/>
                  </a:lnTo>
                  <a:lnTo>
                    <a:pt x="25236" y="24816"/>
                  </a:lnTo>
                  <a:lnTo>
                    <a:pt x="25162" y="24520"/>
                  </a:lnTo>
                  <a:lnTo>
                    <a:pt x="25038" y="24200"/>
                  </a:lnTo>
                  <a:lnTo>
                    <a:pt x="24915" y="23854"/>
                  </a:lnTo>
                  <a:lnTo>
                    <a:pt x="24767" y="23534"/>
                  </a:lnTo>
                  <a:lnTo>
                    <a:pt x="24594" y="23188"/>
                  </a:lnTo>
                  <a:lnTo>
                    <a:pt x="24422" y="22868"/>
                  </a:lnTo>
                  <a:lnTo>
                    <a:pt x="24224" y="22547"/>
                  </a:lnTo>
                  <a:lnTo>
                    <a:pt x="24002" y="22251"/>
                  </a:lnTo>
                  <a:lnTo>
                    <a:pt x="23780" y="21980"/>
                  </a:lnTo>
                  <a:lnTo>
                    <a:pt x="23558" y="21758"/>
                  </a:lnTo>
                  <a:lnTo>
                    <a:pt x="23287" y="21536"/>
                  </a:lnTo>
                  <a:lnTo>
                    <a:pt x="23040" y="21363"/>
                  </a:lnTo>
                  <a:lnTo>
                    <a:pt x="22769" y="21240"/>
                  </a:lnTo>
                  <a:lnTo>
                    <a:pt x="22473" y="21166"/>
                  </a:lnTo>
                  <a:lnTo>
                    <a:pt x="22276" y="21141"/>
                  </a:lnTo>
                  <a:lnTo>
                    <a:pt x="22078" y="21141"/>
                  </a:lnTo>
                  <a:lnTo>
                    <a:pt x="21881" y="21166"/>
                  </a:lnTo>
                  <a:lnTo>
                    <a:pt x="21684" y="21190"/>
                  </a:lnTo>
                  <a:lnTo>
                    <a:pt x="21511" y="21264"/>
                  </a:lnTo>
                  <a:lnTo>
                    <a:pt x="21338" y="21338"/>
                  </a:lnTo>
                  <a:lnTo>
                    <a:pt x="21190" y="21437"/>
                  </a:lnTo>
                  <a:lnTo>
                    <a:pt x="21018" y="21560"/>
                  </a:lnTo>
                  <a:lnTo>
                    <a:pt x="20894" y="21684"/>
                  </a:lnTo>
                  <a:lnTo>
                    <a:pt x="20771" y="21832"/>
                  </a:lnTo>
                  <a:lnTo>
                    <a:pt x="20648" y="21980"/>
                  </a:lnTo>
                  <a:lnTo>
                    <a:pt x="20549" y="22152"/>
                  </a:lnTo>
                  <a:lnTo>
                    <a:pt x="20475" y="22325"/>
                  </a:lnTo>
                  <a:lnTo>
                    <a:pt x="20426" y="22498"/>
                  </a:lnTo>
                  <a:lnTo>
                    <a:pt x="20376" y="22695"/>
                  </a:lnTo>
                  <a:lnTo>
                    <a:pt x="20352" y="22892"/>
                  </a:lnTo>
                  <a:lnTo>
                    <a:pt x="20327" y="23114"/>
                  </a:lnTo>
                  <a:lnTo>
                    <a:pt x="20352" y="23312"/>
                  </a:lnTo>
                  <a:lnTo>
                    <a:pt x="20376" y="23509"/>
                  </a:lnTo>
                  <a:lnTo>
                    <a:pt x="20426" y="23706"/>
                  </a:lnTo>
                  <a:lnTo>
                    <a:pt x="20574" y="24126"/>
                  </a:lnTo>
                  <a:lnTo>
                    <a:pt x="20771" y="24496"/>
                  </a:lnTo>
                  <a:lnTo>
                    <a:pt x="20993" y="24866"/>
                  </a:lnTo>
                  <a:lnTo>
                    <a:pt x="21264" y="25211"/>
                  </a:lnTo>
                  <a:lnTo>
                    <a:pt x="21536" y="25507"/>
                  </a:lnTo>
                  <a:lnTo>
                    <a:pt x="21832" y="25803"/>
                  </a:lnTo>
                  <a:lnTo>
                    <a:pt x="21980" y="25926"/>
                  </a:lnTo>
                  <a:lnTo>
                    <a:pt x="22177" y="26050"/>
                  </a:lnTo>
                  <a:lnTo>
                    <a:pt x="22621" y="26321"/>
                  </a:lnTo>
                  <a:lnTo>
                    <a:pt x="23114" y="26543"/>
                  </a:lnTo>
                  <a:lnTo>
                    <a:pt x="23608" y="26765"/>
                  </a:lnTo>
                  <a:lnTo>
                    <a:pt x="24126" y="26962"/>
                  </a:lnTo>
                  <a:lnTo>
                    <a:pt x="24570" y="27135"/>
                  </a:lnTo>
                  <a:lnTo>
                    <a:pt x="25236" y="27357"/>
                  </a:lnTo>
                  <a:lnTo>
                    <a:pt x="25112" y="28344"/>
                  </a:lnTo>
                  <a:lnTo>
                    <a:pt x="24816" y="30687"/>
                  </a:lnTo>
                  <a:lnTo>
                    <a:pt x="24520" y="33006"/>
                  </a:lnTo>
                  <a:lnTo>
                    <a:pt x="24372" y="33795"/>
                  </a:lnTo>
                  <a:lnTo>
                    <a:pt x="24249" y="34585"/>
                  </a:lnTo>
                  <a:lnTo>
                    <a:pt x="24224" y="33894"/>
                  </a:lnTo>
                  <a:lnTo>
                    <a:pt x="24175" y="33623"/>
                  </a:lnTo>
                  <a:lnTo>
                    <a:pt x="24101" y="33327"/>
                  </a:lnTo>
                  <a:lnTo>
                    <a:pt x="24027" y="33031"/>
                  </a:lnTo>
                  <a:lnTo>
                    <a:pt x="23904" y="32710"/>
                  </a:lnTo>
                  <a:lnTo>
                    <a:pt x="23780" y="32365"/>
                  </a:lnTo>
                  <a:lnTo>
                    <a:pt x="23632" y="32019"/>
                  </a:lnTo>
                  <a:lnTo>
                    <a:pt x="23484" y="31699"/>
                  </a:lnTo>
                  <a:lnTo>
                    <a:pt x="23287" y="31378"/>
                  </a:lnTo>
                  <a:lnTo>
                    <a:pt x="23090" y="31057"/>
                  </a:lnTo>
                  <a:lnTo>
                    <a:pt x="22892" y="30761"/>
                  </a:lnTo>
                  <a:lnTo>
                    <a:pt x="22670" y="30490"/>
                  </a:lnTo>
                  <a:lnTo>
                    <a:pt x="22424" y="30268"/>
                  </a:lnTo>
                  <a:lnTo>
                    <a:pt x="22177" y="30046"/>
                  </a:lnTo>
                  <a:lnTo>
                    <a:pt x="21906" y="29873"/>
                  </a:lnTo>
                  <a:lnTo>
                    <a:pt x="21634" y="29750"/>
                  </a:lnTo>
                  <a:lnTo>
                    <a:pt x="21338" y="29676"/>
                  </a:lnTo>
                  <a:lnTo>
                    <a:pt x="21141" y="29651"/>
                  </a:lnTo>
                  <a:lnTo>
                    <a:pt x="20746" y="29651"/>
                  </a:lnTo>
                  <a:lnTo>
                    <a:pt x="20549" y="29700"/>
                  </a:lnTo>
                  <a:lnTo>
                    <a:pt x="20376" y="29774"/>
                  </a:lnTo>
                  <a:lnTo>
                    <a:pt x="20204" y="29848"/>
                  </a:lnTo>
                  <a:lnTo>
                    <a:pt x="20056" y="29947"/>
                  </a:lnTo>
                  <a:lnTo>
                    <a:pt x="19908" y="30046"/>
                  </a:lnTo>
                  <a:lnTo>
                    <a:pt x="19760" y="30194"/>
                  </a:lnTo>
                  <a:lnTo>
                    <a:pt x="19636" y="30342"/>
                  </a:lnTo>
                  <a:lnTo>
                    <a:pt x="19538" y="30490"/>
                  </a:lnTo>
                  <a:lnTo>
                    <a:pt x="19439" y="30663"/>
                  </a:lnTo>
                  <a:lnTo>
                    <a:pt x="19340" y="30835"/>
                  </a:lnTo>
                  <a:lnTo>
                    <a:pt x="19291" y="31008"/>
                  </a:lnTo>
                  <a:lnTo>
                    <a:pt x="19242" y="31205"/>
                  </a:lnTo>
                  <a:lnTo>
                    <a:pt x="19217" y="31403"/>
                  </a:lnTo>
                  <a:lnTo>
                    <a:pt x="19217" y="31625"/>
                  </a:lnTo>
                  <a:lnTo>
                    <a:pt x="19217" y="31822"/>
                  </a:lnTo>
                  <a:lnTo>
                    <a:pt x="19242" y="32019"/>
                  </a:lnTo>
                  <a:lnTo>
                    <a:pt x="19291" y="32217"/>
                  </a:lnTo>
                  <a:lnTo>
                    <a:pt x="19439" y="32611"/>
                  </a:lnTo>
                  <a:lnTo>
                    <a:pt x="19636" y="33006"/>
                  </a:lnTo>
                  <a:lnTo>
                    <a:pt x="19858" y="33376"/>
                  </a:lnTo>
                  <a:lnTo>
                    <a:pt x="20130" y="33721"/>
                  </a:lnTo>
                  <a:lnTo>
                    <a:pt x="20401" y="34017"/>
                  </a:lnTo>
                  <a:lnTo>
                    <a:pt x="20697" y="34289"/>
                  </a:lnTo>
                  <a:lnTo>
                    <a:pt x="20845" y="34437"/>
                  </a:lnTo>
                  <a:lnTo>
                    <a:pt x="21042" y="34560"/>
                  </a:lnTo>
                  <a:lnTo>
                    <a:pt x="21437" y="34782"/>
                  </a:lnTo>
                  <a:lnTo>
                    <a:pt x="21906" y="35029"/>
                  </a:lnTo>
                  <a:lnTo>
                    <a:pt x="22399" y="35251"/>
                  </a:lnTo>
                  <a:lnTo>
                    <a:pt x="23312" y="35596"/>
                  </a:lnTo>
                  <a:lnTo>
                    <a:pt x="24002" y="35843"/>
                  </a:lnTo>
                  <a:lnTo>
                    <a:pt x="23830" y="36632"/>
                  </a:lnTo>
                  <a:lnTo>
                    <a:pt x="23632" y="37421"/>
                  </a:lnTo>
                  <a:lnTo>
                    <a:pt x="23509" y="37939"/>
                  </a:lnTo>
                  <a:lnTo>
                    <a:pt x="23336" y="38482"/>
                  </a:lnTo>
                  <a:lnTo>
                    <a:pt x="23016" y="39493"/>
                  </a:lnTo>
                  <a:lnTo>
                    <a:pt x="22646" y="40480"/>
                  </a:lnTo>
                  <a:lnTo>
                    <a:pt x="22300" y="41442"/>
                  </a:lnTo>
                  <a:lnTo>
                    <a:pt x="21782" y="42700"/>
                  </a:lnTo>
                  <a:lnTo>
                    <a:pt x="21930" y="41689"/>
                  </a:lnTo>
                  <a:lnTo>
                    <a:pt x="22029" y="41023"/>
                  </a:lnTo>
                  <a:lnTo>
                    <a:pt x="22004" y="40653"/>
                  </a:lnTo>
                  <a:lnTo>
                    <a:pt x="21980" y="40233"/>
                  </a:lnTo>
                  <a:lnTo>
                    <a:pt x="21906" y="39789"/>
                  </a:lnTo>
                  <a:lnTo>
                    <a:pt x="21807" y="39321"/>
                  </a:lnTo>
                  <a:lnTo>
                    <a:pt x="21659" y="38852"/>
                  </a:lnTo>
                  <a:lnTo>
                    <a:pt x="21486" y="38383"/>
                  </a:lnTo>
                  <a:lnTo>
                    <a:pt x="21289" y="37939"/>
                  </a:lnTo>
                  <a:lnTo>
                    <a:pt x="21067" y="37520"/>
                  </a:lnTo>
                  <a:lnTo>
                    <a:pt x="21067" y="37323"/>
                  </a:lnTo>
                  <a:lnTo>
                    <a:pt x="21042" y="37125"/>
                  </a:lnTo>
                  <a:lnTo>
                    <a:pt x="20993" y="36928"/>
                  </a:lnTo>
                  <a:lnTo>
                    <a:pt x="20944" y="36731"/>
                  </a:lnTo>
                  <a:lnTo>
                    <a:pt x="20845" y="36558"/>
                  </a:lnTo>
                  <a:lnTo>
                    <a:pt x="20771" y="36385"/>
                  </a:lnTo>
                  <a:lnTo>
                    <a:pt x="20648" y="36213"/>
                  </a:lnTo>
                  <a:lnTo>
                    <a:pt x="20524" y="36065"/>
                  </a:lnTo>
                  <a:lnTo>
                    <a:pt x="20401" y="35941"/>
                  </a:lnTo>
                  <a:lnTo>
                    <a:pt x="20253" y="35818"/>
                  </a:lnTo>
                  <a:lnTo>
                    <a:pt x="20080" y="35719"/>
                  </a:lnTo>
                  <a:lnTo>
                    <a:pt x="19932" y="35645"/>
                  </a:lnTo>
                  <a:lnTo>
                    <a:pt x="19760" y="35571"/>
                  </a:lnTo>
                  <a:lnTo>
                    <a:pt x="19562" y="35522"/>
                  </a:lnTo>
                  <a:lnTo>
                    <a:pt x="19365" y="35497"/>
                  </a:lnTo>
                  <a:lnTo>
                    <a:pt x="18970" y="35497"/>
                  </a:lnTo>
                  <a:lnTo>
                    <a:pt x="18773" y="35547"/>
                  </a:lnTo>
                  <a:lnTo>
                    <a:pt x="18501" y="35645"/>
                  </a:lnTo>
                  <a:lnTo>
                    <a:pt x="18230" y="35793"/>
                  </a:lnTo>
                  <a:lnTo>
                    <a:pt x="17983" y="35991"/>
                  </a:lnTo>
                  <a:lnTo>
                    <a:pt x="17761" y="36213"/>
                  </a:lnTo>
                  <a:lnTo>
                    <a:pt x="17539" y="36484"/>
                  </a:lnTo>
                  <a:lnTo>
                    <a:pt x="17317" y="36755"/>
                  </a:lnTo>
                  <a:lnTo>
                    <a:pt x="17145" y="37076"/>
                  </a:lnTo>
                  <a:lnTo>
                    <a:pt x="16972" y="37397"/>
                  </a:lnTo>
                  <a:lnTo>
                    <a:pt x="16824" y="37742"/>
                  </a:lnTo>
                  <a:lnTo>
                    <a:pt x="16676" y="38087"/>
                  </a:lnTo>
                  <a:lnTo>
                    <a:pt x="16553" y="38433"/>
                  </a:lnTo>
                  <a:lnTo>
                    <a:pt x="16454" y="38778"/>
                  </a:lnTo>
                  <a:lnTo>
                    <a:pt x="16380" y="39099"/>
                  </a:lnTo>
                  <a:lnTo>
                    <a:pt x="16306" y="39419"/>
                  </a:lnTo>
                  <a:lnTo>
                    <a:pt x="16257" y="39715"/>
                  </a:lnTo>
                  <a:lnTo>
                    <a:pt x="16232" y="39987"/>
                  </a:lnTo>
                  <a:lnTo>
                    <a:pt x="16331" y="41541"/>
                  </a:lnTo>
                  <a:lnTo>
                    <a:pt x="16331" y="41541"/>
                  </a:lnTo>
                  <a:lnTo>
                    <a:pt x="16109" y="40554"/>
                  </a:lnTo>
                  <a:lnTo>
                    <a:pt x="15862" y="39543"/>
                  </a:lnTo>
                  <a:lnTo>
                    <a:pt x="15566" y="38507"/>
                  </a:lnTo>
                  <a:lnTo>
                    <a:pt x="15270" y="37471"/>
                  </a:lnTo>
                  <a:lnTo>
                    <a:pt x="15097" y="36953"/>
                  </a:lnTo>
                  <a:lnTo>
                    <a:pt x="14900" y="36410"/>
                  </a:lnTo>
                  <a:lnTo>
                    <a:pt x="14431" y="35201"/>
                  </a:lnTo>
                  <a:lnTo>
                    <a:pt x="13889" y="33993"/>
                  </a:lnTo>
                  <a:lnTo>
                    <a:pt x="14579" y="33820"/>
                  </a:lnTo>
                  <a:lnTo>
                    <a:pt x="15048" y="33672"/>
                  </a:lnTo>
                  <a:lnTo>
                    <a:pt x="15541" y="33524"/>
                  </a:lnTo>
                  <a:lnTo>
                    <a:pt x="16059" y="33327"/>
                  </a:lnTo>
                  <a:lnTo>
                    <a:pt x="16577" y="33129"/>
                  </a:lnTo>
                  <a:lnTo>
                    <a:pt x="17021" y="32907"/>
                  </a:lnTo>
                  <a:lnTo>
                    <a:pt x="17219" y="32784"/>
                  </a:lnTo>
                  <a:lnTo>
                    <a:pt x="17367" y="32685"/>
                  </a:lnTo>
                  <a:lnTo>
                    <a:pt x="17687" y="32414"/>
                  </a:lnTo>
                  <a:lnTo>
                    <a:pt x="17983" y="32143"/>
                  </a:lnTo>
                  <a:lnTo>
                    <a:pt x="18279" y="31822"/>
                  </a:lnTo>
                  <a:lnTo>
                    <a:pt x="18551" y="31477"/>
                  </a:lnTo>
                  <a:lnTo>
                    <a:pt x="18748" y="31107"/>
                  </a:lnTo>
                  <a:lnTo>
                    <a:pt x="18921" y="30712"/>
                  </a:lnTo>
                  <a:lnTo>
                    <a:pt x="18995" y="30515"/>
                  </a:lnTo>
                  <a:lnTo>
                    <a:pt x="19044" y="30317"/>
                  </a:lnTo>
                  <a:lnTo>
                    <a:pt x="19069" y="30120"/>
                  </a:lnTo>
                  <a:lnTo>
                    <a:pt x="19069" y="29898"/>
                  </a:lnTo>
                  <a:lnTo>
                    <a:pt x="19069" y="29700"/>
                  </a:lnTo>
                  <a:lnTo>
                    <a:pt x="19044" y="29503"/>
                  </a:lnTo>
                  <a:lnTo>
                    <a:pt x="18995" y="29306"/>
                  </a:lnTo>
                  <a:lnTo>
                    <a:pt x="18921" y="29133"/>
                  </a:lnTo>
                  <a:lnTo>
                    <a:pt x="18822" y="28960"/>
                  </a:lnTo>
                  <a:lnTo>
                    <a:pt x="18724" y="28788"/>
                  </a:lnTo>
                  <a:lnTo>
                    <a:pt x="18625" y="28640"/>
                  </a:lnTo>
                  <a:lnTo>
                    <a:pt x="18501" y="28516"/>
                  </a:lnTo>
                  <a:lnTo>
                    <a:pt x="18353" y="28393"/>
                  </a:lnTo>
                  <a:lnTo>
                    <a:pt x="18205" y="28270"/>
                  </a:lnTo>
                  <a:lnTo>
                    <a:pt x="18033" y="28171"/>
                  </a:lnTo>
                  <a:lnTo>
                    <a:pt x="17860" y="28097"/>
                  </a:lnTo>
                  <a:lnTo>
                    <a:pt x="17687" y="28048"/>
                  </a:lnTo>
                  <a:lnTo>
                    <a:pt x="17490" y="28023"/>
                  </a:lnTo>
                  <a:lnTo>
                    <a:pt x="17293" y="27998"/>
                  </a:lnTo>
                  <a:lnTo>
                    <a:pt x="17071" y="28023"/>
                  </a:lnTo>
                  <a:lnTo>
                    <a:pt x="16799" y="28072"/>
                  </a:lnTo>
                  <a:lnTo>
                    <a:pt x="16503" y="28171"/>
                  </a:lnTo>
                  <a:lnTo>
                    <a:pt x="16232" y="28319"/>
                  </a:lnTo>
                  <a:lnTo>
                    <a:pt x="15961" y="28516"/>
                  </a:lnTo>
                  <a:lnTo>
                    <a:pt x="15714" y="28738"/>
                  </a:lnTo>
                  <a:lnTo>
                    <a:pt x="15467" y="28985"/>
                  </a:lnTo>
                  <a:lnTo>
                    <a:pt x="15221" y="29281"/>
                  </a:lnTo>
                  <a:lnTo>
                    <a:pt x="14999" y="29577"/>
                  </a:lnTo>
                  <a:lnTo>
                    <a:pt x="14801" y="29873"/>
                  </a:lnTo>
                  <a:lnTo>
                    <a:pt x="14629" y="30194"/>
                  </a:lnTo>
                  <a:lnTo>
                    <a:pt x="14456" y="30515"/>
                  </a:lnTo>
                  <a:lnTo>
                    <a:pt x="14283" y="30835"/>
                  </a:lnTo>
                  <a:lnTo>
                    <a:pt x="14160" y="31156"/>
                  </a:lnTo>
                  <a:lnTo>
                    <a:pt x="14061" y="31452"/>
                  </a:lnTo>
                  <a:lnTo>
                    <a:pt x="13963" y="31748"/>
                  </a:lnTo>
                  <a:lnTo>
                    <a:pt x="13889" y="32019"/>
                  </a:lnTo>
                  <a:lnTo>
                    <a:pt x="13839" y="32661"/>
                  </a:lnTo>
                  <a:lnTo>
                    <a:pt x="13741" y="33647"/>
                  </a:lnTo>
                  <a:lnTo>
                    <a:pt x="13420" y="32932"/>
                  </a:lnTo>
                  <a:lnTo>
                    <a:pt x="13075" y="32192"/>
                  </a:lnTo>
                  <a:lnTo>
                    <a:pt x="11989" y="30120"/>
                  </a:lnTo>
                  <a:lnTo>
                    <a:pt x="10879" y="28023"/>
                  </a:lnTo>
                  <a:lnTo>
                    <a:pt x="10213" y="26740"/>
                  </a:lnTo>
                  <a:lnTo>
                    <a:pt x="10731" y="26617"/>
                  </a:lnTo>
                  <a:lnTo>
                    <a:pt x="11200" y="26494"/>
                  </a:lnTo>
                  <a:lnTo>
                    <a:pt x="11743" y="26321"/>
                  </a:lnTo>
                  <a:lnTo>
                    <a:pt x="12335" y="26124"/>
                  </a:lnTo>
                  <a:lnTo>
                    <a:pt x="12902" y="25902"/>
                  </a:lnTo>
                  <a:lnTo>
                    <a:pt x="13420" y="25655"/>
                  </a:lnTo>
                  <a:lnTo>
                    <a:pt x="13642" y="25532"/>
                  </a:lnTo>
                  <a:lnTo>
                    <a:pt x="13839" y="25408"/>
                  </a:lnTo>
                  <a:lnTo>
                    <a:pt x="14135" y="25137"/>
                  </a:lnTo>
                  <a:lnTo>
                    <a:pt x="14431" y="24866"/>
                  </a:lnTo>
                  <a:lnTo>
                    <a:pt x="14727" y="24545"/>
                  </a:lnTo>
                  <a:lnTo>
                    <a:pt x="14999" y="24200"/>
                  </a:lnTo>
                  <a:lnTo>
                    <a:pt x="15196" y="23830"/>
                  </a:lnTo>
                  <a:lnTo>
                    <a:pt x="15369" y="23435"/>
                  </a:lnTo>
                  <a:lnTo>
                    <a:pt x="15443" y="23238"/>
                  </a:lnTo>
                  <a:lnTo>
                    <a:pt x="15492" y="23040"/>
                  </a:lnTo>
                  <a:lnTo>
                    <a:pt x="15517" y="22843"/>
                  </a:lnTo>
                  <a:lnTo>
                    <a:pt x="15517" y="22621"/>
                  </a:lnTo>
                  <a:lnTo>
                    <a:pt x="15517" y="22424"/>
                  </a:lnTo>
                  <a:lnTo>
                    <a:pt x="15492" y="22226"/>
                  </a:lnTo>
                  <a:lnTo>
                    <a:pt x="15443" y="22054"/>
                  </a:lnTo>
                  <a:lnTo>
                    <a:pt x="15369" y="21856"/>
                  </a:lnTo>
                  <a:lnTo>
                    <a:pt x="15270" y="21684"/>
                  </a:lnTo>
                  <a:lnTo>
                    <a:pt x="15171" y="21536"/>
                  </a:lnTo>
                  <a:lnTo>
                    <a:pt x="15073" y="21363"/>
                  </a:lnTo>
                  <a:lnTo>
                    <a:pt x="14949" y="21240"/>
                  </a:lnTo>
                  <a:lnTo>
                    <a:pt x="14801" y="21116"/>
                  </a:lnTo>
                  <a:lnTo>
                    <a:pt x="14653" y="20993"/>
                  </a:lnTo>
                  <a:lnTo>
                    <a:pt x="14481" y="20894"/>
                  </a:lnTo>
                  <a:lnTo>
                    <a:pt x="14308" y="20820"/>
                  </a:lnTo>
                  <a:lnTo>
                    <a:pt x="14135" y="20771"/>
                  </a:lnTo>
                  <a:lnTo>
                    <a:pt x="13938" y="20746"/>
                  </a:lnTo>
                  <a:lnTo>
                    <a:pt x="13741" y="20722"/>
                  </a:lnTo>
                  <a:lnTo>
                    <a:pt x="13519" y="20746"/>
                  </a:lnTo>
                  <a:lnTo>
                    <a:pt x="13247" y="20796"/>
                  </a:lnTo>
                  <a:lnTo>
                    <a:pt x="12951" y="20894"/>
                  </a:lnTo>
                  <a:lnTo>
                    <a:pt x="12680" y="21042"/>
                  </a:lnTo>
                  <a:lnTo>
                    <a:pt x="12409" y="21240"/>
                  </a:lnTo>
                  <a:lnTo>
                    <a:pt x="12162" y="21462"/>
                  </a:lnTo>
                  <a:lnTo>
                    <a:pt x="11915" y="21708"/>
                  </a:lnTo>
                  <a:lnTo>
                    <a:pt x="11669" y="22004"/>
                  </a:lnTo>
                  <a:lnTo>
                    <a:pt x="11447" y="22300"/>
                  </a:lnTo>
                  <a:lnTo>
                    <a:pt x="11249" y="22596"/>
                  </a:lnTo>
                  <a:lnTo>
                    <a:pt x="11077" y="22917"/>
                  </a:lnTo>
                  <a:lnTo>
                    <a:pt x="10904" y="23238"/>
                  </a:lnTo>
                  <a:lnTo>
                    <a:pt x="10731" y="23558"/>
                  </a:lnTo>
                  <a:lnTo>
                    <a:pt x="10608" y="23879"/>
                  </a:lnTo>
                  <a:lnTo>
                    <a:pt x="10509" y="24200"/>
                  </a:lnTo>
                  <a:lnTo>
                    <a:pt x="10411" y="24471"/>
                  </a:lnTo>
                  <a:lnTo>
                    <a:pt x="10337" y="24742"/>
                  </a:lnTo>
                  <a:lnTo>
                    <a:pt x="10263" y="25606"/>
                  </a:lnTo>
                  <a:lnTo>
                    <a:pt x="10189" y="26666"/>
                  </a:lnTo>
                  <a:lnTo>
                    <a:pt x="9449" y="25236"/>
                  </a:lnTo>
                  <a:lnTo>
                    <a:pt x="8783" y="23830"/>
                  </a:lnTo>
                  <a:lnTo>
                    <a:pt x="8339" y="22843"/>
                  </a:lnTo>
                  <a:lnTo>
                    <a:pt x="7944" y="21856"/>
                  </a:lnTo>
                  <a:lnTo>
                    <a:pt x="7574" y="20870"/>
                  </a:lnTo>
                  <a:lnTo>
                    <a:pt x="7253" y="19883"/>
                  </a:lnTo>
                  <a:lnTo>
                    <a:pt x="7722" y="19784"/>
                  </a:lnTo>
                  <a:lnTo>
                    <a:pt x="8191" y="19661"/>
                  </a:lnTo>
                  <a:lnTo>
                    <a:pt x="8758" y="19488"/>
                  </a:lnTo>
                  <a:lnTo>
                    <a:pt x="9350" y="19291"/>
                  </a:lnTo>
                  <a:lnTo>
                    <a:pt x="9917" y="19069"/>
                  </a:lnTo>
                  <a:lnTo>
                    <a:pt x="10460" y="18822"/>
                  </a:lnTo>
                  <a:lnTo>
                    <a:pt x="10682" y="18674"/>
                  </a:lnTo>
                  <a:lnTo>
                    <a:pt x="10879" y="18551"/>
                  </a:lnTo>
                  <a:lnTo>
                    <a:pt x="11200" y="18304"/>
                  </a:lnTo>
                  <a:lnTo>
                    <a:pt x="11496" y="18008"/>
                  </a:lnTo>
                  <a:lnTo>
                    <a:pt x="11792" y="17687"/>
                  </a:lnTo>
                  <a:lnTo>
                    <a:pt x="12039" y="17342"/>
                  </a:lnTo>
                  <a:lnTo>
                    <a:pt x="12261" y="16972"/>
                  </a:lnTo>
                  <a:lnTo>
                    <a:pt x="12433" y="16577"/>
                  </a:lnTo>
                  <a:lnTo>
                    <a:pt x="12483" y="16380"/>
                  </a:lnTo>
                  <a:lnTo>
                    <a:pt x="12532" y="16183"/>
                  </a:lnTo>
                  <a:lnTo>
                    <a:pt x="12557" y="15985"/>
                  </a:lnTo>
                  <a:lnTo>
                    <a:pt x="12581" y="15788"/>
                  </a:lnTo>
                  <a:lnTo>
                    <a:pt x="12557" y="15566"/>
                  </a:lnTo>
                  <a:lnTo>
                    <a:pt x="12532" y="15369"/>
                  </a:lnTo>
                  <a:lnTo>
                    <a:pt x="12483" y="15196"/>
                  </a:lnTo>
                  <a:lnTo>
                    <a:pt x="12409" y="14999"/>
                  </a:lnTo>
                  <a:lnTo>
                    <a:pt x="12335" y="14826"/>
                  </a:lnTo>
                  <a:lnTo>
                    <a:pt x="12236" y="14678"/>
                  </a:lnTo>
                  <a:lnTo>
                    <a:pt x="12113" y="14530"/>
                  </a:lnTo>
                  <a:lnTo>
                    <a:pt x="11989" y="14382"/>
                  </a:lnTo>
                  <a:lnTo>
                    <a:pt x="11866" y="14259"/>
                  </a:lnTo>
                  <a:lnTo>
                    <a:pt x="11693" y="14135"/>
                  </a:lnTo>
                  <a:lnTo>
                    <a:pt x="11545" y="14061"/>
                  </a:lnTo>
                  <a:lnTo>
                    <a:pt x="11373" y="13987"/>
                  </a:lnTo>
                  <a:lnTo>
                    <a:pt x="11175" y="13913"/>
                  </a:lnTo>
                  <a:lnTo>
                    <a:pt x="10978" y="13889"/>
                  </a:lnTo>
                  <a:lnTo>
                    <a:pt x="10781" y="13864"/>
                  </a:lnTo>
                  <a:lnTo>
                    <a:pt x="10583" y="13889"/>
                  </a:lnTo>
                  <a:lnTo>
                    <a:pt x="10287" y="13938"/>
                  </a:lnTo>
                  <a:lnTo>
                    <a:pt x="10016" y="14037"/>
                  </a:lnTo>
                  <a:lnTo>
                    <a:pt x="9745" y="14209"/>
                  </a:lnTo>
                  <a:lnTo>
                    <a:pt x="9473" y="14382"/>
                  </a:lnTo>
                  <a:lnTo>
                    <a:pt x="9202" y="14604"/>
                  </a:lnTo>
                  <a:lnTo>
                    <a:pt x="8955" y="14875"/>
                  </a:lnTo>
                  <a:lnTo>
                    <a:pt x="8733" y="15147"/>
                  </a:lnTo>
                  <a:lnTo>
                    <a:pt x="8511" y="15443"/>
                  </a:lnTo>
                  <a:lnTo>
                    <a:pt x="8314" y="15739"/>
                  </a:lnTo>
                  <a:lnTo>
                    <a:pt x="8117" y="16059"/>
                  </a:lnTo>
                  <a:lnTo>
                    <a:pt x="7944" y="16380"/>
                  </a:lnTo>
                  <a:lnTo>
                    <a:pt x="7796" y="16725"/>
                  </a:lnTo>
                  <a:lnTo>
                    <a:pt x="7672" y="17021"/>
                  </a:lnTo>
                  <a:lnTo>
                    <a:pt x="7549" y="17342"/>
                  </a:lnTo>
                  <a:lnTo>
                    <a:pt x="7475" y="17613"/>
                  </a:lnTo>
                  <a:lnTo>
                    <a:pt x="7401" y="17885"/>
                  </a:lnTo>
                  <a:lnTo>
                    <a:pt x="7302" y="18797"/>
                  </a:lnTo>
                  <a:lnTo>
                    <a:pt x="7228" y="19834"/>
                  </a:lnTo>
                  <a:lnTo>
                    <a:pt x="7154" y="19611"/>
                  </a:lnTo>
                  <a:lnTo>
                    <a:pt x="7006" y="19069"/>
                  </a:lnTo>
                  <a:lnTo>
                    <a:pt x="6883" y="18551"/>
                  </a:lnTo>
                  <a:lnTo>
                    <a:pt x="6661" y="17490"/>
                  </a:lnTo>
                  <a:lnTo>
                    <a:pt x="6488" y="16454"/>
                  </a:lnTo>
                  <a:lnTo>
                    <a:pt x="6365" y="15443"/>
                  </a:lnTo>
                  <a:lnTo>
                    <a:pt x="6316" y="14875"/>
                  </a:lnTo>
                  <a:lnTo>
                    <a:pt x="6266" y="14308"/>
                  </a:lnTo>
                  <a:lnTo>
                    <a:pt x="6217" y="13198"/>
                  </a:lnTo>
                  <a:lnTo>
                    <a:pt x="6858" y="13099"/>
                  </a:lnTo>
                  <a:lnTo>
                    <a:pt x="7352" y="13025"/>
                  </a:lnTo>
                  <a:lnTo>
                    <a:pt x="7870" y="12927"/>
                  </a:lnTo>
                  <a:lnTo>
                    <a:pt x="8437" y="12803"/>
                  </a:lnTo>
                  <a:lnTo>
                    <a:pt x="8980" y="12655"/>
                  </a:lnTo>
                  <a:lnTo>
                    <a:pt x="9473" y="12483"/>
                  </a:lnTo>
                  <a:lnTo>
                    <a:pt x="9695" y="12384"/>
                  </a:lnTo>
                  <a:lnTo>
                    <a:pt x="9868" y="12285"/>
                  </a:lnTo>
                  <a:lnTo>
                    <a:pt x="10213" y="12063"/>
                  </a:lnTo>
                  <a:lnTo>
                    <a:pt x="10559" y="11792"/>
                  </a:lnTo>
                  <a:lnTo>
                    <a:pt x="10879" y="11521"/>
                  </a:lnTo>
                  <a:lnTo>
                    <a:pt x="11175" y="11200"/>
                  </a:lnTo>
                  <a:lnTo>
                    <a:pt x="11422" y="10855"/>
                  </a:lnTo>
                  <a:lnTo>
                    <a:pt x="11644" y="10485"/>
                  </a:lnTo>
                  <a:lnTo>
                    <a:pt x="11718" y="10312"/>
                  </a:lnTo>
                  <a:lnTo>
                    <a:pt x="11792" y="10115"/>
                  </a:lnTo>
                  <a:lnTo>
                    <a:pt x="11841" y="9917"/>
                  </a:lnTo>
                  <a:lnTo>
                    <a:pt x="11866" y="9695"/>
                  </a:lnTo>
                  <a:lnTo>
                    <a:pt x="11891" y="9498"/>
                  </a:lnTo>
                  <a:lnTo>
                    <a:pt x="11866" y="9301"/>
                  </a:lnTo>
                  <a:lnTo>
                    <a:pt x="11841" y="9103"/>
                  </a:lnTo>
                  <a:lnTo>
                    <a:pt x="11792" y="8930"/>
                  </a:lnTo>
                  <a:lnTo>
                    <a:pt x="11743" y="8733"/>
                  </a:lnTo>
                  <a:lnTo>
                    <a:pt x="11644" y="8560"/>
                  </a:lnTo>
                  <a:lnTo>
                    <a:pt x="11545" y="8412"/>
                  </a:lnTo>
                  <a:lnTo>
                    <a:pt x="11447" y="8240"/>
                  </a:lnTo>
                  <a:lnTo>
                    <a:pt x="11323" y="8116"/>
                  </a:lnTo>
                  <a:lnTo>
                    <a:pt x="11175" y="7993"/>
                  </a:lnTo>
                  <a:lnTo>
                    <a:pt x="11027" y="7870"/>
                  </a:lnTo>
                  <a:lnTo>
                    <a:pt x="10855" y="7771"/>
                  </a:lnTo>
                  <a:lnTo>
                    <a:pt x="10682" y="7697"/>
                  </a:lnTo>
                  <a:lnTo>
                    <a:pt x="10485" y="7648"/>
                  </a:lnTo>
                  <a:lnTo>
                    <a:pt x="10287" y="7623"/>
                  </a:lnTo>
                  <a:lnTo>
                    <a:pt x="10090" y="7598"/>
                  </a:lnTo>
                  <a:lnTo>
                    <a:pt x="9794" y="7623"/>
                  </a:lnTo>
                  <a:lnTo>
                    <a:pt x="9498" y="7697"/>
                  </a:lnTo>
                  <a:lnTo>
                    <a:pt x="9227" y="7820"/>
                  </a:lnTo>
                  <a:lnTo>
                    <a:pt x="8931" y="7993"/>
                  </a:lnTo>
                  <a:lnTo>
                    <a:pt x="8659" y="8166"/>
                  </a:lnTo>
                  <a:lnTo>
                    <a:pt x="8388" y="8412"/>
                  </a:lnTo>
                  <a:lnTo>
                    <a:pt x="8117" y="8659"/>
                  </a:lnTo>
                  <a:lnTo>
                    <a:pt x="7870" y="8930"/>
                  </a:lnTo>
                  <a:lnTo>
                    <a:pt x="7623" y="9202"/>
                  </a:lnTo>
                  <a:lnTo>
                    <a:pt x="7401" y="9498"/>
                  </a:lnTo>
                  <a:lnTo>
                    <a:pt x="7204" y="9794"/>
                  </a:lnTo>
                  <a:lnTo>
                    <a:pt x="7006" y="10115"/>
                  </a:lnTo>
                  <a:lnTo>
                    <a:pt x="6858" y="10411"/>
                  </a:lnTo>
                  <a:lnTo>
                    <a:pt x="6710" y="10707"/>
                  </a:lnTo>
                  <a:lnTo>
                    <a:pt x="6587" y="10978"/>
                  </a:lnTo>
                  <a:lnTo>
                    <a:pt x="6488" y="11225"/>
                  </a:lnTo>
                  <a:lnTo>
                    <a:pt x="6192" y="12631"/>
                  </a:lnTo>
                  <a:lnTo>
                    <a:pt x="6192" y="11644"/>
                  </a:lnTo>
                  <a:lnTo>
                    <a:pt x="6192" y="10781"/>
                  </a:lnTo>
                  <a:lnTo>
                    <a:pt x="6242" y="9942"/>
                  </a:lnTo>
                  <a:lnTo>
                    <a:pt x="6340" y="8412"/>
                  </a:lnTo>
                  <a:lnTo>
                    <a:pt x="6488" y="6932"/>
                  </a:lnTo>
                  <a:lnTo>
                    <a:pt x="7056" y="6538"/>
                  </a:lnTo>
                  <a:lnTo>
                    <a:pt x="7426" y="6242"/>
                  </a:lnTo>
                  <a:lnTo>
                    <a:pt x="7870" y="5896"/>
                  </a:lnTo>
                  <a:lnTo>
                    <a:pt x="8289" y="5551"/>
                  </a:lnTo>
                  <a:lnTo>
                    <a:pt x="8684" y="5156"/>
                  </a:lnTo>
                  <a:lnTo>
                    <a:pt x="9054" y="4786"/>
                  </a:lnTo>
                  <a:lnTo>
                    <a:pt x="9177" y="4614"/>
                  </a:lnTo>
                  <a:lnTo>
                    <a:pt x="9301" y="4441"/>
                  </a:lnTo>
                  <a:lnTo>
                    <a:pt x="9498" y="4071"/>
                  </a:lnTo>
                  <a:lnTo>
                    <a:pt x="9695" y="3701"/>
                  </a:lnTo>
                  <a:lnTo>
                    <a:pt x="9843" y="3306"/>
                  </a:lnTo>
                  <a:lnTo>
                    <a:pt x="9942" y="2887"/>
                  </a:lnTo>
                  <a:lnTo>
                    <a:pt x="10016" y="2468"/>
                  </a:lnTo>
                  <a:lnTo>
                    <a:pt x="10041" y="2048"/>
                  </a:lnTo>
                  <a:lnTo>
                    <a:pt x="10041" y="1826"/>
                  </a:lnTo>
                  <a:lnTo>
                    <a:pt x="9991" y="1629"/>
                  </a:lnTo>
                  <a:lnTo>
                    <a:pt x="9942" y="1432"/>
                  </a:lnTo>
                  <a:lnTo>
                    <a:pt x="9893" y="1234"/>
                  </a:lnTo>
                  <a:lnTo>
                    <a:pt x="9794" y="1062"/>
                  </a:lnTo>
                  <a:lnTo>
                    <a:pt x="9695" y="889"/>
                  </a:lnTo>
                  <a:lnTo>
                    <a:pt x="9597" y="716"/>
                  </a:lnTo>
                  <a:lnTo>
                    <a:pt x="9473" y="568"/>
                  </a:lnTo>
                  <a:lnTo>
                    <a:pt x="9325" y="445"/>
                  </a:lnTo>
                  <a:lnTo>
                    <a:pt x="9177" y="322"/>
                  </a:lnTo>
                  <a:lnTo>
                    <a:pt x="9005" y="223"/>
                  </a:lnTo>
                  <a:lnTo>
                    <a:pt x="8832" y="149"/>
                  </a:lnTo>
                  <a:lnTo>
                    <a:pt x="8659" y="75"/>
                  </a:lnTo>
                  <a:lnTo>
                    <a:pt x="8487" y="26"/>
                  </a:lnTo>
                  <a:lnTo>
                    <a:pt x="8289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4"/>
            <p:cNvSpPr/>
            <p:nvPr/>
          </p:nvSpPr>
          <p:spPr>
            <a:xfrm>
              <a:off x="2859475" y="5674700"/>
              <a:ext cx="108550" cy="174550"/>
            </a:xfrm>
            <a:custGeom>
              <a:avLst/>
              <a:gdLst/>
              <a:ahLst/>
              <a:cxnLst/>
              <a:rect l="l" t="t" r="r" b="b"/>
              <a:pathLst>
                <a:path w="4342" h="6982" extrusionOk="0">
                  <a:moveTo>
                    <a:pt x="1875" y="0"/>
                  </a:moveTo>
                  <a:lnTo>
                    <a:pt x="1702" y="25"/>
                  </a:lnTo>
                  <a:lnTo>
                    <a:pt x="1505" y="50"/>
                  </a:lnTo>
                  <a:lnTo>
                    <a:pt x="1332" y="99"/>
                  </a:lnTo>
                  <a:lnTo>
                    <a:pt x="1160" y="173"/>
                  </a:lnTo>
                  <a:lnTo>
                    <a:pt x="987" y="272"/>
                  </a:lnTo>
                  <a:lnTo>
                    <a:pt x="814" y="370"/>
                  </a:lnTo>
                  <a:lnTo>
                    <a:pt x="666" y="494"/>
                  </a:lnTo>
                  <a:lnTo>
                    <a:pt x="543" y="642"/>
                  </a:lnTo>
                  <a:lnTo>
                    <a:pt x="420" y="790"/>
                  </a:lnTo>
                  <a:lnTo>
                    <a:pt x="296" y="938"/>
                  </a:lnTo>
                  <a:lnTo>
                    <a:pt x="222" y="1110"/>
                  </a:lnTo>
                  <a:lnTo>
                    <a:pt x="124" y="1308"/>
                  </a:lnTo>
                  <a:lnTo>
                    <a:pt x="74" y="1505"/>
                  </a:lnTo>
                  <a:lnTo>
                    <a:pt x="25" y="1702"/>
                  </a:lnTo>
                  <a:lnTo>
                    <a:pt x="0" y="1900"/>
                  </a:lnTo>
                  <a:lnTo>
                    <a:pt x="0" y="2122"/>
                  </a:lnTo>
                  <a:lnTo>
                    <a:pt x="25" y="2541"/>
                  </a:lnTo>
                  <a:lnTo>
                    <a:pt x="124" y="2960"/>
                  </a:lnTo>
                  <a:lnTo>
                    <a:pt x="247" y="3355"/>
                  </a:lnTo>
                  <a:lnTo>
                    <a:pt x="395" y="3750"/>
                  </a:lnTo>
                  <a:lnTo>
                    <a:pt x="592" y="4145"/>
                  </a:lnTo>
                  <a:lnTo>
                    <a:pt x="814" y="4490"/>
                  </a:lnTo>
                  <a:lnTo>
                    <a:pt x="938" y="4687"/>
                  </a:lnTo>
                  <a:lnTo>
                    <a:pt x="1110" y="4885"/>
                  </a:lnTo>
                  <a:lnTo>
                    <a:pt x="1554" y="5304"/>
                  </a:lnTo>
                  <a:lnTo>
                    <a:pt x="2048" y="5723"/>
                  </a:lnTo>
                  <a:lnTo>
                    <a:pt x="2541" y="6118"/>
                  </a:lnTo>
                  <a:lnTo>
                    <a:pt x="3010" y="6463"/>
                  </a:lnTo>
                  <a:lnTo>
                    <a:pt x="3405" y="6735"/>
                  </a:lnTo>
                  <a:lnTo>
                    <a:pt x="3799" y="6981"/>
                  </a:lnTo>
                  <a:lnTo>
                    <a:pt x="3873" y="6685"/>
                  </a:lnTo>
                  <a:lnTo>
                    <a:pt x="4046" y="6044"/>
                  </a:lnTo>
                  <a:lnTo>
                    <a:pt x="4293" y="5033"/>
                  </a:lnTo>
                  <a:lnTo>
                    <a:pt x="4342" y="4761"/>
                  </a:lnTo>
                  <a:lnTo>
                    <a:pt x="4342" y="4441"/>
                  </a:lnTo>
                  <a:lnTo>
                    <a:pt x="4342" y="4120"/>
                  </a:lnTo>
                  <a:lnTo>
                    <a:pt x="4317" y="3775"/>
                  </a:lnTo>
                  <a:lnTo>
                    <a:pt x="4293" y="3429"/>
                  </a:lnTo>
                  <a:lnTo>
                    <a:pt x="4243" y="3059"/>
                  </a:lnTo>
                  <a:lnTo>
                    <a:pt x="4169" y="2714"/>
                  </a:lnTo>
                  <a:lnTo>
                    <a:pt x="4071" y="2344"/>
                  </a:lnTo>
                  <a:lnTo>
                    <a:pt x="3972" y="1998"/>
                  </a:lnTo>
                  <a:lnTo>
                    <a:pt x="3849" y="1653"/>
                  </a:lnTo>
                  <a:lnTo>
                    <a:pt x="3701" y="1332"/>
                  </a:lnTo>
                  <a:lnTo>
                    <a:pt x="3528" y="1036"/>
                  </a:lnTo>
                  <a:lnTo>
                    <a:pt x="3331" y="765"/>
                  </a:lnTo>
                  <a:lnTo>
                    <a:pt x="3133" y="543"/>
                  </a:lnTo>
                  <a:lnTo>
                    <a:pt x="2911" y="346"/>
                  </a:lnTo>
                  <a:lnTo>
                    <a:pt x="2640" y="198"/>
                  </a:lnTo>
                  <a:lnTo>
                    <a:pt x="2467" y="99"/>
                  </a:lnTo>
                  <a:lnTo>
                    <a:pt x="2270" y="50"/>
                  </a:lnTo>
                  <a:lnTo>
                    <a:pt x="2072" y="25"/>
                  </a:lnTo>
                  <a:lnTo>
                    <a:pt x="187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34"/>
          <p:cNvGrpSpPr/>
          <p:nvPr/>
        </p:nvGrpSpPr>
        <p:grpSpPr>
          <a:xfrm flipH="1">
            <a:off x="7932475" y="3995825"/>
            <a:ext cx="996600" cy="1147675"/>
            <a:chOff x="2202075" y="5519900"/>
            <a:chExt cx="996600" cy="1147675"/>
          </a:xfrm>
        </p:grpSpPr>
        <p:sp>
          <p:nvSpPr>
            <p:cNvPr id="287" name="Google Shape;287;p34"/>
            <p:cNvSpPr/>
            <p:nvPr/>
          </p:nvSpPr>
          <p:spPr>
            <a:xfrm>
              <a:off x="2202075" y="5718475"/>
              <a:ext cx="155450" cy="126450"/>
            </a:xfrm>
            <a:custGeom>
              <a:avLst/>
              <a:gdLst/>
              <a:ahLst/>
              <a:cxnLst/>
              <a:rect l="l" t="t" r="r" b="b"/>
              <a:pathLst>
                <a:path w="6218" h="5058" extrusionOk="0">
                  <a:moveTo>
                    <a:pt x="1826" y="1"/>
                  </a:moveTo>
                  <a:lnTo>
                    <a:pt x="1530" y="25"/>
                  </a:lnTo>
                  <a:lnTo>
                    <a:pt x="1333" y="50"/>
                  </a:lnTo>
                  <a:lnTo>
                    <a:pt x="1136" y="124"/>
                  </a:lnTo>
                  <a:lnTo>
                    <a:pt x="963" y="198"/>
                  </a:lnTo>
                  <a:lnTo>
                    <a:pt x="790" y="297"/>
                  </a:lnTo>
                  <a:lnTo>
                    <a:pt x="642" y="395"/>
                  </a:lnTo>
                  <a:lnTo>
                    <a:pt x="494" y="543"/>
                  </a:lnTo>
                  <a:lnTo>
                    <a:pt x="371" y="691"/>
                  </a:lnTo>
                  <a:lnTo>
                    <a:pt x="272" y="839"/>
                  </a:lnTo>
                  <a:lnTo>
                    <a:pt x="174" y="1012"/>
                  </a:lnTo>
                  <a:lnTo>
                    <a:pt x="100" y="1185"/>
                  </a:lnTo>
                  <a:lnTo>
                    <a:pt x="50" y="1358"/>
                  </a:lnTo>
                  <a:lnTo>
                    <a:pt x="26" y="1555"/>
                  </a:lnTo>
                  <a:lnTo>
                    <a:pt x="1" y="1752"/>
                  </a:lnTo>
                  <a:lnTo>
                    <a:pt x="1" y="1925"/>
                  </a:lnTo>
                  <a:lnTo>
                    <a:pt x="1" y="2122"/>
                  </a:lnTo>
                  <a:lnTo>
                    <a:pt x="50" y="2320"/>
                  </a:lnTo>
                  <a:lnTo>
                    <a:pt x="100" y="2517"/>
                  </a:lnTo>
                  <a:lnTo>
                    <a:pt x="174" y="2714"/>
                  </a:lnTo>
                  <a:lnTo>
                    <a:pt x="272" y="2912"/>
                  </a:lnTo>
                  <a:lnTo>
                    <a:pt x="371" y="3084"/>
                  </a:lnTo>
                  <a:lnTo>
                    <a:pt x="642" y="3405"/>
                  </a:lnTo>
                  <a:lnTo>
                    <a:pt x="938" y="3726"/>
                  </a:lnTo>
                  <a:lnTo>
                    <a:pt x="1284" y="3997"/>
                  </a:lnTo>
                  <a:lnTo>
                    <a:pt x="1629" y="4244"/>
                  </a:lnTo>
                  <a:lnTo>
                    <a:pt x="1999" y="4441"/>
                  </a:lnTo>
                  <a:lnTo>
                    <a:pt x="2344" y="4614"/>
                  </a:lnTo>
                  <a:lnTo>
                    <a:pt x="2591" y="4712"/>
                  </a:lnTo>
                  <a:lnTo>
                    <a:pt x="2838" y="4786"/>
                  </a:lnTo>
                  <a:lnTo>
                    <a:pt x="3430" y="4885"/>
                  </a:lnTo>
                  <a:lnTo>
                    <a:pt x="4071" y="4959"/>
                  </a:lnTo>
                  <a:lnTo>
                    <a:pt x="4712" y="5008"/>
                  </a:lnTo>
                  <a:lnTo>
                    <a:pt x="5304" y="5033"/>
                  </a:lnTo>
                  <a:lnTo>
                    <a:pt x="5773" y="5058"/>
                  </a:lnTo>
                  <a:lnTo>
                    <a:pt x="6217" y="5033"/>
                  </a:lnTo>
                  <a:lnTo>
                    <a:pt x="6143" y="4762"/>
                  </a:lnTo>
                  <a:lnTo>
                    <a:pt x="5921" y="4145"/>
                  </a:lnTo>
                  <a:lnTo>
                    <a:pt x="5576" y="3134"/>
                  </a:lnTo>
                  <a:lnTo>
                    <a:pt x="5452" y="2887"/>
                  </a:lnTo>
                  <a:lnTo>
                    <a:pt x="5304" y="2640"/>
                  </a:lnTo>
                  <a:lnTo>
                    <a:pt x="5107" y="2369"/>
                  </a:lnTo>
                  <a:lnTo>
                    <a:pt x="4910" y="2098"/>
                  </a:lnTo>
                  <a:lnTo>
                    <a:pt x="4688" y="1826"/>
                  </a:lnTo>
                  <a:lnTo>
                    <a:pt x="4441" y="1555"/>
                  </a:lnTo>
                  <a:lnTo>
                    <a:pt x="4170" y="1284"/>
                  </a:lnTo>
                  <a:lnTo>
                    <a:pt x="3898" y="1037"/>
                  </a:lnTo>
                  <a:lnTo>
                    <a:pt x="3627" y="790"/>
                  </a:lnTo>
                  <a:lnTo>
                    <a:pt x="3331" y="568"/>
                  </a:lnTo>
                  <a:lnTo>
                    <a:pt x="3035" y="395"/>
                  </a:lnTo>
                  <a:lnTo>
                    <a:pt x="2739" y="247"/>
                  </a:lnTo>
                  <a:lnTo>
                    <a:pt x="2418" y="124"/>
                  </a:lnTo>
                  <a:lnTo>
                    <a:pt x="2122" y="25"/>
                  </a:lnTo>
                  <a:lnTo>
                    <a:pt x="1826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4"/>
            <p:cNvSpPr/>
            <p:nvPr/>
          </p:nvSpPr>
          <p:spPr>
            <a:xfrm>
              <a:off x="2207625" y="5519900"/>
              <a:ext cx="991050" cy="1147675"/>
            </a:xfrm>
            <a:custGeom>
              <a:avLst/>
              <a:gdLst/>
              <a:ahLst/>
              <a:cxnLst/>
              <a:rect l="l" t="t" r="r" b="b"/>
              <a:pathLst>
                <a:path w="39642" h="45907" extrusionOk="0">
                  <a:moveTo>
                    <a:pt x="7919" y="1"/>
                  </a:moveTo>
                  <a:lnTo>
                    <a:pt x="7722" y="50"/>
                  </a:lnTo>
                  <a:lnTo>
                    <a:pt x="7524" y="100"/>
                  </a:lnTo>
                  <a:lnTo>
                    <a:pt x="7352" y="198"/>
                  </a:lnTo>
                  <a:lnTo>
                    <a:pt x="7105" y="346"/>
                  </a:lnTo>
                  <a:lnTo>
                    <a:pt x="6858" y="544"/>
                  </a:lnTo>
                  <a:lnTo>
                    <a:pt x="6661" y="790"/>
                  </a:lnTo>
                  <a:lnTo>
                    <a:pt x="6488" y="1062"/>
                  </a:lnTo>
                  <a:lnTo>
                    <a:pt x="6340" y="1358"/>
                  </a:lnTo>
                  <a:lnTo>
                    <a:pt x="6192" y="1678"/>
                  </a:lnTo>
                  <a:lnTo>
                    <a:pt x="6069" y="2024"/>
                  </a:lnTo>
                  <a:lnTo>
                    <a:pt x="5970" y="2394"/>
                  </a:lnTo>
                  <a:lnTo>
                    <a:pt x="5896" y="2739"/>
                  </a:lnTo>
                  <a:lnTo>
                    <a:pt x="5847" y="3109"/>
                  </a:lnTo>
                  <a:lnTo>
                    <a:pt x="5798" y="3479"/>
                  </a:lnTo>
                  <a:lnTo>
                    <a:pt x="5773" y="3824"/>
                  </a:lnTo>
                  <a:lnTo>
                    <a:pt x="5748" y="4170"/>
                  </a:lnTo>
                  <a:lnTo>
                    <a:pt x="5773" y="4490"/>
                  </a:lnTo>
                  <a:lnTo>
                    <a:pt x="5773" y="4811"/>
                  </a:lnTo>
                  <a:lnTo>
                    <a:pt x="5822" y="5082"/>
                  </a:lnTo>
                  <a:lnTo>
                    <a:pt x="6094" y="6094"/>
                  </a:lnTo>
                  <a:lnTo>
                    <a:pt x="6291" y="6710"/>
                  </a:lnTo>
                  <a:lnTo>
                    <a:pt x="6390" y="7006"/>
                  </a:lnTo>
                  <a:lnTo>
                    <a:pt x="6414" y="6982"/>
                  </a:lnTo>
                  <a:lnTo>
                    <a:pt x="6414" y="6982"/>
                  </a:lnTo>
                  <a:lnTo>
                    <a:pt x="6242" y="8412"/>
                  </a:lnTo>
                  <a:lnTo>
                    <a:pt x="6094" y="9942"/>
                  </a:lnTo>
                  <a:lnTo>
                    <a:pt x="6044" y="10781"/>
                  </a:lnTo>
                  <a:lnTo>
                    <a:pt x="6020" y="11644"/>
                  </a:lnTo>
                  <a:lnTo>
                    <a:pt x="5995" y="12557"/>
                  </a:lnTo>
                  <a:lnTo>
                    <a:pt x="5995" y="13494"/>
                  </a:lnTo>
                  <a:lnTo>
                    <a:pt x="6044" y="14456"/>
                  </a:lnTo>
                  <a:lnTo>
                    <a:pt x="6118" y="15467"/>
                  </a:lnTo>
                  <a:lnTo>
                    <a:pt x="6217" y="16503"/>
                  </a:lnTo>
                  <a:lnTo>
                    <a:pt x="6365" y="17539"/>
                  </a:lnTo>
                  <a:lnTo>
                    <a:pt x="6562" y="18625"/>
                  </a:lnTo>
                  <a:lnTo>
                    <a:pt x="6686" y="19143"/>
                  </a:lnTo>
                  <a:lnTo>
                    <a:pt x="6809" y="19685"/>
                  </a:lnTo>
                  <a:lnTo>
                    <a:pt x="6834" y="19735"/>
                  </a:lnTo>
                  <a:lnTo>
                    <a:pt x="6834" y="19735"/>
                  </a:lnTo>
                  <a:lnTo>
                    <a:pt x="6242" y="18871"/>
                  </a:lnTo>
                  <a:lnTo>
                    <a:pt x="5798" y="18230"/>
                  </a:lnTo>
                  <a:lnTo>
                    <a:pt x="5600" y="18033"/>
                  </a:lnTo>
                  <a:lnTo>
                    <a:pt x="5403" y="17811"/>
                  </a:lnTo>
                  <a:lnTo>
                    <a:pt x="5156" y="17613"/>
                  </a:lnTo>
                  <a:lnTo>
                    <a:pt x="4885" y="17391"/>
                  </a:lnTo>
                  <a:lnTo>
                    <a:pt x="4589" y="17194"/>
                  </a:lnTo>
                  <a:lnTo>
                    <a:pt x="4268" y="16997"/>
                  </a:lnTo>
                  <a:lnTo>
                    <a:pt x="3972" y="16799"/>
                  </a:lnTo>
                  <a:lnTo>
                    <a:pt x="3627" y="16627"/>
                  </a:lnTo>
                  <a:lnTo>
                    <a:pt x="3306" y="16479"/>
                  </a:lnTo>
                  <a:lnTo>
                    <a:pt x="2961" y="16355"/>
                  </a:lnTo>
                  <a:lnTo>
                    <a:pt x="2616" y="16257"/>
                  </a:lnTo>
                  <a:lnTo>
                    <a:pt x="2295" y="16183"/>
                  </a:lnTo>
                  <a:lnTo>
                    <a:pt x="1950" y="16133"/>
                  </a:lnTo>
                  <a:lnTo>
                    <a:pt x="1654" y="16133"/>
                  </a:lnTo>
                  <a:lnTo>
                    <a:pt x="1358" y="16183"/>
                  </a:lnTo>
                  <a:lnTo>
                    <a:pt x="1062" y="16281"/>
                  </a:lnTo>
                  <a:lnTo>
                    <a:pt x="889" y="16380"/>
                  </a:lnTo>
                  <a:lnTo>
                    <a:pt x="716" y="16479"/>
                  </a:lnTo>
                  <a:lnTo>
                    <a:pt x="568" y="16602"/>
                  </a:lnTo>
                  <a:lnTo>
                    <a:pt x="420" y="16750"/>
                  </a:lnTo>
                  <a:lnTo>
                    <a:pt x="322" y="16898"/>
                  </a:lnTo>
                  <a:lnTo>
                    <a:pt x="223" y="17046"/>
                  </a:lnTo>
                  <a:lnTo>
                    <a:pt x="124" y="17219"/>
                  </a:lnTo>
                  <a:lnTo>
                    <a:pt x="75" y="17391"/>
                  </a:lnTo>
                  <a:lnTo>
                    <a:pt x="26" y="17589"/>
                  </a:lnTo>
                  <a:lnTo>
                    <a:pt x="1" y="17786"/>
                  </a:lnTo>
                  <a:lnTo>
                    <a:pt x="1" y="17959"/>
                  </a:lnTo>
                  <a:lnTo>
                    <a:pt x="1" y="18156"/>
                  </a:lnTo>
                  <a:lnTo>
                    <a:pt x="50" y="18353"/>
                  </a:lnTo>
                  <a:lnTo>
                    <a:pt x="100" y="18551"/>
                  </a:lnTo>
                  <a:lnTo>
                    <a:pt x="149" y="18723"/>
                  </a:lnTo>
                  <a:lnTo>
                    <a:pt x="248" y="18896"/>
                  </a:lnTo>
                  <a:lnTo>
                    <a:pt x="346" y="19093"/>
                  </a:lnTo>
                  <a:lnTo>
                    <a:pt x="470" y="19241"/>
                  </a:lnTo>
                  <a:lnTo>
                    <a:pt x="618" y="19389"/>
                  </a:lnTo>
                  <a:lnTo>
                    <a:pt x="766" y="19537"/>
                  </a:lnTo>
                  <a:lnTo>
                    <a:pt x="1111" y="19784"/>
                  </a:lnTo>
                  <a:lnTo>
                    <a:pt x="1481" y="20006"/>
                  </a:lnTo>
                  <a:lnTo>
                    <a:pt x="1876" y="20179"/>
                  </a:lnTo>
                  <a:lnTo>
                    <a:pt x="2270" y="20327"/>
                  </a:lnTo>
                  <a:lnTo>
                    <a:pt x="2690" y="20426"/>
                  </a:lnTo>
                  <a:lnTo>
                    <a:pt x="3084" y="20500"/>
                  </a:lnTo>
                  <a:lnTo>
                    <a:pt x="3306" y="20524"/>
                  </a:lnTo>
                  <a:lnTo>
                    <a:pt x="3578" y="20524"/>
                  </a:lnTo>
                  <a:lnTo>
                    <a:pt x="4145" y="20475"/>
                  </a:lnTo>
                  <a:lnTo>
                    <a:pt x="4737" y="20401"/>
                  </a:lnTo>
                  <a:lnTo>
                    <a:pt x="5354" y="20278"/>
                  </a:lnTo>
                  <a:lnTo>
                    <a:pt x="5896" y="20154"/>
                  </a:lnTo>
                  <a:lnTo>
                    <a:pt x="6365" y="20056"/>
                  </a:lnTo>
                  <a:lnTo>
                    <a:pt x="6883" y="19908"/>
                  </a:lnTo>
                  <a:lnTo>
                    <a:pt x="7204" y="20919"/>
                  </a:lnTo>
                  <a:lnTo>
                    <a:pt x="7549" y="21955"/>
                  </a:lnTo>
                  <a:lnTo>
                    <a:pt x="7944" y="22991"/>
                  </a:lnTo>
                  <a:lnTo>
                    <a:pt x="8363" y="24002"/>
                  </a:lnTo>
                  <a:lnTo>
                    <a:pt x="8881" y="25186"/>
                  </a:lnTo>
                  <a:lnTo>
                    <a:pt x="9449" y="26346"/>
                  </a:lnTo>
                  <a:lnTo>
                    <a:pt x="8980" y="25680"/>
                  </a:lnTo>
                  <a:lnTo>
                    <a:pt x="8807" y="25482"/>
                  </a:lnTo>
                  <a:lnTo>
                    <a:pt x="8585" y="25260"/>
                  </a:lnTo>
                  <a:lnTo>
                    <a:pt x="8339" y="25063"/>
                  </a:lnTo>
                  <a:lnTo>
                    <a:pt x="8067" y="24841"/>
                  </a:lnTo>
                  <a:lnTo>
                    <a:pt x="7771" y="24644"/>
                  </a:lnTo>
                  <a:lnTo>
                    <a:pt x="7475" y="24446"/>
                  </a:lnTo>
                  <a:lnTo>
                    <a:pt x="7154" y="24249"/>
                  </a:lnTo>
                  <a:lnTo>
                    <a:pt x="6809" y="24076"/>
                  </a:lnTo>
                  <a:lnTo>
                    <a:pt x="6488" y="23928"/>
                  </a:lnTo>
                  <a:lnTo>
                    <a:pt x="6143" y="23805"/>
                  </a:lnTo>
                  <a:lnTo>
                    <a:pt x="5798" y="23706"/>
                  </a:lnTo>
                  <a:lnTo>
                    <a:pt x="5477" y="23632"/>
                  </a:lnTo>
                  <a:lnTo>
                    <a:pt x="5132" y="23608"/>
                  </a:lnTo>
                  <a:lnTo>
                    <a:pt x="4836" y="23608"/>
                  </a:lnTo>
                  <a:lnTo>
                    <a:pt x="4540" y="23632"/>
                  </a:lnTo>
                  <a:lnTo>
                    <a:pt x="4244" y="23731"/>
                  </a:lnTo>
                  <a:lnTo>
                    <a:pt x="4071" y="23830"/>
                  </a:lnTo>
                  <a:lnTo>
                    <a:pt x="3898" y="23928"/>
                  </a:lnTo>
                  <a:lnTo>
                    <a:pt x="3750" y="24052"/>
                  </a:lnTo>
                  <a:lnTo>
                    <a:pt x="3602" y="24200"/>
                  </a:lnTo>
                  <a:lnTo>
                    <a:pt x="3504" y="24348"/>
                  </a:lnTo>
                  <a:lnTo>
                    <a:pt x="3405" y="24496"/>
                  </a:lnTo>
                  <a:lnTo>
                    <a:pt x="3331" y="24668"/>
                  </a:lnTo>
                  <a:lnTo>
                    <a:pt x="3257" y="24866"/>
                  </a:lnTo>
                  <a:lnTo>
                    <a:pt x="3208" y="25038"/>
                  </a:lnTo>
                  <a:lnTo>
                    <a:pt x="3183" y="25236"/>
                  </a:lnTo>
                  <a:lnTo>
                    <a:pt x="3183" y="25408"/>
                  </a:lnTo>
                  <a:lnTo>
                    <a:pt x="3183" y="25606"/>
                  </a:lnTo>
                  <a:lnTo>
                    <a:pt x="3232" y="25803"/>
                  </a:lnTo>
                  <a:lnTo>
                    <a:pt x="3282" y="26000"/>
                  </a:lnTo>
                  <a:lnTo>
                    <a:pt x="3356" y="26173"/>
                  </a:lnTo>
                  <a:lnTo>
                    <a:pt x="3430" y="26370"/>
                  </a:lnTo>
                  <a:lnTo>
                    <a:pt x="3528" y="26543"/>
                  </a:lnTo>
                  <a:lnTo>
                    <a:pt x="3652" y="26691"/>
                  </a:lnTo>
                  <a:lnTo>
                    <a:pt x="3800" y="26864"/>
                  </a:lnTo>
                  <a:lnTo>
                    <a:pt x="3948" y="26987"/>
                  </a:lnTo>
                  <a:lnTo>
                    <a:pt x="4293" y="27258"/>
                  </a:lnTo>
                  <a:lnTo>
                    <a:pt x="4663" y="27456"/>
                  </a:lnTo>
                  <a:lnTo>
                    <a:pt x="5058" y="27628"/>
                  </a:lnTo>
                  <a:lnTo>
                    <a:pt x="5452" y="27776"/>
                  </a:lnTo>
                  <a:lnTo>
                    <a:pt x="5872" y="27875"/>
                  </a:lnTo>
                  <a:lnTo>
                    <a:pt x="6266" y="27949"/>
                  </a:lnTo>
                  <a:lnTo>
                    <a:pt x="6464" y="27974"/>
                  </a:lnTo>
                  <a:lnTo>
                    <a:pt x="6710" y="27974"/>
                  </a:lnTo>
                  <a:lnTo>
                    <a:pt x="7204" y="27949"/>
                  </a:lnTo>
                  <a:lnTo>
                    <a:pt x="7746" y="27875"/>
                  </a:lnTo>
                  <a:lnTo>
                    <a:pt x="8289" y="27776"/>
                  </a:lnTo>
                  <a:lnTo>
                    <a:pt x="8832" y="27678"/>
                  </a:lnTo>
                  <a:lnTo>
                    <a:pt x="9301" y="27554"/>
                  </a:lnTo>
                  <a:lnTo>
                    <a:pt x="9967" y="27382"/>
                  </a:lnTo>
                  <a:lnTo>
                    <a:pt x="10411" y="28270"/>
                  </a:lnTo>
                  <a:lnTo>
                    <a:pt x="11447" y="30391"/>
                  </a:lnTo>
                  <a:lnTo>
                    <a:pt x="12483" y="32488"/>
                  </a:lnTo>
                  <a:lnTo>
                    <a:pt x="12803" y="33228"/>
                  </a:lnTo>
                  <a:lnTo>
                    <a:pt x="13124" y="33968"/>
                  </a:lnTo>
                  <a:lnTo>
                    <a:pt x="12729" y="33401"/>
                  </a:lnTo>
                  <a:lnTo>
                    <a:pt x="12557" y="33203"/>
                  </a:lnTo>
                  <a:lnTo>
                    <a:pt x="12335" y="32981"/>
                  </a:lnTo>
                  <a:lnTo>
                    <a:pt x="12088" y="32784"/>
                  </a:lnTo>
                  <a:lnTo>
                    <a:pt x="11817" y="32562"/>
                  </a:lnTo>
                  <a:lnTo>
                    <a:pt x="11521" y="32365"/>
                  </a:lnTo>
                  <a:lnTo>
                    <a:pt x="11225" y="32167"/>
                  </a:lnTo>
                  <a:lnTo>
                    <a:pt x="10904" y="31970"/>
                  </a:lnTo>
                  <a:lnTo>
                    <a:pt x="10559" y="31797"/>
                  </a:lnTo>
                  <a:lnTo>
                    <a:pt x="10238" y="31649"/>
                  </a:lnTo>
                  <a:lnTo>
                    <a:pt x="9893" y="31526"/>
                  </a:lnTo>
                  <a:lnTo>
                    <a:pt x="9547" y="31427"/>
                  </a:lnTo>
                  <a:lnTo>
                    <a:pt x="9227" y="31353"/>
                  </a:lnTo>
                  <a:lnTo>
                    <a:pt x="8906" y="31304"/>
                  </a:lnTo>
                  <a:lnTo>
                    <a:pt x="8585" y="31329"/>
                  </a:lnTo>
                  <a:lnTo>
                    <a:pt x="8289" y="31353"/>
                  </a:lnTo>
                  <a:lnTo>
                    <a:pt x="7993" y="31452"/>
                  </a:lnTo>
                  <a:lnTo>
                    <a:pt x="7820" y="31551"/>
                  </a:lnTo>
                  <a:lnTo>
                    <a:pt x="7648" y="31649"/>
                  </a:lnTo>
                  <a:lnTo>
                    <a:pt x="7500" y="31773"/>
                  </a:lnTo>
                  <a:lnTo>
                    <a:pt x="7352" y="31921"/>
                  </a:lnTo>
                  <a:lnTo>
                    <a:pt x="7253" y="32069"/>
                  </a:lnTo>
                  <a:lnTo>
                    <a:pt x="7154" y="32217"/>
                  </a:lnTo>
                  <a:lnTo>
                    <a:pt x="7080" y="32389"/>
                  </a:lnTo>
                  <a:lnTo>
                    <a:pt x="7006" y="32587"/>
                  </a:lnTo>
                  <a:lnTo>
                    <a:pt x="6957" y="32759"/>
                  </a:lnTo>
                  <a:lnTo>
                    <a:pt x="6932" y="32957"/>
                  </a:lnTo>
                  <a:lnTo>
                    <a:pt x="6932" y="33129"/>
                  </a:lnTo>
                  <a:lnTo>
                    <a:pt x="6957" y="33327"/>
                  </a:lnTo>
                  <a:lnTo>
                    <a:pt x="6982" y="33524"/>
                  </a:lnTo>
                  <a:lnTo>
                    <a:pt x="7031" y="33721"/>
                  </a:lnTo>
                  <a:lnTo>
                    <a:pt x="7105" y="33894"/>
                  </a:lnTo>
                  <a:lnTo>
                    <a:pt x="7179" y="34067"/>
                  </a:lnTo>
                  <a:lnTo>
                    <a:pt x="7302" y="34264"/>
                  </a:lnTo>
                  <a:lnTo>
                    <a:pt x="7426" y="34412"/>
                  </a:lnTo>
                  <a:lnTo>
                    <a:pt x="7549" y="34560"/>
                  </a:lnTo>
                  <a:lnTo>
                    <a:pt x="7697" y="34708"/>
                  </a:lnTo>
                  <a:lnTo>
                    <a:pt x="8043" y="34979"/>
                  </a:lnTo>
                  <a:lnTo>
                    <a:pt x="8413" y="35177"/>
                  </a:lnTo>
                  <a:lnTo>
                    <a:pt x="8807" y="35349"/>
                  </a:lnTo>
                  <a:lnTo>
                    <a:pt x="9202" y="35497"/>
                  </a:lnTo>
                  <a:lnTo>
                    <a:pt x="9621" y="35596"/>
                  </a:lnTo>
                  <a:lnTo>
                    <a:pt x="10016" y="35670"/>
                  </a:lnTo>
                  <a:lnTo>
                    <a:pt x="10213" y="35695"/>
                  </a:lnTo>
                  <a:lnTo>
                    <a:pt x="10435" y="35695"/>
                  </a:lnTo>
                  <a:lnTo>
                    <a:pt x="10904" y="35670"/>
                  </a:lnTo>
                  <a:lnTo>
                    <a:pt x="11422" y="35621"/>
                  </a:lnTo>
                  <a:lnTo>
                    <a:pt x="11940" y="35522"/>
                  </a:lnTo>
                  <a:lnTo>
                    <a:pt x="12902" y="35325"/>
                  </a:lnTo>
                  <a:lnTo>
                    <a:pt x="13617" y="35127"/>
                  </a:lnTo>
                  <a:lnTo>
                    <a:pt x="13913" y="35892"/>
                  </a:lnTo>
                  <a:lnTo>
                    <a:pt x="14185" y="36657"/>
                  </a:lnTo>
                  <a:lnTo>
                    <a:pt x="14357" y="37175"/>
                  </a:lnTo>
                  <a:lnTo>
                    <a:pt x="14530" y="37693"/>
                  </a:lnTo>
                  <a:lnTo>
                    <a:pt x="14801" y="38729"/>
                  </a:lnTo>
                  <a:lnTo>
                    <a:pt x="15048" y="39740"/>
                  </a:lnTo>
                  <a:lnTo>
                    <a:pt x="15270" y="40752"/>
                  </a:lnTo>
                  <a:lnTo>
                    <a:pt x="15566" y="42059"/>
                  </a:lnTo>
                  <a:lnTo>
                    <a:pt x="15122" y="41146"/>
                  </a:lnTo>
                  <a:lnTo>
                    <a:pt x="14826" y="40554"/>
                  </a:lnTo>
                  <a:lnTo>
                    <a:pt x="14678" y="40307"/>
                  </a:lnTo>
                  <a:lnTo>
                    <a:pt x="14481" y="40085"/>
                  </a:lnTo>
                  <a:lnTo>
                    <a:pt x="14283" y="39839"/>
                  </a:lnTo>
                  <a:lnTo>
                    <a:pt x="14037" y="39567"/>
                  </a:lnTo>
                  <a:lnTo>
                    <a:pt x="13790" y="39321"/>
                  </a:lnTo>
                  <a:lnTo>
                    <a:pt x="13519" y="39099"/>
                  </a:lnTo>
                  <a:lnTo>
                    <a:pt x="13223" y="38852"/>
                  </a:lnTo>
                  <a:lnTo>
                    <a:pt x="12927" y="38630"/>
                  </a:lnTo>
                  <a:lnTo>
                    <a:pt x="12606" y="38433"/>
                  </a:lnTo>
                  <a:lnTo>
                    <a:pt x="12310" y="38260"/>
                  </a:lnTo>
                  <a:lnTo>
                    <a:pt x="11989" y="38112"/>
                  </a:lnTo>
                  <a:lnTo>
                    <a:pt x="11669" y="37989"/>
                  </a:lnTo>
                  <a:lnTo>
                    <a:pt x="11348" y="37915"/>
                  </a:lnTo>
                  <a:lnTo>
                    <a:pt x="11027" y="37865"/>
                  </a:lnTo>
                  <a:lnTo>
                    <a:pt x="10731" y="37865"/>
                  </a:lnTo>
                  <a:lnTo>
                    <a:pt x="10435" y="37915"/>
                  </a:lnTo>
                  <a:lnTo>
                    <a:pt x="10238" y="37964"/>
                  </a:lnTo>
                  <a:lnTo>
                    <a:pt x="10065" y="38038"/>
                  </a:lnTo>
                  <a:lnTo>
                    <a:pt x="9893" y="38137"/>
                  </a:lnTo>
                  <a:lnTo>
                    <a:pt x="9745" y="38260"/>
                  </a:lnTo>
                  <a:lnTo>
                    <a:pt x="9597" y="38408"/>
                  </a:lnTo>
                  <a:lnTo>
                    <a:pt x="9473" y="38531"/>
                  </a:lnTo>
                  <a:lnTo>
                    <a:pt x="9375" y="38704"/>
                  </a:lnTo>
                  <a:lnTo>
                    <a:pt x="9301" y="38852"/>
                  </a:lnTo>
                  <a:lnTo>
                    <a:pt x="9227" y="39049"/>
                  </a:lnTo>
                  <a:lnTo>
                    <a:pt x="9177" y="39222"/>
                  </a:lnTo>
                  <a:lnTo>
                    <a:pt x="9128" y="39419"/>
                  </a:lnTo>
                  <a:lnTo>
                    <a:pt x="9103" y="39592"/>
                  </a:lnTo>
                  <a:lnTo>
                    <a:pt x="9103" y="39789"/>
                  </a:lnTo>
                  <a:lnTo>
                    <a:pt x="9128" y="39987"/>
                  </a:lnTo>
                  <a:lnTo>
                    <a:pt x="9177" y="40184"/>
                  </a:lnTo>
                  <a:lnTo>
                    <a:pt x="9227" y="40381"/>
                  </a:lnTo>
                  <a:lnTo>
                    <a:pt x="9325" y="40554"/>
                  </a:lnTo>
                  <a:lnTo>
                    <a:pt x="9424" y="40752"/>
                  </a:lnTo>
                  <a:lnTo>
                    <a:pt x="9523" y="40924"/>
                  </a:lnTo>
                  <a:lnTo>
                    <a:pt x="9646" y="41072"/>
                  </a:lnTo>
                  <a:lnTo>
                    <a:pt x="9942" y="41393"/>
                  </a:lnTo>
                  <a:lnTo>
                    <a:pt x="10287" y="41664"/>
                  </a:lnTo>
                  <a:lnTo>
                    <a:pt x="10657" y="41886"/>
                  </a:lnTo>
                  <a:lnTo>
                    <a:pt x="11027" y="42084"/>
                  </a:lnTo>
                  <a:lnTo>
                    <a:pt x="11422" y="42256"/>
                  </a:lnTo>
                  <a:lnTo>
                    <a:pt x="11792" y="42380"/>
                  </a:lnTo>
                  <a:lnTo>
                    <a:pt x="12014" y="42429"/>
                  </a:lnTo>
                  <a:lnTo>
                    <a:pt x="12261" y="42478"/>
                  </a:lnTo>
                  <a:lnTo>
                    <a:pt x="12803" y="42528"/>
                  </a:lnTo>
                  <a:lnTo>
                    <a:pt x="14012" y="42528"/>
                  </a:lnTo>
                  <a:lnTo>
                    <a:pt x="14555" y="42478"/>
                  </a:lnTo>
                  <a:lnTo>
                    <a:pt x="15048" y="42429"/>
                  </a:lnTo>
                  <a:lnTo>
                    <a:pt x="15615" y="42380"/>
                  </a:lnTo>
                  <a:lnTo>
                    <a:pt x="16010" y="44476"/>
                  </a:lnTo>
                  <a:lnTo>
                    <a:pt x="16257" y="45907"/>
                  </a:lnTo>
                  <a:lnTo>
                    <a:pt x="17219" y="45907"/>
                  </a:lnTo>
                  <a:lnTo>
                    <a:pt x="16923" y="44304"/>
                  </a:lnTo>
                  <a:lnTo>
                    <a:pt x="16701" y="43169"/>
                  </a:lnTo>
                  <a:lnTo>
                    <a:pt x="16429" y="41985"/>
                  </a:lnTo>
                  <a:lnTo>
                    <a:pt x="17219" y="41640"/>
                  </a:lnTo>
                  <a:lnTo>
                    <a:pt x="17885" y="41344"/>
                  </a:lnTo>
                  <a:lnTo>
                    <a:pt x="18575" y="40974"/>
                  </a:lnTo>
                  <a:lnTo>
                    <a:pt x="18724" y="41122"/>
                  </a:lnTo>
                  <a:lnTo>
                    <a:pt x="18921" y="41294"/>
                  </a:lnTo>
                  <a:lnTo>
                    <a:pt x="19365" y="41640"/>
                  </a:lnTo>
                  <a:lnTo>
                    <a:pt x="19834" y="41960"/>
                  </a:lnTo>
                  <a:lnTo>
                    <a:pt x="20327" y="42256"/>
                  </a:lnTo>
                  <a:lnTo>
                    <a:pt x="21190" y="42725"/>
                  </a:lnTo>
                  <a:lnTo>
                    <a:pt x="21684" y="42972"/>
                  </a:lnTo>
                  <a:lnTo>
                    <a:pt x="20845" y="44945"/>
                  </a:lnTo>
                  <a:lnTo>
                    <a:pt x="20426" y="45907"/>
                  </a:lnTo>
                  <a:lnTo>
                    <a:pt x="21462" y="45907"/>
                  </a:lnTo>
                  <a:lnTo>
                    <a:pt x="21708" y="45315"/>
                  </a:lnTo>
                  <a:lnTo>
                    <a:pt x="22128" y="44230"/>
                  </a:lnTo>
                  <a:lnTo>
                    <a:pt x="22572" y="43095"/>
                  </a:lnTo>
                  <a:lnTo>
                    <a:pt x="23139" y="43194"/>
                  </a:lnTo>
                  <a:lnTo>
                    <a:pt x="23608" y="43292"/>
                  </a:lnTo>
                  <a:lnTo>
                    <a:pt x="24175" y="43366"/>
                  </a:lnTo>
                  <a:lnTo>
                    <a:pt x="24767" y="43416"/>
                  </a:lnTo>
                  <a:lnTo>
                    <a:pt x="25359" y="43465"/>
                  </a:lnTo>
                  <a:lnTo>
                    <a:pt x="25926" y="43465"/>
                  </a:lnTo>
                  <a:lnTo>
                    <a:pt x="26173" y="43440"/>
                  </a:lnTo>
                  <a:lnTo>
                    <a:pt x="26395" y="43391"/>
                  </a:lnTo>
                  <a:lnTo>
                    <a:pt x="26790" y="43292"/>
                  </a:lnTo>
                  <a:lnTo>
                    <a:pt x="27184" y="43144"/>
                  </a:lnTo>
                  <a:lnTo>
                    <a:pt x="27579" y="42972"/>
                  </a:lnTo>
                  <a:lnTo>
                    <a:pt x="27949" y="42774"/>
                  </a:lnTo>
                  <a:lnTo>
                    <a:pt x="28319" y="42528"/>
                  </a:lnTo>
                  <a:lnTo>
                    <a:pt x="28615" y="42256"/>
                  </a:lnTo>
                  <a:lnTo>
                    <a:pt x="28763" y="42108"/>
                  </a:lnTo>
                  <a:lnTo>
                    <a:pt x="28886" y="41936"/>
                  </a:lnTo>
                  <a:lnTo>
                    <a:pt x="29010" y="41763"/>
                  </a:lnTo>
                  <a:lnTo>
                    <a:pt x="29084" y="41590"/>
                  </a:lnTo>
                  <a:lnTo>
                    <a:pt x="29158" y="41393"/>
                  </a:lnTo>
                  <a:lnTo>
                    <a:pt x="29232" y="41196"/>
                  </a:lnTo>
                  <a:lnTo>
                    <a:pt x="29256" y="41023"/>
                  </a:lnTo>
                  <a:lnTo>
                    <a:pt x="29281" y="40826"/>
                  </a:lnTo>
                  <a:lnTo>
                    <a:pt x="29281" y="40628"/>
                  </a:lnTo>
                  <a:lnTo>
                    <a:pt x="29256" y="40431"/>
                  </a:lnTo>
                  <a:lnTo>
                    <a:pt x="29207" y="40258"/>
                  </a:lnTo>
                  <a:lnTo>
                    <a:pt x="29158" y="40061"/>
                  </a:lnTo>
                  <a:lnTo>
                    <a:pt x="29084" y="39888"/>
                  </a:lnTo>
                  <a:lnTo>
                    <a:pt x="28985" y="39740"/>
                  </a:lnTo>
                  <a:lnTo>
                    <a:pt x="28862" y="39592"/>
                  </a:lnTo>
                  <a:lnTo>
                    <a:pt x="28738" y="39444"/>
                  </a:lnTo>
                  <a:lnTo>
                    <a:pt x="28590" y="39321"/>
                  </a:lnTo>
                  <a:lnTo>
                    <a:pt x="28442" y="39197"/>
                  </a:lnTo>
                  <a:lnTo>
                    <a:pt x="28270" y="39099"/>
                  </a:lnTo>
                  <a:lnTo>
                    <a:pt x="28072" y="39025"/>
                  </a:lnTo>
                  <a:lnTo>
                    <a:pt x="27776" y="38951"/>
                  </a:lnTo>
                  <a:lnTo>
                    <a:pt x="27184" y="38951"/>
                  </a:lnTo>
                  <a:lnTo>
                    <a:pt x="26864" y="39025"/>
                  </a:lnTo>
                  <a:lnTo>
                    <a:pt x="26518" y="39123"/>
                  </a:lnTo>
                  <a:lnTo>
                    <a:pt x="26198" y="39247"/>
                  </a:lnTo>
                  <a:lnTo>
                    <a:pt x="25877" y="39395"/>
                  </a:lnTo>
                  <a:lnTo>
                    <a:pt x="25556" y="39567"/>
                  </a:lnTo>
                  <a:lnTo>
                    <a:pt x="25236" y="39765"/>
                  </a:lnTo>
                  <a:lnTo>
                    <a:pt x="24915" y="39987"/>
                  </a:lnTo>
                  <a:lnTo>
                    <a:pt x="24644" y="40209"/>
                  </a:lnTo>
                  <a:lnTo>
                    <a:pt x="24372" y="40431"/>
                  </a:lnTo>
                  <a:lnTo>
                    <a:pt x="24101" y="40653"/>
                  </a:lnTo>
                  <a:lnTo>
                    <a:pt x="23879" y="40900"/>
                  </a:lnTo>
                  <a:lnTo>
                    <a:pt x="23682" y="41122"/>
                  </a:lnTo>
                  <a:lnTo>
                    <a:pt x="23509" y="41344"/>
                  </a:lnTo>
                  <a:lnTo>
                    <a:pt x="22720" y="42676"/>
                  </a:lnTo>
                  <a:lnTo>
                    <a:pt x="22720" y="42676"/>
                  </a:lnTo>
                  <a:lnTo>
                    <a:pt x="23090" y="41738"/>
                  </a:lnTo>
                  <a:lnTo>
                    <a:pt x="23435" y="40752"/>
                  </a:lnTo>
                  <a:lnTo>
                    <a:pt x="23780" y="39740"/>
                  </a:lnTo>
                  <a:lnTo>
                    <a:pt x="24076" y="38704"/>
                  </a:lnTo>
                  <a:lnTo>
                    <a:pt x="24224" y="38161"/>
                  </a:lnTo>
                  <a:lnTo>
                    <a:pt x="24372" y="37619"/>
                  </a:lnTo>
                  <a:lnTo>
                    <a:pt x="24644" y="36336"/>
                  </a:lnTo>
                  <a:lnTo>
                    <a:pt x="24866" y="35029"/>
                  </a:lnTo>
                  <a:lnTo>
                    <a:pt x="25532" y="35251"/>
                  </a:lnTo>
                  <a:lnTo>
                    <a:pt x="26000" y="35399"/>
                  </a:lnTo>
                  <a:lnTo>
                    <a:pt x="26494" y="35547"/>
                  </a:lnTo>
                  <a:lnTo>
                    <a:pt x="27036" y="35695"/>
                  </a:lnTo>
                  <a:lnTo>
                    <a:pt x="27554" y="35793"/>
                  </a:lnTo>
                  <a:lnTo>
                    <a:pt x="28072" y="35867"/>
                  </a:lnTo>
                  <a:lnTo>
                    <a:pt x="28492" y="35867"/>
                  </a:lnTo>
                  <a:lnTo>
                    <a:pt x="28886" y="35818"/>
                  </a:lnTo>
                  <a:lnTo>
                    <a:pt x="29306" y="35744"/>
                  </a:lnTo>
                  <a:lnTo>
                    <a:pt x="29725" y="35645"/>
                  </a:lnTo>
                  <a:lnTo>
                    <a:pt x="30120" y="35497"/>
                  </a:lnTo>
                  <a:lnTo>
                    <a:pt x="30515" y="35300"/>
                  </a:lnTo>
                  <a:lnTo>
                    <a:pt x="30860" y="35078"/>
                  </a:lnTo>
                  <a:lnTo>
                    <a:pt x="31033" y="34955"/>
                  </a:lnTo>
                  <a:lnTo>
                    <a:pt x="31181" y="34807"/>
                  </a:lnTo>
                  <a:lnTo>
                    <a:pt x="31329" y="34659"/>
                  </a:lnTo>
                  <a:lnTo>
                    <a:pt x="31427" y="34486"/>
                  </a:lnTo>
                  <a:lnTo>
                    <a:pt x="31526" y="34313"/>
                  </a:lnTo>
                  <a:lnTo>
                    <a:pt x="31625" y="34141"/>
                  </a:lnTo>
                  <a:lnTo>
                    <a:pt x="31674" y="33943"/>
                  </a:lnTo>
                  <a:lnTo>
                    <a:pt x="31723" y="33746"/>
                  </a:lnTo>
                  <a:lnTo>
                    <a:pt x="31748" y="33573"/>
                  </a:lnTo>
                  <a:lnTo>
                    <a:pt x="31773" y="33376"/>
                  </a:lnTo>
                  <a:lnTo>
                    <a:pt x="31748" y="33179"/>
                  </a:lnTo>
                  <a:lnTo>
                    <a:pt x="31723" y="33006"/>
                  </a:lnTo>
                  <a:lnTo>
                    <a:pt x="31674" y="32809"/>
                  </a:lnTo>
                  <a:lnTo>
                    <a:pt x="31600" y="32636"/>
                  </a:lnTo>
                  <a:lnTo>
                    <a:pt x="31526" y="32463"/>
                  </a:lnTo>
                  <a:lnTo>
                    <a:pt x="31427" y="32315"/>
                  </a:lnTo>
                  <a:lnTo>
                    <a:pt x="31304" y="32167"/>
                  </a:lnTo>
                  <a:lnTo>
                    <a:pt x="31156" y="32019"/>
                  </a:lnTo>
                  <a:lnTo>
                    <a:pt x="30983" y="31921"/>
                  </a:lnTo>
                  <a:lnTo>
                    <a:pt x="30811" y="31797"/>
                  </a:lnTo>
                  <a:lnTo>
                    <a:pt x="30539" y="31699"/>
                  </a:lnTo>
                  <a:lnTo>
                    <a:pt x="30243" y="31625"/>
                  </a:lnTo>
                  <a:lnTo>
                    <a:pt x="29947" y="31600"/>
                  </a:lnTo>
                  <a:lnTo>
                    <a:pt x="29602" y="31625"/>
                  </a:lnTo>
                  <a:lnTo>
                    <a:pt x="29281" y="31649"/>
                  </a:lnTo>
                  <a:lnTo>
                    <a:pt x="28936" y="31723"/>
                  </a:lnTo>
                  <a:lnTo>
                    <a:pt x="28590" y="31847"/>
                  </a:lnTo>
                  <a:lnTo>
                    <a:pt x="28245" y="31970"/>
                  </a:lnTo>
                  <a:lnTo>
                    <a:pt x="27900" y="32118"/>
                  </a:lnTo>
                  <a:lnTo>
                    <a:pt x="27554" y="32266"/>
                  </a:lnTo>
                  <a:lnTo>
                    <a:pt x="27234" y="32439"/>
                  </a:lnTo>
                  <a:lnTo>
                    <a:pt x="26938" y="32636"/>
                  </a:lnTo>
                  <a:lnTo>
                    <a:pt x="26642" y="32809"/>
                  </a:lnTo>
                  <a:lnTo>
                    <a:pt x="26395" y="33006"/>
                  </a:lnTo>
                  <a:lnTo>
                    <a:pt x="26148" y="33203"/>
                  </a:lnTo>
                  <a:lnTo>
                    <a:pt x="25951" y="33401"/>
                  </a:lnTo>
                  <a:lnTo>
                    <a:pt x="25532" y="33894"/>
                  </a:lnTo>
                  <a:lnTo>
                    <a:pt x="24915" y="34683"/>
                  </a:lnTo>
                  <a:lnTo>
                    <a:pt x="25038" y="33894"/>
                  </a:lnTo>
                  <a:lnTo>
                    <a:pt x="25162" y="33080"/>
                  </a:lnTo>
                  <a:lnTo>
                    <a:pt x="25408" y="30761"/>
                  </a:lnTo>
                  <a:lnTo>
                    <a:pt x="25655" y="28393"/>
                  </a:lnTo>
                  <a:lnTo>
                    <a:pt x="25803" y="26962"/>
                  </a:lnTo>
                  <a:lnTo>
                    <a:pt x="26296" y="27135"/>
                  </a:lnTo>
                  <a:lnTo>
                    <a:pt x="26765" y="27283"/>
                  </a:lnTo>
                  <a:lnTo>
                    <a:pt x="27308" y="27456"/>
                  </a:lnTo>
                  <a:lnTo>
                    <a:pt x="27900" y="27604"/>
                  </a:lnTo>
                  <a:lnTo>
                    <a:pt x="28492" y="27752"/>
                  </a:lnTo>
                  <a:lnTo>
                    <a:pt x="29059" y="27826"/>
                  </a:lnTo>
                  <a:lnTo>
                    <a:pt x="29306" y="27850"/>
                  </a:lnTo>
                  <a:lnTo>
                    <a:pt x="29553" y="27826"/>
                  </a:lnTo>
                  <a:lnTo>
                    <a:pt x="29947" y="27801"/>
                  </a:lnTo>
                  <a:lnTo>
                    <a:pt x="30367" y="27727"/>
                  </a:lnTo>
                  <a:lnTo>
                    <a:pt x="30761" y="27604"/>
                  </a:lnTo>
                  <a:lnTo>
                    <a:pt x="31181" y="27456"/>
                  </a:lnTo>
                  <a:lnTo>
                    <a:pt x="31575" y="27283"/>
                  </a:lnTo>
                  <a:lnTo>
                    <a:pt x="31921" y="27061"/>
                  </a:lnTo>
                  <a:lnTo>
                    <a:pt x="32093" y="26913"/>
                  </a:lnTo>
                  <a:lnTo>
                    <a:pt x="32241" y="26790"/>
                  </a:lnTo>
                  <a:lnTo>
                    <a:pt x="32365" y="26617"/>
                  </a:lnTo>
                  <a:lnTo>
                    <a:pt x="32488" y="26469"/>
                  </a:lnTo>
                  <a:lnTo>
                    <a:pt x="32587" y="26296"/>
                  </a:lnTo>
                  <a:lnTo>
                    <a:pt x="32661" y="26099"/>
                  </a:lnTo>
                  <a:lnTo>
                    <a:pt x="32735" y="25926"/>
                  </a:lnTo>
                  <a:lnTo>
                    <a:pt x="32784" y="25729"/>
                  </a:lnTo>
                  <a:lnTo>
                    <a:pt x="32809" y="25532"/>
                  </a:lnTo>
                  <a:lnTo>
                    <a:pt x="32809" y="25359"/>
                  </a:lnTo>
                  <a:lnTo>
                    <a:pt x="32809" y="25162"/>
                  </a:lnTo>
                  <a:lnTo>
                    <a:pt x="32784" y="24964"/>
                  </a:lnTo>
                  <a:lnTo>
                    <a:pt x="32735" y="24792"/>
                  </a:lnTo>
                  <a:lnTo>
                    <a:pt x="32661" y="24619"/>
                  </a:lnTo>
                  <a:lnTo>
                    <a:pt x="32562" y="24446"/>
                  </a:lnTo>
                  <a:lnTo>
                    <a:pt x="32463" y="24298"/>
                  </a:lnTo>
                  <a:lnTo>
                    <a:pt x="32340" y="24150"/>
                  </a:lnTo>
                  <a:lnTo>
                    <a:pt x="32217" y="24002"/>
                  </a:lnTo>
                  <a:lnTo>
                    <a:pt x="32044" y="23879"/>
                  </a:lnTo>
                  <a:lnTo>
                    <a:pt x="31871" y="23780"/>
                  </a:lnTo>
                  <a:lnTo>
                    <a:pt x="31600" y="23657"/>
                  </a:lnTo>
                  <a:lnTo>
                    <a:pt x="31304" y="23608"/>
                  </a:lnTo>
                  <a:lnTo>
                    <a:pt x="30983" y="23583"/>
                  </a:lnTo>
                  <a:lnTo>
                    <a:pt x="30663" y="23583"/>
                  </a:lnTo>
                  <a:lnTo>
                    <a:pt x="30317" y="23632"/>
                  </a:lnTo>
                  <a:lnTo>
                    <a:pt x="29972" y="23706"/>
                  </a:lnTo>
                  <a:lnTo>
                    <a:pt x="29627" y="23805"/>
                  </a:lnTo>
                  <a:lnTo>
                    <a:pt x="29281" y="23928"/>
                  </a:lnTo>
                  <a:lnTo>
                    <a:pt x="28936" y="24076"/>
                  </a:lnTo>
                  <a:lnTo>
                    <a:pt x="28615" y="24249"/>
                  </a:lnTo>
                  <a:lnTo>
                    <a:pt x="28294" y="24422"/>
                  </a:lnTo>
                  <a:lnTo>
                    <a:pt x="27974" y="24594"/>
                  </a:lnTo>
                  <a:lnTo>
                    <a:pt x="27702" y="24792"/>
                  </a:lnTo>
                  <a:lnTo>
                    <a:pt x="27431" y="24989"/>
                  </a:lnTo>
                  <a:lnTo>
                    <a:pt x="27209" y="25186"/>
                  </a:lnTo>
                  <a:lnTo>
                    <a:pt x="27012" y="25359"/>
                  </a:lnTo>
                  <a:lnTo>
                    <a:pt x="26469" y="26025"/>
                  </a:lnTo>
                  <a:lnTo>
                    <a:pt x="25803" y="26864"/>
                  </a:lnTo>
                  <a:lnTo>
                    <a:pt x="25803" y="26864"/>
                  </a:lnTo>
                  <a:lnTo>
                    <a:pt x="25976" y="25285"/>
                  </a:lnTo>
                  <a:lnTo>
                    <a:pt x="26198" y="23731"/>
                  </a:lnTo>
                  <a:lnTo>
                    <a:pt x="26370" y="22670"/>
                  </a:lnTo>
                  <a:lnTo>
                    <a:pt x="26592" y="21634"/>
                  </a:lnTo>
                  <a:lnTo>
                    <a:pt x="26839" y="20623"/>
                  </a:lnTo>
                  <a:lnTo>
                    <a:pt x="27110" y="19611"/>
                  </a:lnTo>
                  <a:lnTo>
                    <a:pt x="27554" y="19784"/>
                  </a:lnTo>
                  <a:lnTo>
                    <a:pt x="28023" y="19932"/>
                  </a:lnTo>
                  <a:lnTo>
                    <a:pt x="28566" y="20105"/>
                  </a:lnTo>
                  <a:lnTo>
                    <a:pt x="29182" y="20253"/>
                  </a:lnTo>
                  <a:lnTo>
                    <a:pt x="29775" y="20401"/>
                  </a:lnTo>
                  <a:lnTo>
                    <a:pt x="30367" y="20475"/>
                  </a:lnTo>
                  <a:lnTo>
                    <a:pt x="30638" y="20500"/>
                  </a:lnTo>
                  <a:lnTo>
                    <a:pt x="30860" y="20500"/>
                  </a:lnTo>
                  <a:lnTo>
                    <a:pt x="31279" y="20450"/>
                  </a:lnTo>
                  <a:lnTo>
                    <a:pt x="31674" y="20376"/>
                  </a:lnTo>
                  <a:lnTo>
                    <a:pt x="32093" y="20278"/>
                  </a:lnTo>
                  <a:lnTo>
                    <a:pt x="32513" y="20130"/>
                  </a:lnTo>
                  <a:lnTo>
                    <a:pt x="32883" y="19932"/>
                  </a:lnTo>
                  <a:lnTo>
                    <a:pt x="33253" y="19710"/>
                  </a:lnTo>
                  <a:lnTo>
                    <a:pt x="33401" y="19587"/>
                  </a:lnTo>
                  <a:lnTo>
                    <a:pt x="33549" y="19439"/>
                  </a:lnTo>
                  <a:lnTo>
                    <a:pt x="33697" y="19291"/>
                  </a:lnTo>
                  <a:lnTo>
                    <a:pt x="33820" y="19118"/>
                  </a:lnTo>
                  <a:lnTo>
                    <a:pt x="33919" y="18945"/>
                  </a:lnTo>
                  <a:lnTo>
                    <a:pt x="33993" y="18773"/>
                  </a:lnTo>
                  <a:lnTo>
                    <a:pt x="34067" y="18575"/>
                  </a:lnTo>
                  <a:lnTo>
                    <a:pt x="34091" y="18378"/>
                  </a:lnTo>
                  <a:lnTo>
                    <a:pt x="34141" y="18205"/>
                  </a:lnTo>
                  <a:lnTo>
                    <a:pt x="34141" y="18008"/>
                  </a:lnTo>
                  <a:lnTo>
                    <a:pt x="34116" y="17811"/>
                  </a:lnTo>
                  <a:lnTo>
                    <a:pt x="34091" y="17638"/>
                  </a:lnTo>
                  <a:lnTo>
                    <a:pt x="34042" y="17441"/>
                  </a:lnTo>
                  <a:lnTo>
                    <a:pt x="33993" y="17268"/>
                  </a:lnTo>
                  <a:lnTo>
                    <a:pt x="33894" y="17095"/>
                  </a:lnTo>
                  <a:lnTo>
                    <a:pt x="33795" y="16947"/>
                  </a:lnTo>
                  <a:lnTo>
                    <a:pt x="33672" y="16799"/>
                  </a:lnTo>
                  <a:lnTo>
                    <a:pt x="33524" y="16676"/>
                  </a:lnTo>
                  <a:lnTo>
                    <a:pt x="33376" y="16553"/>
                  </a:lnTo>
                  <a:lnTo>
                    <a:pt x="33179" y="16429"/>
                  </a:lnTo>
                  <a:lnTo>
                    <a:pt x="32907" y="16331"/>
                  </a:lnTo>
                  <a:lnTo>
                    <a:pt x="32611" y="16257"/>
                  </a:lnTo>
                  <a:lnTo>
                    <a:pt x="32315" y="16232"/>
                  </a:lnTo>
                  <a:lnTo>
                    <a:pt x="31995" y="16257"/>
                  </a:lnTo>
                  <a:lnTo>
                    <a:pt x="31649" y="16281"/>
                  </a:lnTo>
                  <a:lnTo>
                    <a:pt x="31304" y="16355"/>
                  </a:lnTo>
                  <a:lnTo>
                    <a:pt x="30959" y="16479"/>
                  </a:lnTo>
                  <a:lnTo>
                    <a:pt x="30613" y="16602"/>
                  </a:lnTo>
                  <a:lnTo>
                    <a:pt x="30268" y="16750"/>
                  </a:lnTo>
                  <a:lnTo>
                    <a:pt x="29923" y="16898"/>
                  </a:lnTo>
                  <a:lnTo>
                    <a:pt x="29602" y="17071"/>
                  </a:lnTo>
                  <a:lnTo>
                    <a:pt x="29306" y="17268"/>
                  </a:lnTo>
                  <a:lnTo>
                    <a:pt x="29034" y="17441"/>
                  </a:lnTo>
                  <a:lnTo>
                    <a:pt x="28763" y="17638"/>
                  </a:lnTo>
                  <a:lnTo>
                    <a:pt x="28516" y="17835"/>
                  </a:lnTo>
                  <a:lnTo>
                    <a:pt x="28319" y="18033"/>
                  </a:lnTo>
                  <a:lnTo>
                    <a:pt x="27752" y="18723"/>
                  </a:lnTo>
                  <a:lnTo>
                    <a:pt x="27110" y="19562"/>
                  </a:lnTo>
                  <a:lnTo>
                    <a:pt x="27184" y="19315"/>
                  </a:lnTo>
                  <a:lnTo>
                    <a:pt x="27357" y="18797"/>
                  </a:lnTo>
                  <a:lnTo>
                    <a:pt x="27530" y="18279"/>
                  </a:lnTo>
                  <a:lnTo>
                    <a:pt x="27924" y="17293"/>
                  </a:lnTo>
                  <a:lnTo>
                    <a:pt x="28368" y="16331"/>
                  </a:lnTo>
                  <a:lnTo>
                    <a:pt x="28812" y="15418"/>
                  </a:lnTo>
                  <a:lnTo>
                    <a:pt x="29084" y="14900"/>
                  </a:lnTo>
                  <a:lnTo>
                    <a:pt x="29355" y="14407"/>
                  </a:lnTo>
                  <a:lnTo>
                    <a:pt x="29923" y="13445"/>
                  </a:lnTo>
                  <a:lnTo>
                    <a:pt x="30515" y="13741"/>
                  </a:lnTo>
                  <a:lnTo>
                    <a:pt x="30959" y="13938"/>
                  </a:lnTo>
                  <a:lnTo>
                    <a:pt x="31477" y="14160"/>
                  </a:lnTo>
                  <a:lnTo>
                    <a:pt x="31995" y="14357"/>
                  </a:lnTo>
                  <a:lnTo>
                    <a:pt x="32537" y="14530"/>
                  </a:lnTo>
                  <a:lnTo>
                    <a:pt x="33055" y="14653"/>
                  </a:lnTo>
                  <a:lnTo>
                    <a:pt x="33277" y="14678"/>
                  </a:lnTo>
                  <a:lnTo>
                    <a:pt x="33499" y="14703"/>
                  </a:lnTo>
                  <a:lnTo>
                    <a:pt x="33894" y="14703"/>
                  </a:lnTo>
                  <a:lnTo>
                    <a:pt x="34313" y="14678"/>
                  </a:lnTo>
                  <a:lnTo>
                    <a:pt x="34733" y="14629"/>
                  </a:lnTo>
                  <a:lnTo>
                    <a:pt x="35152" y="14530"/>
                  </a:lnTo>
                  <a:lnTo>
                    <a:pt x="35571" y="14382"/>
                  </a:lnTo>
                  <a:lnTo>
                    <a:pt x="35941" y="14185"/>
                  </a:lnTo>
                  <a:lnTo>
                    <a:pt x="36114" y="14086"/>
                  </a:lnTo>
                  <a:lnTo>
                    <a:pt x="36287" y="13963"/>
                  </a:lnTo>
                  <a:lnTo>
                    <a:pt x="36435" y="13815"/>
                  </a:lnTo>
                  <a:lnTo>
                    <a:pt x="36583" y="13667"/>
                  </a:lnTo>
                  <a:lnTo>
                    <a:pt x="36681" y="13494"/>
                  </a:lnTo>
                  <a:lnTo>
                    <a:pt x="36805" y="13321"/>
                  </a:lnTo>
                  <a:lnTo>
                    <a:pt x="36879" y="13149"/>
                  </a:lnTo>
                  <a:lnTo>
                    <a:pt x="36953" y="12976"/>
                  </a:lnTo>
                  <a:lnTo>
                    <a:pt x="36977" y="12779"/>
                  </a:lnTo>
                  <a:lnTo>
                    <a:pt x="37027" y="12606"/>
                  </a:lnTo>
                  <a:lnTo>
                    <a:pt x="37027" y="12409"/>
                  </a:lnTo>
                  <a:lnTo>
                    <a:pt x="37027" y="12211"/>
                  </a:lnTo>
                  <a:lnTo>
                    <a:pt x="37002" y="12039"/>
                  </a:lnTo>
                  <a:lnTo>
                    <a:pt x="36953" y="11841"/>
                  </a:lnTo>
                  <a:lnTo>
                    <a:pt x="36879" y="11669"/>
                  </a:lnTo>
                  <a:lnTo>
                    <a:pt x="36780" y="11496"/>
                  </a:lnTo>
                  <a:lnTo>
                    <a:pt x="36681" y="11348"/>
                  </a:lnTo>
                  <a:lnTo>
                    <a:pt x="36558" y="11200"/>
                  </a:lnTo>
                  <a:lnTo>
                    <a:pt x="36410" y="11052"/>
                  </a:lnTo>
                  <a:lnTo>
                    <a:pt x="36237" y="10929"/>
                  </a:lnTo>
                  <a:lnTo>
                    <a:pt x="35991" y="10781"/>
                  </a:lnTo>
                  <a:lnTo>
                    <a:pt x="35695" y="10682"/>
                  </a:lnTo>
                  <a:lnTo>
                    <a:pt x="35399" y="10633"/>
                  </a:lnTo>
                  <a:lnTo>
                    <a:pt x="35078" y="10608"/>
                  </a:lnTo>
                  <a:lnTo>
                    <a:pt x="34733" y="10608"/>
                  </a:lnTo>
                  <a:lnTo>
                    <a:pt x="34387" y="10657"/>
                  </a:lnTo>
                  <a:lnTo>
                    <a:pt x="34017" y="10707"/>
                  </a:lnTo>
                  <a:lnTo>
                    <a:pt x="33672" y="10805"/>
                  </a:lnTo>
                  <a:lnTo>
                    <a:pt x="33302" y="10904"/>
                  </a:lnTo>
                  <a:lnTo>
                    <a:pt x="32957" y="11027"/>
                  </a:lnTo>
                  <a:lnTo>
                    <a:pt x="32611" y="11175"/>
                  </a:lnTo>
                  <a:lnTo>
                    <a:pt x="32291" y="11323"/>
                  </a:lnTo>
                  <a:lnTo>
                    <a:pt x="31995" y="11471"/>
                  </a:lnTo>
                  <a:lnTo>
                    <a:pt x="31723" y="11644"/>
                  </a:lnTo>
                  <a:lnTo>
                    <a:pt x="31452" y="11817"/>
                  </a:lnTo>
                  <a:lnTo>
                    <a:pt x="31230" y="11965"/>
                  </a:lnTo>
                  <a:lnTo>
                    <a:pt x="30243" y="12976"/>
                  </a:lnTo>
                  <a:lnTo>
                    <a:pt x="30761" y="12137"/>
                  </a:lnTo>
                  <a:lnTo>
                    <a:pt x="31255" y="11422"/>
                  </a:lnTo>
                  <a:lnTo>
                    <a:pt x="31748" y="10756"/>
                  </a:lnTo>
                  <a:lnTo>
                    <a:pt x="32661" y="9547"/>
                  </a:lnTo>
                  <a:lnTo>
                    <a:pt x="33623" y="8388"/>
                  </a:lnTo>
                  <a:lnTo>
                    <a:pt x="34289" y="8363"/>
                  </a:lnTo>
                  <a:lnTo>
                    <a:pt x="34782" y="8338"/>
                  </a:lnTo>
                  <a:lnTo>
                    <a:pt x="35325" y="8289"/>
                  </a:lnTo>
                  <a:lnTo>
                    <a:pt x="35892" y="8215"/>
                  </a:lnTo>
                  <a:lnTo>
                    <a:pt x="36435" y="8116"/>
                  </a:lnTo>
                  <a:lnTo>
                    <a:pt x="36928" y="7993"/>
                  </a:lnTo>
                  <a:lnTo>
                    <a:pt x="37150" y="7944"/>
                  </a:lnTo>
                  <a:lnTo>
                    <a:pt x="37347" y="7845"/>
                  </a:lnTo>
                  <a:lnTo>
                    <a:pt x="37693" y="7672"/>
                  </a:lnTo>
                  <a:lnTo>
                    <a:pt x="38063" y="7450"/>
                  </a:lnTo>
                  <a:lnTo>
                    <a:pt x="38408" y="7204"/>
                  </a:lnTo>
                  <a:lnTo>
                    <a:pt x="38729" y="6908"/>
                  </a:lnTo>
                  <a:lnTo>
                    <a:pt x="39025" y="6612"/>
                  </a:lnTo>
                  <a:lnTo>
                    <a:pt x="39271" y="6266"/>
                  </a:lnTo>
                  <a:lnTo>
                    <a:pt x="39370" y="6094"/>
                  </a:lnTo>
                  <a:lnTo>
                    <a:pt x="39469" y="5896"/>
                  </a:lnTo>
                  <a:lnTo>
                    <a:pt x="39543" y="5699"/>
                  </a:lnTo>
                  <a:lnTo>
                    <a:pt x="39592" y="5502"/>
                  </a:lnTo>
                  <a:lnTo>
                    <a:pt x="39617" y="5304"/>
                  </a:lnTo>
                  <a:lnTo>
                    <a:pt x="39641" y="5107"/>
                  </a:lnTo>
                  <a:lnTo>
                    <a:pt x="39617" y="4910"/>
                  </a:lnTo>
                  <a:lnTo>
                    <a:pt x="39592" y="4712"/>
                  </a:lnTo>
                  <a:lnTo>
                    <a:pt x="39567" y="4540"/>
                  </a:lnTo>
                  <a:lnTo>
                    <a:pt x="39493" y="4342"/>
                  </a:lnTo>
                  <a:lnTo>
                    <a:pt x="39419" y="4170"/>
                  </a:lnTo>
                  <a:lnTo>
                    <a:pt x="39321" y="4022"/>
                  </a:lnTo>
                  <a:lnTo>
                    <a:pt x="39222" y="3874"/>
                  </a:lnTo>
                  <a:lnTo>
                    <a:pt x="39074" y="3726"/>
                  </a:lnTo>
                  <a:lnTo>
                    <a:pt x="38951" y="3602"/>
                  </a:lnTo>
                  <a:lnTo>
                    <a:pt x="38803" y="3479"/>
                  </a:lnTo>
                  <a:lnTo>
                    <a:pt x="38630" y="3380"/>
                  </a:lnTo>
                  <a:lnTo>
                    <a:pt x="38433" y="3306"/>
                  </a:lnTo>
                  <a:lnTo>
                    <a:pt x="38260" y="3257"/>
                  </a:lnTo>
                  <a:lnTo>
                    <a:pt x="38038" y="3232"/>
                  </a:lnTo>
                  <a:lnTo>
                    <a:pt x="37742" y="3232"/>
                  </a:lnTo>
                  <a:lnTo>
                    <a:pt x="37446" y="3257"/>
                  </a:lnTo>
                  <a:lnTo>
                    <a:pt x="37150" y="3356"/>
                  </a:lnTo>
                  <a:lnTo>
                    <a:pt x="36854" y="3479"/>
                  </a:lnTo>
                  <a:lnTo>
                    <a:pt x="36558" y="3652"/>
                  </a:lnTo>
                  <a:lnTo>
                    <a:pt x="36262" y="3849"/>
                  </a:lnTo>
                  <a:lnTo>
                    <a:pt x="35966" y="4071"/>
                  </a:lnTo>
                  <a:lnTo>
                    <a:pt x="35695" y="4293"/>
                  </a:lnTo>
                  <a:lnTo>
                    <a:pt x="35423" y="4564"/>
                  </a:lnTo>
                  <a:lnTo>
                    <a:pt x="35177" y="4836"/>
                  </a:lnTo>
                  <a:lnTo>
                    <a:pt x="34930" y="5107"/>
                  </a:lnTo>
                  <a:lnTo>
                    <a:pt x="34733" y="5403"/>
                  </a:lnTo>
                  <a:lnTo>
                    <a:pt x="34535" y="5674"/>
                  </a:lnTo>
                  <a:lnTo>
                    <a:pt x="34338" y="5946"/>
                  </a:lnTo>
                  <a:lnTo>
                    <a:pt x="34190" y="6217"/>
                  </a:lnTo>
                  <a:lnTo>
                    <a:pt x="34091" y="6464"/>
                  </a:lnTo>
                  <a:lnTo>
                    <a:pt x="33746" y="7475"/>
                  </a:lnTo>
                  <a:lnTo>
                    <a:pt x="33573" y="8092"/>
                  </a:lnTo>
                  <a:lnTo>
                    <a:pt x="33499" y="8388"/>
                  </a:lnTo>
                  <a:lnTo>
                    <a:pt x="33524" y="8388"/>
                  </a:lnTo>
                  <a:lnTo>
                    <a:pt x="32587" y="9473"/>
                  </a:lnTo>
                  <a:lnTo>
                    <a:pt x="31625" y="10682"/>
                  </a:lnTo>
                  <a:lnTo>
                    <a:pt x="31131" y="11348"/>
                  </a:lnTo>
                  <a:lnTo>
                    <a:pt x="30613" y="12039"/>
                  </a:lnTo>
                  <a:lnTo>
                    <a:pt x="30120" y="12803"/>
                  </a:lnTo>
                  <a:lnTo>
                    <a:pt x="29602" y="13593"/>
                  </a:lnTo>
                  <a:lnTo>
                    <a:pt x="29084" y="14407"/>
                  </a:lnTo>
                  <a:lnTo>
                    <a:pt x="28590" y="15295"/>
                  </a:lnTo>
                  <a:lnTo>
                    <a:pt x="28097" y="16207"/>
                  </a:lnTo>
                  <a:lnTo>
                    <a:pt x="27653" y="17169"/>
                  </a:lnTo>
                  <a:lnTo>
                    <a:pt x="27234" y="18156"/>
                  </a:lnTo>
                  <a:lnTo>
                    <a:pt x="27036" y="18674"/>
                  </a:lnTo>
                  <a:lnTo>
                    <a:pt x="26839" y="19217"/>
                  </a:lnTo>
                  <a:lnTo>
                    <a:pt x="26839" y="18205"/>
                  </a:lnTo>
                  <a:lnTo>
                    <a:pt x="26814" y="17416"/>
                  </a:lnTo>
                  <a:lnTo>
                    <a:pt x="26765" y="17145"/>
                  </a:lnTo>
                  <a:lnTo>
                    <a:pt x="26691" y="16849"/>
                  </a:lnTo>
                  <a:lnTo>
                    <a:pt x="26617" y="16553"/>
                  </a:lnTo>
                  <a:lnTo>
                    <a:pt x="26494" y="16207"/>
                  </a:lnTo>
                  <a:lnTo>
                    <a:pt x="26370" y="15887"/>
                  </a:lnTo>
                  <a:lnTo>
                    <a:pt x="26222" y="15541"/>
                  </a:lnTo>
                  <a:lnTo>
                    <a:pt x="26050" y="15221"/>
                  </a:lnTo>
                  <a:lnTo>
                    <a:pt x="25877" y="14900"/>
                  </a:lnTo>
                  <a:lnTo>
                    <a:pt x="25680" y="14579"/>
                  </a:lnTo>
                  <a:lnTo>
                    <a:pt x="25482" y="14283"/>
                  </a:lnTo>
                  <a:lnTo>
                    <a:pt x="25236" y="14012"/>
                  </a:lnTo>
                  <a:lnTo>
                    <a:pt x="25014" y="13765"/>
                  </a:lnTo>
                  <a:lnTo>
                    <a:pt x="24742" y="13568"/>
                  </a:lnTo>
                  <a:lnTo>
                    <a:pt x="24496" y="13395"/>
                  </a:lnTo>
                  <a:lnTo>
                    <a:pt x="24224" y="13272"/>
                  </a:lnTo>
                  <a:lnTo>
                    <a:pt x="23928" y="13198"/>
                  </a:lnTo>
                  <a:lnTo>
                    <a:pt x="23731" y="13173"/>
                  </a:lnTo>
                  <a:lnTo>
                    <a:pt x="23534" y="13149"/>
                  </a:lnTo>
                  <a:lnTo>
                    <a:pt x="23336" y="13173"/>
                  </a:lnTo>
                  <a:lnTo>
                    <a:pt x="23139" y="13223"/>
                  </a:lnTo>
                  <a:lnTo>
                    <a:pt x="22966" y="13272"/>
                  </a:lnTo>
                  <a:lnTo>
                    <a:pt x="22794" y="13371"/>
                  </a:lnTo>
                  <a:lnTo>
                    <a:pt x="22646" y="13469"/>
                  </a:lnTo>
                  <a:lnTo>
                    <a:pt x="22473" y="13568"/>
                  </a:lnTo>
                  <a:lnTo>
                    <a:pt x="22350" y="13716"/>
                  </a:lnTo>
                  <a:lnTo>
                    <a:pt x="22226" y="13839"/>
                  </a:lnTo>
                  <a:lnTo>
                    <a:pt x="22103" y="14012"/>
                  </a:lnTo>
                  <a:lnTo>
                    <a:pt x="22004" y="14185"/>
                  </a:lnTo>
                  <a:lnTo>
                    <a:pt x="21930" y="14357"/>
                  </a:lnTo>
                  <a:lnTo>
                    <a:pt x="21881" y="14530"/>
                  </a:lnTo>
                  <a:lnTo>
                    <a:pt x="21832" y="14727"/>
                  </a:lnTo>
                  <a:lnTo>
                    <a:pt x="21807" y="14925"/>
                  </a:lnTo>
                  <a:lnTo>
                    <a:pt x="21782" y="15122"/>
                  </a:lnTo>
                  <a:lnTo>
                    <a:pt x="21807" y="15344"/>
                  </a:lnTo>
                  <a:lnTo>
                    <a:pt x="21832" y="15541"/>
                  </a:lnTo>
                  <a:lnTo>
                    <a:pt x="21881" y="15739"/>
                  </a:lnTo>
                  <a:lnTo>
                    <a:pt x="22029" y="16133"/>
                  </a:lnTo>
                  <a:lnTo>
                    <a:pt x="22226" y="16528"/>
                  </a:lnTo>
                  <a:lnTo>
                    <a:pt x="22448" y="16898"/>
                  </a:lnTo>
                  <a:lnTo>
                    <a:pt x="22720" y="17219"/>
                  </a:lnTo>
                  <a:lnTo>
                    <a:pt x="22991" y="17539"/>
                  </a:lnTo>
                  <a:lnTo>
                    <a:pt x="23287" y="17811"/>
                  </a:lnTo>
                  <a:lnTo>
                    <a:pt x="23460" y="17959"/>
                  </a:lnTo>
                  <a:lnTo>
                    <a:pt x="23682" y="18107"/>
                  </a:lnTo>
                  <a:lnTo>
                    <a:pt x="24175" y="18403"/>
                  </a:lnTo>
                  <a:lnTo>
                    <a:pt x="24718" y="18649"/>
                  </a:lnTo>
                  <a:lnTo>
                    <a:pt x="25285" y="18896"/>
                  </a:lnTo>
                  <a:lnTo>
                    <a:pt x="25828" y="19093"/>
                  </a:lnTo>
                  <a:lnTo>
                    <a:pt x="26272" y="19266"/>
                  </a:lnTo>
                  <a:lnTo>
                    <a:pt x="26790" y="19414"/>
                  </a:lnTo>
                  <a:lnTo>
                    <a:pt x="26469" y="20450"/>
                  </a:lnTo>
                  <a:lnTo>
                    <a:pt x="26198" y="21511"/>
                  </a:lnTo>
                  <a:lnTo>
                    <a:pt x="25976" y="22572"/>
                  </a:lnTo>
                  <a:lnTo>
                    <a:pt x="25754" y="23657"/>
                  </a:lnTo>
                  <a:lnTo>
                    <a:pt x="25556" y="24915"/>
                  </a:lnTo>
                  <a:lnTo>
                    <a:pt x="25384" y="26198"/>
                  </a:lnTo>
                  <a:lnTo>
                    <a:pt x="25359" y="25384"/>
                  </a:lnTo>
                  <a:lnTo>
                    <a:pt x="25310" y="25112"/>
                  </a:lnTo>
                  <a:lnTo>
                    <a:pt x="25236" y="24816"/>
                  </a:lnTo>
                  <a:lnTo>
                    <a:pt x="25162" y="24520"/>
                  </a:lnTo>
                  <a:lnTo>
                    <a:pt x="25038" y="24200"/>
                  </a:lnTo>
                  <a:lnTo>
                    <a:pt x="24915" y="23854"/>
                  </a:lnTo>
                  <a:lnTo>
                    <a:pt x="24767" y="23534"/>
                  </a:lnTo>
                  <a:lnTo>
                    <a:pt x="24594" y="23188"/>
                  </a:lnTo>
                  <a:lnTo>
                    <a:pt x="24422" y="22868"/>
                  </a:lnTo>
                  <a:lnTo>
                    <a:pt x="24224" y="22547"/>
                  </a:lnTo>
                  <a:lnTo>
                    <a:pt x="24002" y="22251"/>
                  </a:lnTo>
                  <a:lnTo>
                    <a:pt x="23780" y="21980"/>
                  </a:lnTo>
                  <a:lnTo>
                    <a:pt x="23558" y="21758"/>
                  </a:lnTo>
                  <a:lnTo>
                    <a:pt x="23287" y="21536"/>
                  </a:lnTo>
                  <a:lnTo>
                    <a:pt x="23040" y="21363"/>
                  </a:lnTo>
                  <a:lnTo>
                    <a:pt x="22769" y="21240"/>
                  </a:lnTo>
                  <a:lnTo>
                    <a:pt x="22473" y="21166"/>
                  </a:lnTo>
                  <a:lnTo>
                    <a:pt x="22276" y="21141"/>
                  </a:lnTo>
                  <a:lnTo>
                    <a:pt x="22078" y="21141"/>
                  </a:lnTo>
                  <a:lnTo>
                    <a:pt x="21881" y="21166"/>
                  </a:lnTo>
                  <a:lnTo>
                    <a:pt x="21684" y="21190"/>
                  </a:lnTo>
                  <a:lnTo>
                    <a:pt x="21511" y="21264"/>
                  </a:lnTo>
                  <a:lnTo>
                    <a:pt x="21338" y="21338"/>
                  </a:lnTo>
                  <a:lnTo>
                    <a:pt x="21190" y="21437"/>
                  </a:lnTo>
                  <a:lnTo>
                    <a:pt x="21018" y="21560"/>
                  </a:lnTo>
                  <a:lnTo>
                    <a:pt x="20894" y="21684"/>
                  </a:lnTo>
                  <a:lnTo>
                    <a:pt x="20771" y="21832"/>
                  </a:lnTo>
                  <a:lnTo>
                    <a:pt x="20648" y="21980"/>
                  </a:lnTo>
                  <a:lnTo>
                    <a:pt x="20549" y="22152"/>
                  </a:lnTo>
                  <a:lnTo>
                    <a:pt x="20475" y="22325"/>
                  </a:lnTo>
                  <a:lnTo>
                    <a:pt x="20426" y="22498"/>
                  </a:lnTo>
                  <a:lnTo>
                    <a:pt x="20376" y="22695"/>
                  </a:lnTo>
                  <a:lnTo>
                    <a:pt x="20352" y="22892"/>
                  </a:lnTo>
                  <a:lnTo>
                    <a:pt x="20327" y="23114"/>
                  </a:lnTo>
                  <a:lnTo>
                    <a:pt x="20352" y="23312"/>
                  </a:lnTo>
                  <a:lnTo>
                    <a:pt x="20376" y="23509"/>
                  </a:lnTo>
                  <a:lnTo>
                    <a:pt x="20426" y="23706"/>
                  </a:lnTo>
                  <a:lnTo>
                    <a:pt x="20574" y="24126"/>
                  </a:lnTo>
                  <a:lnTo>
                    <a:pt x="20771" y="24496"/>
                  </a:lnTo>
                  <a:lnTo>
                    <a:pt x="20993" y="24866"/>
                  </a:lnTo>
                  <a:lnTo>
                    <a:pt x="21264" y="25211"/>
                  </a:lnTo>
                  <a:lnTo>
                    <a:pt x="21536" y="25507"/>
                  </a:lnTo>
                  <a:lnTo>
                    <a:pt x="21832" y="25803"/>
                  </a:lnTo>
                  <a:lnTo>
                    <a:pt x="21980" y="25926"/>
                  </a:lnTo>
                  <a:lnTo>
                    <a:pt x="22177" y="26050"/>
                  </a:lnTo>
                  <a:lnTo>
                    <a:pt x="22621" y="26321"/>
                  </a:lnTo>
                  <a:lnTo>
                    <a:pt x="23114" y="26543"/>
                  </a:lnTo>
                  <a:lnTo>
                    <a:pt x="23608" y="26765"/>
                  </a:lnTo>
                  <a:lnTo>
                    <a:pt x="24126" y="26962"/>
                  </a:lnTo>
                  <a:lnTo>
                    <a:pt x="24570" y="27135"/>
                  </a:lnTo>
                  <a:lnTo>
                    <a:pt x="25236" y="27357"/>
                  </a:lnTo>
                  <a:lnTo>
                    <a:pt x="25112" y="28344"/>
                  </a:lnTo>
                  <a:lnTo>
                    <a:pt x="24816" y="30687"/>
                  </a:lnTo>
                  <a:lnTo>
                    <a:pt x="24520" y="33006"/>
                  </a:lnTo>
                  <a:lnTo>
                    <a:pt x="24372" y="33795"/>
                  </a:lnTo>
                  <a:lnTo>
                    <a:pt x="24249" y="34585"/>
                  </a:lnTo>
                  <a:lnTo>
                    <a:pt x="24224" y="33894"/>
                  </a:lnTo>
                  <a:lnTo>
                    <a:pt x="24175" y="33623"/>
                  </a:lnTo>
                  <a:lnTo>
                    <a:pt x="24101" y="33327"/>
                  </a:lnTo>
                  <a:lnTo>
                    <a:pt x="24027" y="33031"/>
                  </a:lnTo>
                  <a:lnTo>
                    <a:pt x="23904" y="32710"/>
                  </a:lnTo>
                  <a:lnTo>
                    <a:pt x="23780" y="32365"/>
                  </a:lnTo>
                  <a:lnTo>
                    <a:pt x="23632" y="32019"/>
                  </a:lnTo>
                  <a:lnTo>
                    <a:pt x="23484" y="31699"/>
                  </a:lnTo>
                  <a:lnTo>
                    <a:pt x="23287" y="31378"/>
                  </a:lnTo>
                  <a:lnTo>
                    <a:pt x="23090" y="31057"/>
                  </a:lnTo>
                  <a:lnTo>
                    <a:pt x="22892" y="30761"/>
                  </a:lnTo>
                  <a:lnTo>
                    <a:pt x="22670" y="30490"/>
                  </a:lnTo>
                  <a:lnTo>
                    <a:pt x="22424" y="30268"/>
                  </a:lnTo>
                  <a:lnTo>
                    <a:pt x="22177" y="30046"/>
                  </a:lnTo>
                  <a:lnTo>
                    <a:pt x="21906" y="29873"/>
                  </a:lnTo>
                  <a:lnTo>
                    <a:pt x="21634" y="29750"/>
                  </a:lnTo>
                  <a:lnTo>
                    <a:pt x="21338" y="29676"/>
                  </a:lnTo>
                  <a:lnTo>
                    <a:pt x="21141" y="29651"/>
                  </a:lnTo>
                  <a:lnTo>
                    <a:pt x="20746" y="29651"/>
                  </a:lnTo>
                  <a:lnTo>
                    <a:pt x="20549" y="29700"/>
                  </a:lnTo>
                  <a:lnTo>
                    <a:pt x="20376" y="29774"/>
                  </a:lnTo>
                  <a:lnTo>
                    <a:pt x="20204" y="29848"/>
                  </a:lnTo>
                  <a:lnTo>
                    <a:pt x="20056" y="29947"/>
                  </a:lnTo>
                  <a:lnTo>
                    <a:pt x="19908" y="30046"/>
                  </a:lnTo>
                  <a:lnTo>
                    <a:pt x="19760" y="30194"/>
                  </a:lnTo>
                  <a:lnTo>
                    <a:pt x="19636" y="30342"/>
                  </a:lnTo>
                  <a:lnTo>
                    <a:pt x="19538" y="30490"/>
                  </a:lnTo>
                  <a:lnTo>
                    <a:pt x="19439" y="30663"/>
                  </a:lnTo>
                  <a:lnTo>
                    <a:pt x="19340" y="30835"/>
                  </a:lnTo>
                  <a:lnTo>
                    <a:pt x="19291" y="31008"/>
                  </a:lnTo>
                  <a:lnTo>
                    <a:pt x="19242" y="31205"/>
                  </a:lnTo>
                  <a:lnTo>
                    <a:pt x="19217" y="31403"/>
                  </a:lnTo>
                  <a:lnTo>
                    <a:pt x="19217" y="31625"/>
                  </a:lnTo>
                  <a:lnTo>
                    <a:pt x="19217" y="31822"/>
                  </a:lnTo>
                  <a:lnTo>
                    <a:pt x="19242" y="32019"/>
                  </a:lnTo>
                  <a:lnTo>
                    <a:pt x="19291" y="32217"/>
                  </a:lnTo>
                  <a:lnTo>
                    <a:pt x="19439" y="32611"/>
                  </a:lnTo>
                  <a:lnTo>
                    <a:pt x="19636" y="33006"/>
                  </a:lnTo>
                  <a:lnTo>
                    <a:pt x="19858" y="33376"/>
                  </a:lnTo>
                  <a:lnTo>
                    <a:pt x="20130" y="33721"/>
                  </a:lnTo>
                  <a:lnTo>
                    <a:pt x="20401" y="34017"/>
                  </a:lnTo>
                  <a:lnTo>
                    <a:pt x="20697" y="34289"/>
                  </a:lnTo>
                  <a:lnTo>
                    <a:pt x="20845" y="34437"/>
                  </a:lnTo>
                  <a:lnTo>
                    <a:pt x="21042" y="34560"/>
                  </a:lnTo>
                  <a:lnTo>
                    <a:pt x="21437" y="34782"/>
                  </a:lnTo>
                  <a:lnTo>
                    <a:pt x="21906" y="35029"/>
                  </a:lnTo>
                  <a:lnTo>
                    <a:pt x="22399" y="35251"/>
                  </a:lnTo>
                  <a:lnTo>
                    <a:pt x="23312" y="35596"/>
                  </a:lnTo>
                  <a:lnTo>
                    <a:pt x="24002" y="35843"/>
                  </a:lnTo>
                  <a:lnTo>
                    <a:pt x="23830" y="36632"/>
                  </a:lnTo>
                  <a:lnTo>
                    <a:pt x="23632" y="37421"/>
                  </a:lnTo>
                  <a:lnTo>
                    <a:pt x="23509" y="37939"/>
                  </a:lnTo>
                  <a:lnTo>
                    <a:pt x="23336" y="38482"/>
                  </a:lnTo>
                  <a:lnTo>
                    <a:pt x="23016" y="39493"/>
                  </a:lnTo>
                  <a:lnTo>
                    <a:pt x="22646" y="40480"/>
                  </a:lnTo>
                  <a:lnTo>
                    <a:pt x="22300" y="41442"/>
                  </a:lnTo>
                  <a:lnTo>
                    <a:pt x="21782" y="42700"/>
                  </a:lnTo>
                  <a:lnTo>
                    <a:pt x="21930" y="41689"/>
                  </a:lnTo>
                  <a:lnTo>
                    <a:pt x="22029" y="41023"/>
                  </a:lnTo>
                  <a:lnTo>
                    <a:pt x="22004" y="40653"/>
                  </a:lnTo>
                  <a:lnTo>
                    <a:pt x="21980" y="40233"/>
                  </a:lnTo>
                  <a:lnTo>
                    <a:pt x="21906" y="39789"/>
                  </a:lnTo>
                  <a:lnTo>
                    <a:pt x="21807" y="39321"/>
                  </a:lnTo>
                  <a:lnTo>
                    <a:pt x="21659" y="38852"/>
                  </a:lnTo>
                  <a:lnTo>
                    <a:pt x="21486" y="38383"/>
                  </a:lnTo>
                  <a:lnTo>
                    <a:pt x="21289" y="37939"/>
                  </a:lnTo>
                  <a:lnTo>
                    <a:pt x="21067" y="37520"/>
                  </a:lnTo>
                  <a:lnTo>
                    <a:pt x="21067" y="37323"/>
                  </a:lnTo>
                  <a:lnTo>
                    <a:pt x="21042" y="37125"/>
                  </a:lnTo>
                  <a:lnTo>
                    <a:pt x="20993" y="36928"/>
                  </a:lnTo>
                  <a:lnTo>
                    <a:pt x="20944" y="36731"/>
                  </a:lnTo>
                  <a:lnTo>
                    <a:pt x="20845" y="36558"/>
                  </a:lnTo>
                  <a:lnTo>
                    <a:pt x="20771" y="36385"/>
                  </a:lnTo>
                  <a:lnTo>
                    <a:pt x="20648" y="36213"/>
                  </a:lnTo>
                  <a:lnTo>
                    <a:pt x="20524" y="36065"/>
                  </a:lnTo>
                  <a:lnTo>
                    <a:pt x="20401" y="35941"/>
                  </a:lnTo>
                  <a:lnTo>
                    <a:pt x="20253" y="35818"/>
                  </a:lnTo>
                  <a:lnTo>
                    <a:pt x="20080" y="35719"/>
                  </a:lnTo>
                  <a:lnTo>
                    <a:pt x="19932" y="35645"/>
                  </a:lnTo>
                  <a:lnTo>
                    <a:pt x="19760" y="35571"/>
                  </a:lnTo>
                  <a:lnTo>
                    <a:pt x="19562" y="35522"/>
                  </a:lnTo>
                  <a:lnTo>
                    <a:pt x="19365" y="35497"/>
                  </a:lnTo>
                  <a:lnTo>
                    <a:pt x="18970" y="35497"/>
                  </a:lnTo>
                  <a:lnTo>
                    <a:pt x="18773" y="35547"/>
                  </a:lnTo>
                  <a:lnTo>
                    <a:pt x="18501" y="35645"/>
                  </a:lnTo>
                  <a:lnTo>
                    <a:pt x="18230" y="35793"/>
                  </a:lnTo>
                  <a:lnTo>
                    <a:pt x="17983" y="35991"/>
                  </a:lnTo>
                  <a:lnTo>
                    <a:pt x="17761" y="36213"/>
                  </a:lnTo>
                  <a:lnTo>
                    <a:pt x="17539" y="36484"/>
                  </a:lnTo>
                  <a:lnTo>
                    <a:pt x="17317" y="36755"/>
                  </a:lnTo>
                  <a:lnTo>
                    <a:pt x="17145" y="37076"/>
                  </a:lnTo>
                  <a:lnTo>
                    <a:pt x="16972" y="37397"/>
                  </a:lnTo>
                  <a:lnTo>
                    <a:pt x="16824" y="37742"/>
                  </a:lnTo>
                  <a:lnTo>
                    <a:pt x="16676" y="38087"/>
                  </a:lnTo>
                  <a:lnTo>
                    <a:pt x="16553" y="38433"/>
                  </a:lnTo>
                  <a:lnTo>
                    <a:pt x="16454" y="38778"/>
                  </a:lnTo>
                  <a:lnTo>
                    <a:pt x="16380" y="39099"/>
                  </a:lnTo>
                  <a:lnTo>
                    <a:pt x="16306" y="39419"/>
                  </a:lnTo>
                  <a:lnTo>
                    <a:pt x="16257" y="39715"/>
                  </a:lnTo>
                  <a:lnTo>
                    <a:pt x="16232" y="39987"/>
                  </a:lnTo>
                  <a:lnTo>
                    <a:pt x="16331" y="41541"/>
                  </a:lnTo>
                  <a:lnTo>
                    <a:pt x="16331" y="41541"/>
                  </a:lnTo>
                  <a:lnTo>
                    <a:pt x="16109" y="40554"/>
                  </a:lnTo>
                  <a:lnTo>
                    <a:pt x="15862" y="39543"/>
                  </a:lnTo>
                  <a:lnTo>
                    <a:pt x="15566" y="38507"/>
                  </a:lnTo>
                  <a:lnTo>
                    <a:pt x="15270" y="37471"/>
                  </a:lnTo>
                  <a:lnTo>
                    <a:pt x="15097" y="36953"/>
                  </a:lnTo>
                  <a:lnTo>
                    <a:pt x="14900" y="36410"/>
                  </a:lnTo>
                  <a:lnTo>
                    <a:pt x="14431" y="35201"/>
                  </a:lnTo>
                  <a:lnTo>
                    <a:pt x="13889" y="33993"/>
                  </a:lnTo>
                  <a:lnTo>
                    <a:pt x="14579" y="33820"/>
                  </a:lnTo>
                  <a:lnTo>
                    <a:pt x="15048" y="33672"/>
                  </a:lnTo>
                  <a:lnTo>
                    <a:pt x="15541" y="33524"/>
                  </a:lnTo>
                  <a:lnTo>
                    <a:pt x="16059" y="33327"/>
                  </a:lnTo>
                  <a:lnTo>
                    <a:pt x="16577" y="33129"/>
                  </a:lnTo>
                  <a:lnTo>
                    <a:pt x="17021" y="32907"/>
                  </a:lnTo>
                  <a:lnTo>
                    <a:pt x="17219" y="32784"/>
                  </a:lnTo>
                  <a:lnTo>
                    <a:pt x="17367" y="32685"/>
                  </a:lnTo>
                  <a:lnTo>
                    <a:pt x="17687" y="32414"/>
                  </a:lnTo>
                  <a:lnTo>
                    <a:pt x="17983" y="32143"/>
                  </a:lnTo>
                  <a:lnTo>
                    <a:pt x="18279" y="31822"/>
                  </a:lnTo>
                  <a:lnTo>
                    <a:pt x="18551" y="31477"/>
                  </a:lnTo>
                  <a:lnTo>
                    <a:pt x="18748" y="31107"/>
                  </a:lnTo>
                  <a:lnTo>
                    <a:pt x="18921" y="30712"/>
                  </a:lnTo>
                  <a:lnTo>
                    <a:pt x="18995" y="30515"/>
                  </a:lnTo>
                  <a:lnTo>
                    <a:pt x="19044" y="30317"/>
                  </a:lnTo>
                  <a:lnTo>
                    <a:pt x="19069" y="30120"/>
                  </a:lnTo>
                  <a:lnTo>
                    <a:pt x="19069" y="29898"/>
                  </a:lnTo>
                  <a:lnTo>
                    <a:pt x="19069" y="29700"/>
                  </a:lnTo>
                  <a:lnTo>
                    <a:pt x="19044" y="29503"/>
                  </a:lnTo>
                  <a:lnTo>
                    <a:pt x="18995" y="29306"/>
                  </a:lnTo>
                  <a:lnTo>
                    <a:pt x="18921" y="29133"/>
                  </a:lnTo>
                  <a:lnTo>
                    <a:pt x="18822" y="28960"/>
                  </a:lnTo>
                  <a:lnTo>
                    <a:pt x="18724" y="28788"/>
                  </a:lnTo>
                  <a:lnTo>
                    <a:pt x="18625" y="28640"/>
                  </a:lnTo>
                  <a:lnTo>
                    <a:pt x="18501" y="28516"/>
                  </a:lnTo>
                  <a:lnTo>
                    <a:pt x="18353" y="28393"/>
                  </a:lnTo>
                  <a:lnTo>
                    <a:pt x="18205" y="28270"/>
                  </a:lnTo>
                  <a:lnTo>
                    <a:pt x="18033" y="28171"/>
                  </a:lnTo>
                  <a:lnTo>
                    <a:pt x="17860" y="28097"/>
                  </a:lnTo>
                  <a:lnTo>
                    <a:pt x="17687" y="28048"/>
                  </a:lnTo>
                  <a:lnTo>
                    <a:pt x="17490" y="28023"/>
                  </a:lnTo>
                  <a:lnTo>
                    <a:pt x="17293" y="27998"/>
                  </a:lnTo>
                  <a:lnTo>
                    <a:pt x="17071" y="28023"/>
                  </a:lnTo>
                  <a:lnTo>
                    <a:pt x="16799" y="28072"/>
                  </a:lnTo>
                  <a:lnTo>
                    <a:pt x="16503" y="28171"/>
                  </a:lnTo>
                  <a:lnTo>
                    <a:pt x="16232" y="28319"/>
                  </a:lnTo>
                  <a:lnTo>
                    <a:pt x="15961" y="28516"/>
                  </a:lnTo>
                  <a:lnTo>
                    <a:pt x="15714" y="28738"/>
                  </a:lnTo>
                  <a:lnTo>
                    <a:pt x="15467" y="28985"/>
                  </a:lnTo>
                  <a:lnTo>
                    <a:pt x="15221" y="29281"/>
                  </a:lnTo>
                  <a:lnTo>
                    <a:pt x="14999" y="29577"/>
                  </a:lnTo>
                  <a:lnTo>
                    <a:pt x="14801" y="29873"/>
                  </a:lnTo>
                  <a:lnTo>
                    <a:pt x="14629" y="30194"/>
                  </a:lnTo>
                  <a:lnTo>
                    <a:pt x="14456" y="30515"/>
                  </a:lnTo>
                  <a:lnTo>
                    <a:pt x="14283" y="30835"/>
                  </a:lnTo>
                  <a:lnTo>
                    <a:pt x="14160" y="31156"/>
                  </a:lnTo>
                  <a:lnTo>
                    <a:pt x="14061" y="31452"/>
                  </a:lnTo>
                  <a:lnTo>
                    <a:pt x="13963" y="31748"/>
                  </a:lnTo>
                  <a:lnTo>
                    <a:pt x="13889" y="32019"/>
                  </a:lnTo>
                  <a:lnTo>
                    <a:pt x="13839" y="32661"/>
                  </a:lnTo>
                  <a:lnTo>
                    <a:pt x="13741" y="33647"/>
                  </a:lnTo>
                  <a:lnTo>
                    <a:pt x="13420" y="32932"/>
                  </a:lnTo>
                  <a:lnTo>
                    <a:pt x="13075" y="32192"/>
                  </a:lnTo>
                  <a:lnTo>
                    <a:pt x="11989" y="30120"/>
                  </a:lnTo>
                  <a:lnTo>
                    <a:pt x="10879" y="28023"/>
                  </a:lnTo>
                  <a:lnTo>
                    <a:pt x="10213" y="26740"/>
                  </a:lnTo>
                  <a:lnTo>
                    <a:pt x="10731" y="26617"/>
                  </a:lnTo>
                  <a:lnTo>
                    <a:pt x="11200" y="26494"/>
                  </a:lnTo>
                  <a:lnTo>
                    <a:pt x="11743" y="26321"/>
                  </a:lnTo>
                  <a:lnTo>
                    <a:pt x="12335" y="26124"/>
                  </a:lnTo>
                  <a:lnTo>
                    <a:pt x="12902" y="25902"/>
                  </a:lnTo>
                  <a:lnTo>
                    <a:pt x="13420" y="25655"/>
                  </a:lnTo>
                  <a:lnTo>
                    <a:pt x="13642" y="25532"/>
                  </a:lnTo>
                  <a:lnTo>
                    <a:pt x="13839" y="25408"/>
                  </a:lnTo>
                  <a:lnTo>
                    <a:pt x="14135" y="25137"/>
                  </a:lnTo>
                  <a:lnTo>
                    <a:pt x="14431" y="24866"/>
                  </a:lnTo>
                  <a:lnTo>
                    <a:pt x="14727" y="24545"/>
                  </a:lnTo>
                  <a:lnTo>
                    <a:pt x="14999" y="24200"/>
                  </a:lnTo>
                  <a:lnTo>
                    <a:pt x="15196" y="23830"/>
                  </a:lnTo>
                  <a:lnTo>
                    <a:pt x="15369" y="23435"/>
                  </a:lnTo>
                  <a:lnTo>
                    <a:pt x="15443" y="23238"/>
                  </a:lnTo>
                  <a:lnTo>
                    <a:pt x="15492" y="23040"/>
                  </a:lnTo>
                  <a:lnTo>
                    <a:pt x="15517" y="22843"/>
                  </a:lnTo>
                  <a:lnTo>
                    <a:pt x="15517" y="22621"/>
                  </a:lnTo>
                  <a:lnTo>
                    <a:pt x="15517" y="22424"/>
                  </a:lnTo>
                  <a:lnTo>
                    <a:pt x="15492" y="22226"/>
                  </a:lnTo>
                  <a:lnTo>
                    <a:pt x="15443" y="22054"/>
                  </a:lnTo>
                  <a:lnTo>
                    <a:pt x="15369" y="21856"/>
                  </a:lnTo>
                  <a:lnTo>
                    <a:pt x="15270" y="21684"/>
                  </a:lnTo>
                  <a:lnTo>
                    <a:pt x="15171" y="21536"/>
                  </a:lnTo>
                  <a:lnTo>
                    <a:pt x="15073" y="21363"/>
                  </a:lnTo>
                  <a:lnTo>
                    <a:pt x="14949" y="21240"/>
                  </a:lnTo>
                  <a:lnTo>
                    <a:pt x="14801" y="21116"/>
                  </a:lnTo>
                  <a:lnTo>
                    <a:pt x="14653" y="20993"/>
                  </a:lnTo>
                  <a:lnTo>
                    <a:pt x="14481" y="20894"/>
                  </a:lnTo>
                  <a:lnTo>
                    <a:pt x="14308" y="20820"/>
                  </a:lnTo>
                  <a:lnTo>
                    <a:pt x="14135" y="20771"/>
                  </a:lnTo>
                  <a:lnTo>
                    <a:pt x="13938" y="20746"/>
                  </a:lnTo>
                  <a:lnTo>
                    <a:pt x="13741" y="20722"/>
                  </a:lnTo>
                  <a:lnTo>
                    <a:pt x="13519" y="20746"/>
                  </a:lnTo>
                  <a:lnTo>
                    <a:pt x="13247" y="20796"/>
                  </a:lnTo>
                  <a:lnTo>
                    <a:pt x="12951" y="20894"/>
                  </a:lnTo>
                  <a:lnTo>
                    <a:pt x="12680" y="21042"/>
                  </a:lnTo>
                  <a:lnTo>
                    <a:pt x="12409" y="21240"/>
                  </a:lnTo>
                  <a:lnTo>
                    <a:pt x="12162" y="21462"/>
                  </a:lnTo>
                  <a:lnTo>
                    <a:pt x="11915" y="21708"/>
                  </a:lnTo>
                  <a:lnTo>
                    <a:pt x="11669" y="22004"/>
                  </a:lnTo>
                  <a:lnTo>
                    <a:pt x="11447" y="22300"/>
                  </a:lnTo>
                  <a:lnTo>
                    <a:pt x="11249" y="22596"/>
                  </a:lnTo>
                  <a:lnTo>
                    <a:pt x="11077" y="22917"/>
                  </a:lnTo>
                  <a:lnTo>
                    <a:pt x="10904" y="23238"/>
                  </a:lnTo>
                  <a:lnTo>
                    <a:pt x="10731" y="23558"/>
                  </a:lnTo>
                  <a:lnTo>
                    <a:pt x="10608" y="23879"/>
                  </a:lnTo>
                  <a:lnTo>
                    <a:pt x="10509" y="24200"/>
                  </a:lnTo>
                  <a:lnTo>
                    <a:pt x="10411" y="24471"/>
                  </a:lnTo>
                  <a:lnTo>
                    <a:pt x="10337" y="24742"/>
                  </a:lnTo>
                  <a:lnTo>
                    <a:pt x="10263" y="25606"/>
                  </a:lnTo>
                  <a:lnTo>
                    <a:pt x="10189" y="26666"/>
                  </a:lnTo>
                  <a:lnTo>
                    <a:pt x="9449" y="25236"/>
                  </a:lnTo>
                  <a:lnTo>
                    <a:pt x="8783" y="23830"/>
                  </a:lnTo>
                  <a:lnTo>
                    <a:pt x="8339" y="22843"/>
                  </a:lnTo>
                  <a:lnTo>
                    <a:pt x="7944" y="21856"/>
                  </a:lnTo>
                  <a:lnTo>
                    <a:pt x="7574" y="20870"/>
                  </a:lnTo>
                  <a:lnTo>
                    <a:pt x="7253" y="19883"/>
                  </a:lnTo>
                  <a:lnTo>
                    <a:pt x="7722" y="19784"/>
                  </a:lnTo>
                  <a:lnTo>
                    <a:pt x="8191" y="19661"/>
                  </a:lnTo>
                  <a:lnTo>
                    <a:pt x="8758" y="19488"/>
                  </a:lnTo>
                  <a:lnTo>
                    <a:pt x="9350" y="19291"/>
                  </a:lnTo>
                  <a:lnTo>
                    <a:pt x="9917" y="19069"/>
                  </a:lnTo>
                  <a:lnTo>
                    <a:pt x="10460" y="18822"/>
                  </a:lnTo>
                  <a:lnTo>
                    <a:pt x="10682" y="18674"/>
                  </a:lnTo>
                  <a:lnTo>
                    <a:pt x="10879" y="18551"/>
                  </a:lnTo>
                  <a:lnTo>
                    <a:pt x="11200" y="18304"/>
                  </a:lnTo>
                  <a:lnTo>
                    <a:pt x="11496" y="18008"/>
                  </a:lnTo>
                  <a:lnTo>
                    <a:pt x="11792" y="17687"/>
                  </a:lnTo>
                  <a:lnTo>
                    <a:pt x="12039" y="17342"/>
                  </a:lnTo>
                  <a:lnTo>
                    <a:pt x="12261" y="16972"/>
                  </a:lnTo>
                  <a:lnTo>
                    <a:pt x="12433" y="16577"/>
                  </a:lnTo>
                  <a:lnTo>
                    <a:pt x="12483" y="16380"/>
                  </a:lnTo>
                  <a:lnTo>
                    <a:pt x="12532" y="16183"/>
                  </a:lnTo>
                  <a:lnTo>
                    <a:pt x="12557" y="15985"/>
                  </a:lnTo>
                  <a:lnTo>
                    <a:pt x="12581" y="15788"/>
                  </a:lnTo>
                  <a:lnTo>
                    <a:pt x="12557" y="15566"/>
                  </a:lnTo>
                  <a:lnTo>
                    <a:pt x="12532" y="15369"/>
                  </a:lnTo>
                  <a:lnTo>
                    <a:pt x="12483" y="15196"/>
                  </a:lnTo>
                  <a:lnTo>
                    <a:pt x="12409" y="14999"/>
                  </a:lnTo>
                  <a:lnTo>
                    <a:pt x="12335" y="14826"/>
                  </a:lnTo>
                  <a:lnTo>
                    <a:pt x="12236" y="14678"/>
                  </a:lnTo>
                  <a:lnTo>
                    <a:pt x="12113" y="14530"/>
                  </a:lnTo>
                  <a:lnTo>
                    <a:pt x="11989" y="14382"/>
                  </a:lnTo>
                  <a:lnTo>
                    <a:pt x="11866" y="14259"/>
                  </a:lnTo>
                  <a:lnTo>
                    <a:pt x="11693" y="14135"/>
                  </a:lnTo>
                  <a:lnTo>
                    <a:pt x="11545" y="14061"/>
                  </a:lnTo>
                  <a:lnTo>
                    <a:pt x="11373" y="13987"/>
                  </a:lnTo>
                  <a:lnTo>
                    <a:pt x="11175" y="13913"/>
                  </a:lnTo>
                  <a:lnTo>
                    <a:pt x="10978" y="13889"/>
                  </a:lnTo>
                  <a:lnTo>
                    <a:pt x="10781" y="13864"/>
                  </a:lnTo>
                  <a:lnTo>
                    <a:pt x="10583" y="13889"/>
                  </a:lnTo>
                  <a:lnTo>
                    <a:pt x="10287" y="13938"/>
                  </a:lnTo>
                  <a:lnTo>
                    <a:pt x="10016" y="14037"/>
                  </a:lnTo>
                  <a:lnTo>
                    <a:pt x="9745" y="14209"/>
                  </a:lnTo>
                  <a:lnTo>
                    <a:pt x="9473" y="14382"/>
                  </a:lnTo>
                  <a:lnTo>
                    <a:pt x="9202" y="14604"/>
                  </a:lnTo>
                  <a:lnTo>
                    <a:pt x="8955" y="14875"/>
                  </a:lnTo>
                  <a:lnTo>
                    <a:pt x="8733" y="15147"/>
                  </a:lnTo>
                  <a:lnTo>
                    <a:pt x="8511" y="15443"/>
                  </a:lnTo>
                  <a:lnTo>
                    <a:pt x="8314" y="15739"/>
                  </a:lnTo>
                  <a:lnTo>
                    <a:pt x="8117" y="16059"/>
                  </a:lnTo>
                  <a:lnTo>
                    <a:pt x="7944" y="16380"/>
                  </a:lnTo>
                  <a:lnTo>
                    <a:pt x="7796" y="16725"/>
                  </a:lnTo>
                  <a:lnTo>
                    <a:pt x="7672" y="17021"/>
                  </a:lnTo>
                  <a:lnTo>
                    <a:pt x="7549" y="17342"/>
                  </a:lnTo>
                  <a:lnTo>
                    <a:pt x="7475" y="17613"/>
                  </a:lnTo>
                  <a:lnTo>
                    <a:pt x="7401" y="17885"/>
                  </a:lnTo>
                  <a:lnTo>
                    <a:pt x="7302" y="18797"/>
                  </a:lnTo>
                  <a:lnTo>
                    <a:pt x="7228" y="19834"/>
                  </a:lnTo>
                  <a:lnTo>
                    <a:pt x="7154" y="19611"/>
                  </a:lnTo>
                  <a:lnTo>
                    <a:pt x="7006" y="19069"/>
                  </a:lnTo>
                  <a:lnTo>
                    <a:pt x="6883" y="18551"/>
                  </a:lnTo>
                  <a:lnTo>
                    <a:pt x="6661" y="17490"/>
                  </a:lnTo>
                  <a:lnTo>
                    <a:pt x="6488" y="16454"/>
                  </a:lnTo>
                  <a:lnTo>
                    <a:pt x="6365" y="15443"/>
                  </a:lnTo>
                  <a:lnTo>
                    <a:pt x="6316" y="14875"/>
                  </a:lnTo>
                  <a:lnTo>
                    <a:pt x="6266" y="14308"/>
                  </a:lnTo>
                  <a:lnTo>
                    <a:pt x="6217" y="13198"/>
                  </a:lnTo>
                  <a:lnTo>
                    <a:pt x="6858" y="13099"/>
                  </a:lnTo>
                  <a:lnTo>
                    <a:pt x="7352" y="13025"/>
                  </a:lnTo>
                  <a:lnTo>
                    <a:pt x="7870" y="12927"/>
                  </a:lnTo>
                  <a:lnTo>
                    <a:pt x="8437" y="12803"/>
                  </a:lnTo>
                  <a:lnTo>
                    <a:pt x="8980" y="12655"/>
                  </a:lnTo>
                  <a:lnTo>
                    <a:pt x="9473" y="12483"/>
                  </a:lnTo>
                  <a:lnTo>
                    <a:pt x="9695" y="12384"/>
                  </a:lnTo>
                  <a:lnTo>
                    <a:pt x="9868" y="12285"/>
                  </a:lnTo>
                  <a:lnTo>
                    <a:pt x="10213" y="12063"/>
                  </a:lnTo>
                  <a:lnTo>
                    <a:pt x="10559" y="11792"/>
                  </a:lnTo>
                  <a:lnTo>
                    <a:pt x="10879" y="11521"/>
                  </a:lnTo>
                  <a:lnTo>
                    <a:pt x="11175" y="11200"/>
                  </a:lnTo>
                  <a:lnTo>
                    <a:pt x="11422" y="10855"/>
                  </a:lnTo>
                  <a:lnTo>
                    <a:pt x="11644" y="10485"/>
                  </a:lnTo>
                  <a:lnTo>
                    <a:pt x="11718" y="10312"/>
                  </a:lnTo>
                  <a:lnTo>
                    <a:pt x="11792" y="10115"/>
                  </a:lnTo>
                  <a:lnTo>
                    <a:pt x="11841" y="9917"/>
                  </a:lnTo>
                  <a:lnTo>
                    <a:pt x="11866" y="9695"/>
                  </a:lnTo>
                  <a:lnTo>
                    <a:pt x="11891" y="9498"/>
                  </a:lnTo>
                  <a:lnTo>
                    <a:pt x="11866" y="9301"/>
                  </a:lnTo>
                  <a:lnTo>
                    <a:pt x="11841" y="9103"/>
                  </a:lnTo>
                  <a:lnTo>
                    <a:pt x="11792" y="8930"/>
                  </a:lnTo>
                  <a:lnTo>
                    <a:pt x="11743" y="8733"/>
                  </a:lnTo>
                  <a:lnTo>
                    <a:pt x="11644" y="8560"/>
                  </a:lnTo>
                  <a:lnTo>
                    <a:pt x="11545" y="8412"/>
                  </a:lnTo>
                  <a:lnTo>
                    <a:pt x="11447" y="8240"/>
                  </a:lnTo>
                  <a:lnTo>
                    <a:pt x="11323" y="8116"/>
                  </a:lnTo>
                  <a:lnTo>
                    <a:pt x="11175" y="7993"/>
                  </a:lnTo>
                  <a:lnTo>
                    <a:pt x="11027" y="7870"/>
                  </a:lnTo>
                  <a:lnTo>
                    <a:pt x="10855" y="7771"/>
                  </a:lnTo>
                  <a:lnTo>
                    <a:pt x="10682" y="7697"/>
                  </a:lnTo>
                  <a:lnTo>
                    <a:pt x="10485" y="7648"/>
                  </a:lnTo>
                  <a:lnTo>
                    <a:pt x="10287" y="7623"/>
                  </a:lnTo>
                  <a:lnTo>
                    <a:pt x="10090" y="7598"/>
                  </a:lnTo>
                  <a:lnTo>
                    <a:pt x="9794" y="7623"/>
                  </a:lnTo>
                  <a:lnTo>
                    <a:pt x="9498" y="7697"/>
                  </a:lnTo>
                  <a:lnTo>
                    <a:pt x="9227" y="7820"/>
                  </a:lnTo>
                  <a:lnTo>
                    <a:pt x="8931" y="7993"/>
                  </a:lnTo>
                  <a:lnTo>
                    <a:pt x="8659" y="8166"/>
                  </a:lnTo>
                  <a:lnTo>
                    <a:pt x="8388" y="8412"/>
                  </a:lnTo>
                  <a:lnTo>
                    <a:pt x="8117" y="8659"/>
                  </a:lnTo>
                  <a:lnTo>
                    <a:pt x="7870" y="8930"/>
                  </a:lnTo>
                  <a:lnTo>
                    <a:pt x="7623" y="9202"/>
                  </a:lnTo>
                  <a:lnTo>
                    <a:pt x="7401" y="9498"/>
                  </a:lnTo>
                  <a:lnTo>
                    <a:pt x="7204" y="9794"/>
                  </a:lnTo>
                  <a:lnTo>
                    <a:pt x="7006" y="10115"/>
                  </a:lnTo>
                  <a:lnTo>
                    <a:pt x="6858" y="10411"/>
                  </a:lnTo>
                  <a:lnTo>
                    <a:pt x="6710" y="10707"/>
                  </a:lnTo>
                  <a:lnTo>
                    <a:pt x="6587" y="10978"/>
                  </a:lnTo>
                  <a:lnTo>
                    <a:pt x="6488" y="11225"/>
                  </a:lnTo>
                  <a:lnTo>
                    <a:pt x="6192" y="12631"/>
                  </a:lnTo>
                  <a:lnTo>
                    <a:pt x="6192" y="11644"/>
                  </a:lnTo>
                  <a:lnTo>
                    <a:pt x="6192" y="10781"/>
                  </a:lnTo>
                  <a:lnTo>
                    <a:pt x="6242" y="9942"/>
                  </a:lnTo>
                  <a:lnTo>
                    <a:pt x="6340" y="8412"/>
                  </a:lnTo>
                  <a:lnTo>
                    <a:pt x="6488" y="6932"/>
                  </a:lnTo>
                  <a:lnTo>
                    <a:pt x="7056" y="6538"/>
                  </a:lnTo>
                  <a:lnTo>
                    <a:pt x="7426" y="6242"/>
                  </a:lnTo>
                  <a:lnTo>
                    <a:pt x="7870" y="5896"/>
                  </a:lnTo>
                  <a:lnTo>
                    <a:pt x="8289" y="5551"/>
                  </a:lnTo>
                  <a:lnTo>
                    <a:pt x="8684" y="5156"/>
                  </a:lnTo>
                  <a:lnTo>
                    <a:pt x="9054" y="4786"/>
                  </a:lnTo>
                  <a:lnTo>
                    <a:pt x="9177" y="4614"/>
                  </a:lnTo>
                  <a:lnTo>
                    <a:pt x="9301" y="4441"/>
                  </a:lnTo>
                  <a:lnTo>
                    <a:pt x="9498" y="4071"/>
                  </a:lnTo>
                  <a:lnTo>
                    <a:pt x="9695" y="3701"/>
                  </a:lnTo>
                  <a:lnTo>
                    <a:pt x="9843" y="3306"/>
                  </a:lnTo>
                  <a:lnTo>
                    <a:pt x="9942" y="2887"/>
                  </a:lnTo>
                  <a:lnTo>
                    <a:pt x="10016" y="2468"/>
                  </a:lnTo>
                  <a:lnTo>
                    <a:pt x="10041" y="2048"/>
                  </a:lnTo>
                  <a:lnTo>
                    <a:pt x="10041" y="1826"/>
                  </a:lnTo>
                  <a:lnTo>
                    <a:pt x="9991" y="1629"/>
                  </a:lnTo>
                  <a:lnTo>
                    <a:pt x="9942" y="1432"/>
                  </a:lnTo>
                  <a:lnTo>
                    <a:pt x="9893" y="1234"/>
                  </a:lnTo>
                  <a:lnTo>
                    <a:pt x="9794" y="1062"/>
                  </a:lnTo>
                  <a:lnTo>
                    <a:pt x="9695" y="889"/>
                  </a:lnTo>
                  <a:lnTo>
                    <a:pt x="9597" y="716"/>
                  </a:lnTo>
                  <a:lnTo>
                    <a:pt x="9473" y="568"/>
                  </a:lnTo>
                  <a:lnTo>
                    <a:pt x="9325" y="445"/>
                  </a:lnTo>
                  <a:lnTo>
                    <a:pt x="9177" y="322"/>
                  </a:lnTo>
                  <a:lnTo>
                    <a:pt x="9005" y="223"/>
                  </a:lnTo>
                  <a:lnTo>
                    <a:pt x="8832" y="149"/>
                  </a:lnTo>
                  <a:lnTo>
                    <a:pt x="8659" y="75"/>
                  </a:lnTo>
                  <a:lnTo>
                    <a:pt x="8487" y="26"/>
                  </a:lnTo>
                  <a:lnTo>
                    <a:pt x="8289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4"/>
            <p:cNvSpPr/>
            <p:nvPr/>
          </p:nvSpPr>
          <p:spPr>
            <a:xfrm>
              <a:off x="2859475" y="5674700"/>
              <a:ext cx="108550" cy="174550"/>
            </a:xfrm>
            <a:custGeom>
              <a:avLst/>
              <a:gdLst/>
              <a:ahLst/>
              <a:cxnLst/>
              <a:rect l="l" t="t" r="r" b="b"/>
              <a:pathLst>
                <a:path w="4342" h="6982" extrusionOk="0">
                  <a:moveTo>
                    <a:pt x="1875" y="0"/>
                  </a:moveTo>
                  <a:lnTo>
                    <a:pt x="1702" y="25"/>
                  </a:lnTo>
                  <a:lnTo>
                    <a:pt x="1505" y="50"/>
                  </a:lnTo>
                  <a:lnTo>
                    <a:pt x="1332" y="99"/>
                  </a:lnTo>
                  <a:lnTo>
                    <a:pt x="1160" y="173"/>
                  </a:lnTo>
                  <a:lnTo>
                    <a:pt x="987" y="272"/>
                  </a:lnTo>
                  <a:lnTo>
                    <a:pt x="814" y="370"/>
                  </a:lnTo>
                  <a:lnTo>
                    <a:pt x="666" y="494"/>
                  </a:lnTo>
                  <a:lnTo>
                    <a:pt x="543" y="642"/>
                  </a:lnTo>
                  <a:lnTo>
                    <a:pt x="420" y="790"/>
                  </a:lnTo>
                  <a:lnTo>
                    <a:pt x="296" y="938"/>
                  </a:lnTo>
                  <a:lnTo>
                    <a:pt x="222" y="1110"/>
                  </a:lnTo>
                  <a:lnTo>
                    <a:pt x="124" y="1308"/>
                  </a:lnTo>
                  <a:lnTo>
                    <a:pt x="74" y="1505"/>
                  </a:lnTo>
                  <a:lnTo>
                    <a:pt x="25" y="1702"/>
                  </a:lnTo>
                  <a:lnTo>
                    <a:pt x="0" y="1900"/>
                  </a:lnTo>
                  <a:lnTo>
                    <a:pt x="0" y="2122"/>
                  </a:lnTo>
                  <a:lnTo>
                    <a:pt x="25" y="2541"/>
                  </a:lnTo>
                  <a:lnTo>
                    <a:pt x="124" y="2960"/>
                  </a:lnTo>
                  <a:lnTo>
                    <a:pt x="247" y="3355"/>
                  </a:lnTo>
                  <a:lnTo>
                    <a:pt x="395" y="3750"/>
                  </a:lnTo>
                  <a:lnTo>
                    <a:pt x="592" y="4145"/>
                  </a:lnTo>
                  <a:lnTo>
                    <a:pt x="814" y="4490"/>
                  </a:lnTo>
                  <a:lnTo>
                    <a:pt x="938" y="4687"/>
                  </a:lnTo>
                  <a:lnTo>
                    <a:pt x="1110" y="4885"/>
                  </a:lnTo>
                  <a:lnTo>
                    <a:pt x="1554" y="5304"/>
                  </a:lnTo>
                  <a:lnTo>
                    <a:pt x="2048" y="5723"/>
                  </a:lnTo>
                  <a:lnTo>
                    <a:pt x="2541" y="6118"/>
                  </a:lnTo>
                  <a:lnTo>
                    <a:pt x="3010" y="6463"/>
                  </a:lnTo>
                  <a:lnTo>
                    <a:pt x="3405" y="6735"/>
                  </a:lnTo>
                  <a:lnTo>
                    <a:pt x="3799" y="6981"/>
                  </a:lnTo>
                  <a:lnTo>
                    <a:pt x="3873" y="6685"/>
                  </a:lnTo>
                  <a:lnTo>
                    <a:pt x="4046" y="6044"/>
                  </a:lnTo>
                  <a:lnTo>
                    <a:pt x="4293" y="5033"/>
                  </a:lnTo>
                  <a:lnTo>
                    <a:pt x="4342" y="4761"/>
                  </a:lnTo>
                  <a:lnTo>
                    <a:pt x="4342" y="4441"/>
                  </a:lnTo>
                  <a:lnTo>
                    <a:pt x="4342" y="4120"/>
                  </a:lnTo>
                  <a:lnTo>
                    <a:pt x="4317" y="3775"/>
                  </a:lnTo>
                  <a:lnTo>
                    <a:pt x="4293" y="3429"/>
                  </a:lnTo>
                  <a:lnTo>
                    <a:pt x="4243" y="3059"/>
                  </a:lnTo>
                  <a:lnTo>
                    <a:pt x="4169" y="2714"/>
                  </a:lnTo>
                  <a:lnTo>
                    <a:pt x="4071" y="2344"/>
                  </a:lnTo>
                  <a:lnTo>
                    <a:pt x="3972" y="1998"/>
                  </a:lnTo>
                  <a:lnTo>
                    <a:pt x="3849" y="1653"/>
                  </a:lnTo>
                  <a:lnTo>
                    <a:pt x="3701" y="1332"/>
                  </a:lnTo>
                  <a:lnTo>
                    <a:pt x="3528" y="1036"/>
                  </a:lnTo>
                  <a:lnTo>
                    <a:pt x="3331" y="765"/>
                  </a:lnTo>
                  <a:lnTo>
                    <a:pt x="3133" y="543"/>
                  </a:lnTo>
                  <a:lnTo>
                    <a:pt x="2911" y="346"/>
                  </a:lnTo>
                  <a:lnTo>
                    <a:pt x="2640" y="198"/>
                  </a:lnTo>
                  <a:lnTo>
                    <a:pt x="2467" y="99"/>
                  </a:lnTo>
                  <a:lnTo>
                    <a:pt x="2270" y="50"/>
                  </a:lnTo>
                  <a:lnTo>
                    <a:pt x="2072" y="25"/>
                  </a:lnTo>
                  <a:lnTo>
                    <a:pt x="187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34"/>
          <p:cNvGrpSpPr/>
          <p:nvPr/>
        </p:nvGrpSpPr>
        <p:grpSpPr>
          <a:xfrm>
            <a:off x="8152516" y="353365"/>
            <a:ext cx="556501" cy="372281"/>
            <a:chOff x="4472562" y="623432"/>
            <a:chExt cx="829114" cy="554732"/>
          </a:xfrm>
        </p:grpSpPr>
        <p:sp>
          <p:nvSpPr>
            <p:cNvPr id="291" name="Google Shape;291;p34"/>
            <p:cNvSpPr/>
            <p:nvPr/>
          </p:nvSpPr>
          <p:spPr>
            <a:xfrm>
              <a:off x="4472562" y="661777"/>
              <a:ext cx="782992" cy="516387"/>
            </a:xfrm>
            <a:custGeom>
              <a:avLst/>
              <a:gdLst/>
              <a:ahLst/>
              <a:cxnLst/>
              <a:rect l="l" t="t" r="r" b="b"/>
              <a:pathLst>
                <a:path w="24667" h="16268" extrusionOk="0">
                  <a:moveTo>
                    <a:pt x="1" y="0"/>
                  </a:moveTo>
                  <a:lnTo>
                    <a:pt x="1" y="16267"/>
                  </a:lnTo>
                  <a:lnTo>
                    <a:pt x="24666" y="16267"/>
                  </a:lnTo>
                  <a:lnTo>
                    <a:pt x="2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4"/>
            <p:cNvSpPr/>
            <p:nvPr/>
          </p:nvSpPr>
          <p:spPr>
            <a:xfrm>
              <a:off x="4515097" y="627622"/>
              <a:ext cx="782389" cy="495437"/>
            </a:xfrm>
            <a:custGeom>
              <a:avLst/>
              <a:gdLst/>
              <a:ahLst/>
              <a:cxnLst/>
              <a:rect l="l" t="t" r="r" b="b"/>
              <a:pathLst>
                <a:path w="24648" h="15608" extrusionOk="0">
                  <a:moveTo>
                    <a:pt x="1" y="0"/>
                  </a:moveTo>
                  <a:lnTo>
                    <a:pt x="1" y="15607"/>
                  </a:lnTo>
                  <a:lnTo>
                    <a:pt x="24647" y="15607"/>
                  </a:lnTo>
                  <a:lnTo>
                    <a:pt x="24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4"/>
            <p:cNvSpPr/>
            <p:nvPr/>
          </p:nvSpPr>
          <p:spPr>
            <a:xfrm>
              <a:off x="4510907" y="623432"/>
              <a:ext cx="790769" cy="503214"/>
            </a:xfrm>
            <a:custGeom>
              <a:avLst/>
              <a:gdLst/>
              <a:ahLst/>
              <a:cxnLst/>
              <a:rect l="l" t="t" r="r" b="b"/>
              <a:pathLst>
                <a:path w="24912" h="15853" extrusionOk="0">
                  <a:moveTo>
                    <a:pt x="24666" y="246"/>
                  </a:moveTo>
                  <a:lnTo>
                    <a:pt x="24666" y="15626"/>
                  </a:lnTo>
                  <a:lnTo>
                    <a:pt x="246" y="15626"/>
                  </a:lnTo>
                  <a:lnTo>
                    <a:pt x="246" y="246"/>
                  </a:lnTo>
                  <a:close/>
                  <a:moveTo>
                    <a:pt x="1" y="0"/>
                  </a:moveTo>
                  <a:lnTo>
                    <a:pt x="1" y="15852"/>
                  </a:lnTo>
                  <a:lnTo>
                    <a:pt x="24911" y="15852"/>
                  </a:lnTo>
                  <a:lnTo>
                    <a:pt x="249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4"/>
            <p:cNvSpPr/>
            <p:nvPr/>
          </p:nvSpPr>
          <p:spPr>
            <a:xfrm>
              <a:off x="4512716" y="624035"/>
              <a:ext cx="787151" cy="273779"/>
            </a:xfrm>
            <a:custGeom>
              <a:avLst/>
              <a:gdLst/>
              <a:ahLst/>
              <a:cxnLst/>
              <a:rect l="l" t="t" r="r" b="b"/>
              <a:pathLst>
                <a:path w="24798" h="8625" extrusionOk="0">
                  <a:moveTo>
                    <a:pt x="132" y="0"/>
                  </a:moveTo>
                  <a:lnTo>
                    <a:pt x="0" y="208"/>
                  </a:lnTo>
                  <a:lnTo>
                    <a:pt x="12399" y="8624"/>
                  </a:lnTo>
                  <a:lnTo>
                    <a:pt x="24798" y="208"/>
                  </a:lnTo>
                  <a:lnTo>
                    <a:pt x="24665" y="0"/>
                  </a:lnTo>
                  <a:lnTo>
                    <a:pt x="12399" y="8341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13250" y="2518074"/>
            <a:ext cx="77175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1528301"/>
            <a:ext cx="914400" cy="914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442300" y="3249499"/>
            <a:ext cx="4259400" cy="365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 rot="10800000">
            <a:off x="1" y="4272673"/>
            <a:ext cx="2856799" cy="872128"/>
          </a:xfrm>
          <a:custGeom>
            <a:avLst/>
            <a:gdLst/>
            <a:ahLst/>
            <a:cxnLst/>
            <a:rect l="l" t="t" r="r" b="b"/>
            <a:pathLst>
              <a:path w="48151" h="14699" extrusionOk="0">
                <a:moveTo>
                  <a:pt x="0" y="0"/>
                </a:moveTo>
                <a:lnTo>
                  <a:pt x="186" y="484"/>
                </a:lnTo>
                <a:lnTo>
                  <a:pt x="410" y="1042"/>
                </a:lnTo>
                <a:lnTo>
                  <a:pt x="745" y="1749"/>
                </a:lnTo>
                <a:lnTo>
                  <a:pt x="1173" y="2586"/>
                </a:lnTo>
                <a:lnTo>
                  <a:pt x="1414" y="3052"/>
                </a:lnTo>
                <a:lnTo>
                  <a:pt x="1693" y="3535"/>
                </a:lnTo>
                <a:lnTo>
                  <a:pt x="2010" y="4038"/>
                </a:lnTo>
                <a:lnTo>
                  <a:pt x="2345" y="4540"/>
                </a:lnTo>
                <a:lnTo>
                  <a:pt x="2717" y="5061"/>
                </a:lnTo>
                <a:lnTo>
                  <a:pt x="3107" y="5582"/>
                </a:lnTo>
                <a:lnTo>
                  <a:pt x="3535" y="6103"/>
                </a:lnTo>
                <a:lnTo>
                  <a:pt x="4001" y="6624"/>
                </a:lnTo>
                <a:lnTo>
                  <a:pt x="4484" y="7145"/>
                </a:lnTo>
                <a:lnTo>
                  <a:pt x="5005" y="7647"/>
                </a:lnTo>
                <a:lnTo>
                  <a:pt x="5545" y="8131"/>
                </a:lnTo>
                <a:lnTo>
                  <a:pt x="6140" y="8596"/>
                </a:lnTo>
                <a:lnTo>
                  <a:pt x="6754" y="9042"/>
                </a:lnTo>
                <a:lnTo>
                  <a:pt x="7405" y="9452"/>
                </a:lnTo>
                <a:lnTo>
                  <a:pt x="7740" y="9638"/>
                </a:lnTo>
                <a:lnTo>
                  <a:pt x="8094" y="9824"/>
                </a:lnTo>
                <a:lnTo>
                  <a:pt x="8447" y="10010"/>
                </a:lnTo>
                <a:lnTo>
                  <a:pt x="8819" y="10177"/>
                </a:lnTo>
                <a:lnTo>
                  <a:pt x="9191" y="10345"/>
                </a:lnTo>
                <a:lnTo>
                  <a:pt x="9563" y="10494"/>
                </a:lnTo>
                <a:lnTo>
                  <a:pt x="9954" y="10624"/>
                </a:lnTo>
                <a:lnTo>
                  <a:pt x="10363" y="10754"/>
                </a:lnTo>
                <a:lnTo>
                  <a:pt x="10773" y="10866"/>
                </a:lnTo>
                <a:lnTo>
                  <a:pt x="11182" y="10959"/>
                </a:lnTo>
                <a:lnTo>
                  <a:pt x="11629" y="11052"/>
                </a:lnTo>
                <a:lnTo>
                  <a:pt x="12057" y="11126"/>
                </a:lnTo>
                <a:lnTo>
                  <a:pt x="12503" y="11182"/>
                </a:lnTo>
                <a:lnTo>
                  <a:pt x="12968" y="11238"/>
                </a:lnTo>
                <a:lnTo>
                  <a:pt x="13433" y="11256"/>
                </a:lnTo>
                <a:lnTo>
                  <a:pt x="13898" y="11275"/>
                </a:lnTo>
                <a:lnTo>
                  <a:pt x="14903" y="11275"/>
                </a:lnTo>
                <a:lnTo>
                  <a:pt x="15387" y="11238"/>
                </a:lnTo>
                <a:lnTo>
                  <a:pt x="15852" y="11219"/>
                </a:lnTo>
                <a:lnTo>
                  <a:pt x="16317" y="11163"/>
                </a:lnTo>
                <a:lnTo>
                  <a:pt x="16764" y="11108"/>
                </a:lnTo>
                <a:lnTo>
                  <a:pt x="17619" y="10977"/>
                </a:lnTo>
                <a:lnTo>
                  <a:pt x="18457" y="10810"/>
                </a:lnTo>
                <a:lnTo>
                  <a:pt x="19238" y="10624"/>
                </a:lnTo>
                <a:lnTo>
                  <a:pt x="20001" y="10401"/>
                </a:lnTo>
                <a:lnTo>
                  <a:pt x="20727" y="10159"/>
                </a:lnTo>
                <a:lnTo>
                  <a:pt x="21415" y="9898"/>
                </a:lnTo>
                <a:lnTo>
                  <a:pt x="22085" y="9638"/>
                </a:lnTo>
                <a:lnTo>
                  <a:pt x="22717" y="9359"/>
                </a:lnTo>
                <a:lnTo>
                  <a:pt x="23331" y="9080"/>
                </a:lnTo>
                <a:lnTo>
                  <a:pt x="24503" y="8521"/>
                </a:lnTo>
                <a:lnTo>
                  <a:pt x="25620" y="8019"/>
                </a:lnTo>
                <a:lnTo>
                  <a:pt x="26141" y="7796"/>
                </a:lnTo>
                <a:lnTo>
                  <a:pt x="26662" y="7591"/>
                </a:lnTo>
                <a:lnTo>
                  <a:pt x="27183" y="7405"/>
                </a:lnTo>
                <a:lnTo>
                  <a:pt x="27685" y="7256"/>
                </a:lnTo>
                <a:lnTo>
                  <a:pt x="28187" y="7145"/>
                </a:lnTo>
                <a:lnTo>
                  <a:pt x="28690" y="7089"/>
                </a:lnTo>
                <a:lnTo>
                  <a:pt x="28950" y="7070"/>
                </a:lnTo>
                <a:lnTo>
                  <a:pt x="29192" y="7052"/>
                </a:lnTo>
                <a:lnTo>
                  <a:pt x="29452" y="7070"/>
                </a:lnTo>
                <a:lnTo>
                  <a:pt x="29694" y="7089"/>
                </a:lnTo>
                <a:lnTo>
                  <a:pt x="29955" y="7107"/>
                </a:lnTo>
                <a:lnTo>
                  <a:pt x="30215" y="7163"/>
                </a:lnTo>
                <a:lnTo>
                  <a:pt x="30476" y="7219"/>
                </a:lnTo>
                <a:lnTo>
                  <a:pt x="30736" y="7293"/>
                </a:lnTo>
                <a:lnTo>
                  <a:pt x="30997" y="7387"/>
                </a:lnTo>
                <a:lnTo>
                  <a:pt x="31257" y="7498"/>
                </a:lnTo>
                <a:lnTo>
                  <a:pt x="31518" y="7610"/>
                </a:lnTo>
                <a:lnTo>
                  <a:pt x="31797" y="7759"/>
                </a:lnTo>
                <a:lnTo>
                  <a:pt x="32076" y="7907"/>
                </a:lnTo>
                <a:lnTo>
                  <a:pt x="32355" y="8094"/>
                </a:lnTo>
                <a:lnTo>
                  <a:pt x="32634" y="8280"/>
                </a:lnTo>
                <a:lnTo>
                  <a:pt x="32913" y="8503"/>
                </a:lnTo>
                <a:lnTo>
                  <a:pt x="33211" y="8745"/>
                </a:lnTo>
                <a:lnTo>
                  <a:pt x="33508" y="8987"/>
                </a:lnTo>
                <a:lnTo>
                  <a:pt x="33806" y="9266"/>
                </a:lnTo>
                <a:lnTo>
                  <a:pt x="34122" y="9563"/>
                </a:lnTo>
                <a:lnTo>
                  <a:pt x="34829" y="10252"/>
                </a:lnTo>
                <a:lnTo>
                  <a:pt x="35555" y="10884"/>
                </a:lnTo>
                <a:lnTo>
                  <a:pt x="36243" y="11442"/>
                </a:lnTo>
                <a:lnTo>
                  <a:pt x="36932" y="11963"/>
                </a:lnTo>
                <a:lnTo>
                  <a:pt x="37620" y="12429"/>
                </a:lnTo>
                <a:lnTo>
                  <a:pt x="38290" y="12838"/>
                </a:lnTo>
                <a:lnTo>
                  <a:pt x="38941" y="13191"/>
                </a:lnTo>
                <a:lnTo>
                  <a:pt x="39574" y="13508"/>
                </a:lnTo>
                <a:lnTo>
                  <a:pt x="40188" y="13768"/>
                </a:lnTo>
                <a:lnTo>
                  <a:pt x="40802" y="14010"/>
                </a:lnTo>
                <a:lnTo>
                  <a:pt x="41378" y="14196"/>
                </a:lnTo>
                <a:lnTo>
                  <a:pt x="41955" y="14363"/>
                </a:lnTo>
                <a:lnTo>
                  <a:pt x="42513" y="14475"/>
                </a:lnTo>
                <a:lnTo>
                  <a:pt x="43034" y="14568"/>
                </a:lnTo>
                <a:lnTo>
                  <a:pt x="43536" y="14643"/>
                </a:lnTo>
                <a:lnTo>
                  <a:pt x="44039" y="14680"/>
                </a:lnTo>
                <a:lnTo>
                  <a:pt x="44504" y="14698"/>
                </a:lnTo>
                <a:lnTo>
                  <a:pt x="44932" y="14698"/>
                </a:lnTo>
                <a:lnTo>
                  <a:pt x="45360" y="14680"/>
                </a:lnTo>
                <a:lnTo>
                  <a:pt x="45751" y="14643"/>
                </a:lnTo>
                <a:lnTo>
                  <a:pt x="46123" y="14605"/>
                </a:lnTo>
                <a:lnTo>
                  <a:pt x="46457" y="14550"/>
                </a:lnTo>
                <a:lnTo>
                  <a:pt x="46755" y="14475"/>
                </a:lnTo>
                <a:lnTo>
                  <a:pt x="47053" y="14419"/>
                </a:lnTo>
                <a:lnTo>
                  <a:pt x="47518" y="14289"/>
                </a:lnTo>
                <a:lnTo>
                  <a:pt x="47871" y="14159"/>
                </a:lnTo>
                <a:lnTo>
                  <a:pt x="48151" y="14029"/>
                </a:lnTo>
                <a:lnTo>
                  <a:pt x="4815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 rot="10800000" flipH="1">
            <a:off x="6287201" y="4272673"/>
            <a:ext cx="2856799" cy="872128"/>
          </a:xfrm>
          <a:custGeom>
            <a:avLst/>
            <a:gdLst/>
            <a:ahLst/>
            <a:cxnLst/>
            <a:rect l="l" t="t" r="r" b="b"/>
            <a:pathLst>
              <a:path w="48151" h="14699" extrusionOk="0">
                <a:moveTo>
                  <a:pt x="0" y="0"/>
                </a:moveTo>
                <a:lnTo>
                  <a:pt x="186" y="484"/>
                </a:lnTo>
                <a:lnTo>
                  <a:pt x="410" y="1042"/>
                </a:lnTo>
                <a:lnTo>
                  <a:pt x="745" y="1749"/>
                </a:lnTo>
                <a:lnTo>
                  <a:pt x="1173" y="2586"/>
                </a:lnTo>
                <a:lnTo>
                  <a:pt x="1414" y="3052"/>
                </a:lnTo>
                <a:lnTo>
                  <a:pt x="1693" y="3535"/>
                </a:lnTo>
                <a:lnTo>
                  <a:pt x="2010" y="4038"/>
                </a:lnTo>
                <a:lnTo>
                  <a:pt x="2345" y="4540"/>
                </a:lnTo>
                <a:lnTo>
                  <a:pt x="2717" y="5061"/>
                </a:lnTo>
                <a:lnTo>
                  <a:pt x="3107" y="5582"/>
                </a:lnTo>
                <a:lnTo>
                  <a:pt x="3535" y="6103"/>
                </a:lnTo>
                <a:lnTo>
                  <a:pt x="4001" y="6624"/>
                </a:lnTo>
                <a:lnTo>
                  <a:pt x="4484" y="7145"/>
                </a:lnTo>
                <a:lnTo>
                  <a:pt x="5005" y="7647"/>
                </a:lnTo>
                <a:lnTo>
                  <a:pt x="5545" y="8131"/>
                </a:lnTo>
                <a:lnTo>
                  <a:pt x="6140" y="8596"/>
                </a:lnTo>
                <a:lnTo>
                  <a:pt x="6754" y="9042"/>
                </a:lnTo>
                <a:lnTo>
                  <a:pt x="7405" y="9452"/>
                </a:lnTo>
                <a:lnTo>
                  <a:pt x="7740" y="9638"/>
                </a:lnTo>
                <a:lnTo>
                  <a:pt x="8094" y="9824"/>
                </a:lnTo>
                <a:lnTo>
                  <a:pt x="8447" y="10010"/>
                </a:lnTo>
                <a:lnTo>
                  <a:pt x="8819" y="10177"/>
                </a:lnTo>
                <a:lnTo>
                  <a:pt x="9191" y="10345"/>
                </a:lnTo>
                <a:lnTo>
                  <a:pt x="9563" y="10494"/>
                </a:lnTo>
                <a:lnTo>
                  <a:pt x="9954" y="10624"/>
                </a:lnTo>
                <a:lnTo>
                  <a:pt x="10363" y="10754"/>
                </a:lnTo>
                <a:lnTo>
                  <a:pt x="10773" y="10866"/>
                </a:lnTo>
                <a:lnTo>
                  <a:pt x="11182" y="10959"/>
                </a:lnTo>
                <a:lnTo>
                  <a:pt x="11629" y="11052"/>
                </a:lnTo>
                <a:lnTo>
                  <a:pt x="12057" y="11126"/>
                </a:lnTo>
                <a:lnTo>
                  <a:pt x="12503" y="11182"/>
                </a:lnTo>
                <a:lnTo>
                  <a:pt x="12968" y="11238"/>
                </a:lnTo>
                <a:lnTo>
                  <a:pt x="13433" y="11256"/>
                </a:lnTo>
                <a:lnTo>
                  <a:pt x="13898" y="11275"/>
                </a:lnTo>
                <a:lnTo>
                  <a:pt x="14903" y="11275"/>
                </a:lnTo>
                <a:lnTo>
                  <a:pt x="15387" y="11238"/>
                </a:lnTo>
                <a:lnTo>
                  <a:pt x="15852" y="11219"/>
                </a:lnTo>
                <a:lnTo>
                  <a:pt x="16317" y="11163"/>
                </a:lnTo>
                <a:lnTo>
                  <a:pt x="16764" y="11108"/>
                </a:lnTo>
                <a:lnTo>
                  <a:pt x="17619" y="10977"/>
                </a:lnTo>
                <a:lnTo>
                  <a:pt x="18457" y="10810"/>
                </a:lnTo>
                <a:lnTo>
                  <a:pt x="19238" y="10624"/>
                </a:lnTo>
                <a:lnTo>
                  <a:pt x="20001" y="10401"/>
                </a:lnTo>
                <a:lnTo>
                  <a:pt x="20727" y="10159"/>
                </a:lnTo>
                <a:lnTo>
                  <a:pt x="21415" y="9898"/>
                </a:lnTo>
                <a:lnTo>
                  <a:pt x="22085" y="9638"/>
                </a:lnTo>
                <a:lnTo>
                  <a:pt x="22717" y="9359"/>
                </a:lnTo>
                <a:lnTo>
                  <a:pt x="23331" y="9080"/>
                </a:lnTo>
                <a:lnTo>
                  <a:pt x="24503" y="8521"/>
                </a:lnTo>
                <a:lnTo>
                  <a:pt x="25620" y="8019"/>
                </a:lnTo>
                <a:lnTo>
                  <a:pt x="26141" y="7796"/>
                </a:lnTo>
                <a:lnTo>
                  <a:pt x="26662" y="7591"/>
                </a:lnTo>
                <a:lnTo>
                  <a:pt x="27183" y="7405"/>
                </a:lnTo>
                <a:lnTo>
                  <a:pt x="27685" y="7256"/>
                </a:lnTo>
                <a:lnTo>
                  <a:pt x="28187" y="7145"/>
                </a:lnTo>
                <a:lnTo>
                  <a:pt x="28690" y="7089"/>
                </a:lnTo>
                <a:lnTo>
                  <a:pt x="28950" y="7070"/>
                </a:lnTo>
                <a:lnTo>
                  <a:pt x="29192" y="7052"/>
                </a:lnTo>
                <a:lnTo>
                  <a:pt x="29452" y="7070"/>
                </a:lnTo>
                <a:lnTo>
                  <a:pt x="29694" y="7089"/>
                </a:lnTo>
                <a:lnTo>
                  <a:pt x="29955" y="7107"/>
                </a:lnTo>
                <a:lnTo>
                  <a:pt x="30215" y="7163"/>
                </a:lnTo>
                <a:lnTo>
                  <a:pt x="30476" y="7219"/>
                </a:lnTo>
                <a:lnTo>
                  <a:pt x="30736" y="7293"/>
                </a:lnTo>
                <a:lnTo>
                  <a:pt x="30997" y="7387"/>
                </a:lnTo>
                <a:lnTo>
                  <a:pt x="31257" y="7498"/>
                </a:lnTo>
                <a:lnTo>
                  <a:pt x="31518" y="7610"/>
                </a:lnTo>
                <a:lnTo>
                  <a:pt x="31797" y="7759"/>
                </a:lnTo>
                <a:lnTo>
                  <a:pt x="32076" y="7907"/>
                </a:lnTo>
                <a:lnTo>
                  <a:pt x="32355" y="8094"/>
                </a:lnTo>
                <a:lnTo>
                  <a:pt x="32634" y="8280"/>
                </a:lnTo>
                <a:lnTo>
                  <a:pt x="32913" y="8503"/>
                </a:lnTo>
                <a:lnTo>
                  <a:pt x="33211" y="8745"/>
                </a:lnTo>
                <a:lnTo>
                  <a:pt x="33508" y="8987"/>
                </a:lnTo>
                <a:lnTo>
                  <a:pt x="33806" y="9266"/>
                </a:lnTo>
                <a:lnTo>
                  <a:pt x="34122" y="9563"/>
                </a:lnTo>
                <a:lnTo>
                  <a:pt x="34829" y="10252"/>
                </a:lnTo>
                <a:lnTo>
                  <a:pt x="35555" y="10884"/>
                </a:lnTo>
                <a:lnTo>
                  <a:pt x="36243" y="11442"/>
                </a:lnTo>
                <a:lnTo>
                  <a:pt x="36932" y="11963"/>
                </a:lnTo>
                <a:lnTo>
                  <a:pt x="37620" y="12429"/>
                </a:lnTo>
                <a:lnTo>
                  <a:pt x="38290" y="12838"/>
                </a:lnTo>
                <a:lnTo>
                  <a:pt x="38941" y="13191"/>
                </a:lnTo>
                <a:lnTo>
                  <a:pt x="39574" y="13508"/>
                </a:lnTo>
                <a:lnTo>
                  <a:pt x="40188" y="13768"/>
                </a:lnTo>
                <a:lnTo>
                  <a:pt x="40802" y="14010"/>
                </a:lnTo>
                <a:lnTo>
                  <a:pt x="41378" y="14196"/>
                </a:lnTo>
                <a:lnTo>
                  <a:pt x="41955" y="14363"/>
                </a:lnTo>
                <a:lnTo>
                  <a:pt x="42513" y="14475"/>
                </a:lnTo>
                <a:lnTo>
                  <a:pt x="43034" y="14568"/>
                </a:lnTo>
                <a:lnTo>
                  <a:pt x="43536" y="14643"/>
                </a:lnTo>
                <a:lnTo>
                  <a:pt x="44039" y="14680"/>
                </a:lnTo>
                <a:lnTo>
                  <a:pt x="44504" y="14698"/>
                </a:lnTo>
                <a:lnTo>
                  <a:pt x="44932" y="14698"/>
                </a:lnTo>
                <a:lnTo>
                  <a:pt x="45360" y="14680"/>
                </a:lnTo>
                <a:lnTo>
                  <a:pt x="45751" y="14643"/>
                </a:lnTo>
                <a:lnTo>
                  <a:pt x="46123" y="14605"/>
                </a:lnTo>
                <a:lnTo>
                  <a:pt x="46457" y="14550"/>
                </a:lnTo>
                <a:lnTo>
                  <a:pt x="46755" y="14475"/>
                </a:lnTo>
                <a:lnTo>
                  <a:pt x="47053" y="14419"/>
                </a:lnTo>
                <a:lnTo>
                  <a:pt x="47518" y="14289"/>
                </a:lnTo>
                <a:lnTo>
                  <a:pt x="47871" y="14159"/>
                </a:lnTo>
                <a:lnTo>
                  <a:pt x="48151" y="14029"/>
                </a:lnTo>
                <a:lnTo>
                  <a:pt x="4815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 flipH="1">
            <a:off x="-63655" y="-18975"/>
            <a:ext cx="3686498" cy="1292577"/>
          </a:xfrm>
          <a:custGeom>
            <a:avLst/>
            <a:gdLst/>
            <a:ahLst/>
            <a:cxnLst/>
            <a:rect l="l" t="t" r="r" b="b"/>
            <a:pathLst>
              <a:path w="37360" h="13099" extrusionOk="0">
                <a:moveTo>
                  <a:pt x="484" y="1"/>
                </a:moveTo>
                <a:lnTo>
                  <a:pt x="410" y="280"/>
                </a:lnTo>
                <a:lnTo>
                  <a:pt x="335" y="578"/>
                </a:lnTo>
                <a:lnTo>
                  <a:pt x="242" y="987"/>
                </a:lnTo>
                <a:lnTo>
                  <a:pt x="168" y="1489"/>
                </a:lnTo>
                <a:lnTo>
                  <a:pt x="75" y="2047"/>
                </a:lnTo>
                <a:lnTo>
                  <a:pt x="19" y="2661"/>
                </a:lnTo>
                <a:lnTo>
                  <a:pt x="0" y="3331"/>
                </a:lnTo>
                <a:lnTo>
                  <a:pt x="0" y="3685"/>
                </a:lnTo>
                <a:lnTo>
                  <a:pt x="19" y="4038"/>
                </a:lnTo>
                <a:lnTo>
                  <a:pt x="37" y="4392"/>
                </a:lnTo>
                <a:lnTo>
                  <a:pt x="93" y="4745"/>
                </a:lnTo>
                <a:lnTo>
                  <a:pt x="149" y="5117"/>
                </a:lnTo>
                <a:lnTo>
                  <a:pt x="224" y="5471"/>
                </a:lnTo>
                <a:lnTo>
                  <a:pt x="317" y="5824"/>
                </a:lnTo>
                <a:lnTo>
                  <a:pt x="428" y="6178"/>
                </a:lnTo>
                <a:lnTo>
                  <a:pt x="558" y="6513"/>
                </a:lnTo>
                <a:lnTo>
                  <a:pt x="726" y="6847"/>
                </a:lnTo>
                <a:lnTo>
                  <a:pt x="912" y="7182"/>
                </a:lnTo>
                <a:lnTo>
                  <a:pt x="1117" y="7499"/>
                </a:lnTo>
                <a:lnTo>
                  <a:pt x="1340" y="7796"/>
                </a:lnTo>
                <a:lnTo>
                  <a:pt x="1619" y="8094"/>
                </a:lnTo>
                <a:lnTo>
                  <a:pt x="1898" y="8354"/>
                </a:lnTo>
                <a:lnTo>
                  <a:pt x="2233" y="8615"/>
                </a:lnTo>
                <a:lnTo>
                  <a:pt x="2512" y="8820"/>
                </a:lnTo>
                <a:lnTo>
                  <a:pt x="2810" y="9006"/>
                </a:lnTo>
                <a:lnTo>
                  <a:pt x="3107" y="9154"/>
                </a:lnTo>
                <a:lnTo>
                  <a:pt x="3405" y="9303"/>
                </a:lnTo>
                <a:lnTo>
                  <a:pt x="3703" y="9434"/>
                </a:lnTo>
                <a:lnTo>
                  <a:pt x="3982" y="9545"/>
                </a:lnTo>
                <a:lnTo>
                  <a:pt x="4279" y="9638"/>
                </a:lnTo>
                <a:lnTo>
                  <a:pt x="4577" y="9713"/>
                </a:lnTo>
                <a:lnTo>
                  <a:pt x="4875" y="9768"/>
                </a:lnTo>
                <a:lnTo>
                  <a:pt x="5154" y="9824"/>
                </a:lnTo>
                <a:lnTo>
                  <a:pt x="5452" y="9843"/>
                </a:lnTo>
                <a:lnTo>
                  <a:pt x="5749" y="9880"/>
                </a:lnTo>
                <a:lnTo>
                  <a:pt x="6345" y="9880"/>
                </a:lnTo>
                <a:lnTo>
                  <a:pt x="6940" y="9843"/>
                </a:lnTo>
                <a:lnTo>
                  <a:pt x="7554" y="9768"/>
                </a:lnTo>
                <a:lnTo>
                  <a:pt x="8168" y="9675"/>
                </a:lnTo>
                <a:lnTo>
                  <a:pt x="8782" y="9545"/>
                </a:lnTo>
                <a:lnTo>
                  <a:pt x="9414" y="9396"/>
                </a:lnTo>
                <a:lnTo>
                  <a:pt x="10698" y="9061"/>
                </a:lnTo>
                <a:lnTo>
                  <a:pt x="12019" y="8727"/>
                </a:lnTo>
                <a:lnTo>
                  <a:pt x="12708" y="8559"/>
                </a:lnTo>
                <a:lnTo>
                  <a:pt x="13415" y="8410"/>
                </a:lnTo>
                <a:lnTo>
                  <a:pt x="14122" y="8280"/>
                </a:lnTo>
                <a:lnTo>
                  <a:pt x="14847" y="8187"/>
                </a:lnTo>
                <a:lnTo>
                  <a:pt x="15591" y="8113"/>
                </a:lnTo>
                <a:lnTo>
                  <a:pt x="16354" y="8075"/>
                </a:lnTo>
                <a:lnTo>
                  <a:pt x="16745" y="8075"/>
                </a:lnTo>
                <a:lnTo>
                  <a:pt x="17154" y="8094"/>
                </a:lnTo>
                <a:lnTo>
                  <a:pt x="17545" y="8113"/>
                </a:lnTo>
                <a:lnTo>
                  <a:pt x="17954" y="8150"/>
                </a:lnTo>
                <a:lnTo>
                  <a:pt x="18364" y="8206"/>
                </a:lnTo>
                <a:lnTo>
                  <a:pt x="18773" y="8261"/>
                </a:lnTo>
                <a:lnTo>
                  <a:pt x="19201" y="8336"/>
                </a:lnTo>
                <a:lnTo>
                  <a:pt x="19629" y="8448"/>
                </a:lnTo>
                <a:lnTo>
                  <a:pt x="20057" y="8541"/>
                </a:lnTo>
                <a:lnTo>
                  <a:pt x="20485" y="8671"/>
                </a:lnTo>
                <a:lnTo>
                  <a:pt x="20931" y="8820"/>
                </a:lnTo>
                <a:lnTo>
                  <a:pt x="21396" y="8987"/>
                </a:lnTo>
                <a:lnTo>
                  <a:pt x="21843" y="9173"/>
                </a:lnTo>
                <a:lnTo>
                  <a:pt x="22308" y="9378"/>
                </a:lnTo>
                <a:lnTo>
                  <a:pt x="22773" y="9601"/>
                </a:lnTo>
                <a:lnTo>
                  <a:pt x="23257" y="9843"/>
                </a:lnTo>
                <a:lnTo>
                  <a:pt x="23740" y="10103"/>
                </a:lnTo>
                <a:lnTo>
                  <a:pt x="24224" y="10401"/>
                </a:lnTo>
                <a:lnTo>
                  <a:pt x="24727" y="10717"/>
                </a:lnTo>
                <a:lnTo>
                  <a:pt x="25229" y="11052"/>
                </a:lnTo>
                <a:lnTo>
                  <a:pt x="25861" y="11462"/>
                </a:lnTo>
                <a:lnTo>
                  <a:pt x="26494" y="11834"/>
                </a:lnTo>
                <a:lnTo>
                  <a:pt x="27108" y="12150"/>
                </a:lnTo>
                <a:lnTo>
                  <a:pt x="27722" y="12410"/>
                </a:lnTo>
                <a:lnTo>
                  <a:pt x="28317" y="12634"/>
                </a:lnTo>
                <a:lnTo>
                  <a:pt x="28913" y="12801"/>
                </a:lnTo>
                <a:lnTo>
                  <a:pt x="29471" y="12931"/>
                </a:lnTo>
                <a:lnTo>
                  <a:pt x="30029" y="13024"/>
                </a:lnTo>
                <a:lnTo>
                  <a:pt x="30569" y="13080"/>
                </a:lnTo>
                <a:lnTo>
                  <a:pt x="31108" y="13099"/>
                </a:lnTo>
                <a:lnTo>
                  <a:pt x="31610" y="13099"/>
                </a:lnTo>
                <a:lnTo>
                  <a:pt x="32094" y="13062"/>
                </a:lnTo>
                <a:lnTo>
                  <a:pt x="32578" y="13006"/>
                </a:lnTo>
                <a:lnTo>
                  <a:pt x="33024" y="12931"/>
                </a:lnTo>
                <a:lnTo>
                  <a:pt x="33471" y="12820"/>
                </a:lnTo>
                <a:lnTo>
                  <a:pt x="33880" y="12708"/>
                </a:lnTo>
                <a:lnTo>
                  <a:pt x="34290" y="12578"/>
                </a:lnTo>
                <a:lnTo>
                  <a:pt x="34662" y="12429"/>
                </a:lnTo>
                <a:lnTo>
                  <a:pt x="35015" y="12280"/>
                </a:lnTo>
                <a:lnTo>
                  <a:pt x="35350" y="12131"/>
                </a:lnTo>
                <a:lnTo>
                  <a:pt x="35648" y="11964"/>
                </a:lnTo>
                <a:lnTo>
                  <a:pt x="35945" y="11796"/>
                </a:lnTo>
                <a:lnTo>
                  <a:pt x="36448" y="11499"/>
                </a:lnTo>
                <a:lnTo>
                  <a:pt x="36838" y="11220"/>
                </a:lnTo>
                <a:lnTo>
                  <a:pt x="37136" y="10996"/>
                </a:lnTo>
                <a:lnTo>
                  <a:pt x="37359" y="10773"/>
                </a:lnTo>
                <a:lnTo>
                  <a:pt x="3735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5498945" y="0"/>
            <a:ext cx="3686498" cy="1292577"/>
          </a:xfrm>
          <a:custGeom>
            <a:avLst/>
            <a:gdLst/>
            <a:ahLst/>
            <a:cxnLst/>
            <a:rect l="l" t="t" r="r" b="b"/>
            <a:pathLst>
              <a:path w="37360" h="13099" extrusionOk="0">
                <a:moveTo>
                  <a:pt x="484" y="1"/>
                </a:moveTo>
                <a:lnTo>
                  <a:pt x="410" y="280"/>
                </a:lnTo>
                <a:lnTo>
                  <a:pt x="335" y="578"/>
                </a:lnTo>
                <a:lnTo>
                  <a:pt x="242" y="987"/>
                </a:lnTo>
                <a:lnTo>
                  <a:pt x="168" y="1489"/>
                </a:lnTo>
                <a:lnTo>
                  <a:pt x="75" y="2047"/>
                </a:lnTo>
                <a:lnTo>
                  <a:pt x="19" y="2661"/>
                </a:lnTo>
                <a:lnTo>
                  <a:pt x="0" y="3331"/>
                </a:lnTo>
                <a:lnTo>
                  <a:pt x="0" y="3685"/>
                </a:lnTo>
                <a:lnTo>
                  <a:pt x="19" y="4038"/>
                </a:lnTo>
                <a:lnTo>
                  <a:pt x="37" y="4392"/>
                </a:lnTo>
                <a:lnTo>
                  <a:pt x="93" y="4745"/>
                </a:lnTo>
                <a:lnTo>
                  <a:pt x="149" y="5117"/>
                </a:lnTo>
                <a:lnTo>
                  <a:pt x="224" y="5471"/>
                </a:lnTo>
                <a:lnTo>
                  <a:pt x="317" y="5824"/>
                </a:lnTo>
                <a:lnTo>
                  <a:pt x="428" y="6178"/>
                </a:lnTo>
                <a:lnTo>
                  <a:pt x="558" y="6513"/>
                </a:lnTo>
                <a:lnTo>
                  <a:pt x="726" y="6847"/>
                </a:lnTo>
                <a:lnTo>
                  <a:pt x="912" y="7182"/>
                </a:lnTo>
                <a:lnTo>
                  <a:pt x="1117" y="7499"/>
                </a:lnTo>
                <a:lnTo>
                  <a:pt x="1340" y="7796"/>
                </a:lnTo>
                <a:lnTo>
                  <a:pt x="1619" y="8094"/>
                </a:lnTo>
                <a:lnTo>
                  <a:pt x="1898" y="8354"/>
                </a:lnTo>
                <a:lnTo>
                  <a:pt x="2233" y="8615"/>
                </a:lnTo>
                <a:lnTo>
                  <a:pt x="2512" y="8820"/>
                </a:lnTo>
                <a:lnTo>
                  <a:pt x="2810" y="9006"/>
                </a:lnTo>
                <a:lnTo>
                  <a:pt x="3107" y="9154"/>
                </a:lnTo>
                <a:lnTo>
                  <a:pt x="3405" y="9303"/>
                </a:lnTo>
                <a:lnTo>
                  <a:pt x="3703" y="9434"/>
                </a:lnTo>
                <a:lnTo>
                  <a:pt x="3982" y="9545"/>
                </a:lnTo>
                <a:lnTo>
                  <a:pt x="4279" y="9638"/>
                </a:lnTo>
                <a:lnTo>
                  <a:pt x="4577" y="9713"/>
                </a:lnTo>
                <a:lnTo>
                  <a:pt x="4875" y="9768"/>
                </a:lnTo>
                <a:lnTo>
                  <a:pt x="5154" y="9824"/>
                </a:lnTo>
                <a:lnTo>
                  <a:pt x="5452" y="9843"/>
                </a:lnTo>
                <a:lnTo>
                  <a:pt x="5749" y="9880"/>
                </a:lnTo>
                <a:lnTo>
                  <a:pt x="6345" y="9880"/>
                </a:lnTo>
                <a:lnTo>
                  <a:pt x="6940" y="9843"/>
                </a:lnTo>
                <a:lnTo>
                  <a:pt x="7554" y="9768"/>
                </a:lnTo>
                <a:lnTo>
                  <a:pt x="8168" y="9675"/>
                </a:lnTo>
                <a:lnTo>
                  <a:pt x="8782" y="9545"/>
                </a:lnTo>
                <a:lnTo>
                  <a:pt x="9414" y="9396"/>
                </a:lnTo>
                <a:lnTo>
                  <a:pt x="10698" y="9061"/>
                </a:lnTo>
                <a:lnTo>
                  <a:pt x="12019" y="8727"/>
                </a:lnTo>
                <a:lnTo>
                  <a:pt x="12708" y="8559"/>
                </a:lnTo>
                <a:lnTo>
                  <a:pt x="13415" y="8410"/>
                </a:lnTo>
                <a:lnTo>
                  <a:pt x="14122" y="8280"/>
                </a:lnTo>
                <a:lnTo>
                  <a:pt x="14847" y="8187"/>
                </a:lnTo>
                <a:lnTo>
                  <a:pt x="15591" y="8113"/>
                </a:lnTo>
                <a:lnTo>
                  <a:pt x="16354" y="8075"/>
                </a:lnTo>
                <a:lnTo>
                  <a:pt x="16745" y="8075"/>
                </a:lnTo>
                <a:lnTo>
                  <a:pt x="17154" y="8094"/>
                </a:lnTo>
                <a:lnTo>
                  <a:pt x="17545" y="8113"/>
                </a:lnTo>
                <a:lnTo>
                  <a:pt x="17954" y="8150"/>
                </a:lnTo>
                <a:lnTo>
                  <a:pt x="18364" y="8206"/>
                </a:lnTo>
                <a:lnTo>
                  <a:pt x="18773" y="8261"/>
                </a:lnTo>
                <a:lnTo>
                  <a:pt x="19201" y="8336"/>
                </a:lnTo>
                <a:lnTo>
                  <a:pt x="19629" y="8448"/>
                </a:lnTo>
                <a:lnTo>
                  <a:pt x="20057" y="8541"/>
                </a:lnTo>
                <a:lnTo>
                  <a:pt x="20485" y="8671"/>
                </a:lnTo>
                <a:lnTo>
                  <a:pt x="20931" y="8820"/>
                </a:lnTo>
                <a:lnTo>
                  <a:pt x="21396" y="8987"/>
                </a:lnTo>
                <a:lnTo>
                  <a:pt x="21843" y="9173"/>
                </a:lnTo>
                <a:lnTo>
                  <a:pt x="22308" y="9378"/>
                </a:lnTo>
                <a:lnTo>
                  <a:pt x="22773" y="9601"/>
                </a:lnTo>
                <a:lnTo>
                  <a:pt x="23257" y="9843"/>
                </a:lnTo>
                <a:lnTo>
                  <a:pt x="23740" y="10103"/>
                </a:lnTo>
                <a:lnTo>
                  <a:pt x="24224" y="10401"/>
                </a:lnTo>
                <a:lnTo>
                  <a:pt x="24727" y="10717"/>
                </a:lnTo>
                <a:lnTo>
                  <a:pt x="25229" y="11052"/>
                </a:lnTo>
                <a:lnTo>
                  <a:pt x="25861" y="11462"/>
                </a:lnTo>
                <a:lnTo>
                  <a:pt x="26494" y="11834"/>
                </a:lnTo>
                <a:lnTo>
                  <a:pt x="27108" y="12150"/>
                </a:lnTo>
                <a:lnTo>
                  <a:pt x="27722" y="12410"/>
                </a:lnTo>
                <a:lnTo>
                  <a:pt x="28317" y="12634"/>
                </a:lnTo>
                <a:lnTo>
                  <a:pt x="28913" y="12801"/>
                </a:lnTo>
                <a:lnTo>
                  <a:pt x="29471" y="12931"/>
                </a:lnTo>
                <a:lnTo>
                  <a:pt x="30029" y="13024"/>
                </a:lnTo>
                <a:lnTo>
                  <a:pt x="30569" y="13080"/>
                </a:lnTo>
                <a:lnTo>
                  <a:pt x="31108" y="13099"/>
                </a:lnTo>
                <a:lnTo>
                  <a:pt x="31610" y="13099"/>
                </a:lnTo>
                <a:lnTo>
                  <a:pt x="32094" y="13062"/>
                </a:lnTo>
                <a:lnTo>
                  <a:pt x="32578" y="13006"/>
                </a:lnTo>
                <a:lnTo>
                  <a:pt x="33024" y="12931"/>
                </a:lnTo>
                <a:lnTo>
                  <a:pt x="33471" y="12820"/>
                </a:lnTo>
                <a:lnTo>
                  <a:pt x="33880" y="12708"/>
                </a:lnTo>
                <a:lnTo>
                  <a:pt x="34290" y="12578"/>
                </a:lnTo>
                <a:lnTo>
                  <a:pt x="34662" y="12429"/>
                </a:lnTo>
                <a:lnTo>
                  <a:pt x="35015" y="12280"/>
                </a:lnTo>
                <a:lnTo>
                  <a:pt x="35350" y="12131"/>
                </a:lnTo>
                <a:lnTo>
                  <a:pt x="35648" y="11964"/>
                </a:lnTo>
                <a:lnTo>
                  <a:pt x="35945" y="11796"/>
                </a:lnTo>
                <a:lnTo>
                  <a:pt x="36448" y="11499"/>
                </a:lnTo>
                <a:lnTo>
                  <a:pt x="36838" y="11220"/>
                </a:lnTo>
                <a:lnTo>
                  <a:pt x="37136" y="10996"/>
                </a:lnTo>
                <a:lnTo>
                  <a:pt x="37359" y="10773"/>
                </a:lnTo>
                <a:lnTo>
                  <a:pt x="3735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 rot="10800000" flipH="1">
            <a:off x="7527450" y="-871675"/>
            <a:ext cx="2552324" cy="1317563"/>
          </a:xfrm>
          <a:custGeom>
            <a:avLst/>
            <a:gdLst/>
            <a:ahLst/>
            <a:cxnLst/>
            <a:rect l="l" t="t" r="r" b="b"/>
            <a:pathLst>
              <a:path w="54467" h="28117" extrusionOk="0">
                <a:moveTo>
                  <a:pt x="45954" y="1"/>
                </a:moveTo>
                <a:lnTo>
                  <a:pt x="45657" y="20"/>
                </a:lnTo>
                <a:lnTo>
                  <a:pt x="45359" y="60"/>
                </a:lnTo>
                <a:lnTo>
                  <a:pt x="45042" y="159"/>
                </a:lnTo>
                <a:lnTo>
                  <a:pt x="44744" y="278"/>
                </a:lnTo>
                <a:lnTo>
                  <a:pt x="44446" y="417"/>
                </a:lnTo>
                <a:lnTo>
                  <a:pt x="44149" y="576"/>
                </a:lnTo>
                <a:lnTo>
                  <a:pt x="43851" y="774"/>
                </a:lnTo>
                <a:lnTo>
                  <a:pt x="43553" y="993"/>
                </a:lnTo>
                <a:lnTo>
                  <a:pt x="42938" y="1469"/>
                </a:lnTo>
                <a:lnTo>
                  <a:pt x="42284" y="2005"/>
                </a:lnTo>
                <a:lnTo>
                  <a:pt x="41629" y="2580"/>
                </a:lnTo>
                <a:lnTo>
                  <a:pt x="40915" y="3175"/>
                </a:lnTo>
                <a:lnTo>
                  <a:pt x="40161" y="3751"/>
                </a:lnTo>
                <a:lnTo>
                  <a:pt x="39764" y="4048"/>
                </a:lnTo>
                <a:lnTo>
                  <a:pt x="39367" y="4326"/>
                </a:lnTo>
                <a:lnTo>
                  <a:pt x="38950" y="4604"/>
                </a:lnTo>
                <a:lnTo>
                  <a:pt x="38514" y="4862"/>
                </a:lnTo>
                <a:lnTo>
                  <a:pt x="38057" y="5120"/>
                </a:lnTo>
                <a:lnTo>
                  <a:pt x="37581" y="5338"/>
                </a:lnTo>
                <a:lnTo>
                  <a:pt x="37105" y="5556"/>
                </a:lnTo>
                <a:lnTo>
                  <a:pt x="36589" y="5755"/>
                </a:lnTo>
                <a:lnTo>
                  <a:pt x="36073" y="5914"/>
                </a:lnTo>
                <a:lnTo>
                  <a:pt x="35518" y="6072"/>
                </a:lnTo>
                <a:lnTo>
                  <a:pt x="34962" y="6171"/>
                </a:lnTo>
                <a:lnTo>
                  <a:pt x="34367" y="6271"/>
                </a:lnTo>
                <a:lnTo>
                  <a:pt x="33752" y="6310"/>
                </a:lnTo>
                <a:lnTo>
                  <a:pt x="33117" y="6330"/>
                </a:lnTo>
                <a:lnTo>
                  <a:pt x="32700" y="6330"/>
                </a:lnTo>
                <a:lnTo>
                  <a:pt x="32283" y="6310"/>
                </a:lnTo>
                <a:lnTo>
                  <a:pt x="31867" y="6271"/>
                </a:lnTo>
                <a:lnTo>
                  <a:pt x="31410" y="6211"/>
                </a:lnTo>
                <a:lnTo>
                  <a:pt x="30974" y="6152"/>
                </a:lnTo>
                <a:lnTo>
                  <a:pt x="30517" y="6052"/>
                </a:lnTo>
                <a:lnTo>
                  <a:pt x="30041" y="5953"/>
                </a:lnTo>
                <a:lnTo>
                  <a:pt x="29545" y="5834"/>
                </a:lnTo>
                <a:lnTo>
                  <a:pt x="29069" y="5695"/>
                </a:lnTo>
                <a:lnTo>
                  <a:pt x="28553" y="5537"/>
                </a:lnTo>
                <a:lnTo>
                  <a:pt x="28037" y="5338"/>
                </a:lnTo>
                <a:lnTo>
                  <a:pt x="27501" y="5140"/>
                </a:lnTo>
                <a:lnTo>
                  <a:pt x="26966" y="4921"/>
                </a:lnTo>
                <a:lnTo>
                  <a:pt x="26410" y="4683"/>
                </a:lnTo>
                <a:lnTo>
                  <a:pt x="25835" y="4406"/>
                </a:lnTo>
                <a:lnTo>
                  <a:pt x="25259" y="4128"/>
                </a:lnTo>
                <a:lnTo>
                  <a:pt x="24664" y="3830"/>
                </a:lnTo>
                <a:lnTo>
                  <a:pt x="24049" y="3552"/>
                </a:lnTo>
                <a:lnTo>
                  <a:pt x="23474" y="3294"/>
                </a:lnTo>
                <a:lnTo>
                  <a:pt x="22878" y="3056"/>
                </a:lnTo>
                <a:lnTo>
                  <a:pt x="22303" y="2858"/>
                </a:lnTo>
                <a:lnTo>
                  <a:pt x="21747" y="2659"/>
                </a:lnTo>
                <a:lnTo>
                  <a:pt x="21172" y="2501"/>
                </a:lnTo>
                <a:lnTo>
                  <a:pt x="20616" y="2342"/>
                </a:lnTo>
                <a:lnTo>
                  <a:pt x="20081" y="2223"/>
                </a:lnTo>
                <a:lnTo>
                  <a:pt x="19545" y="2104"/>
                </a:lnTo>
                <a:lnTo>
                  <a:pt x="19009" y="2025"/>
                </a:lnTo>
                <a:lnTo>
                  <a:pt x="18493" y="1945"/>
                </a:lnTo>
                <a:lnTo>
                  <a:pt x="17977" y="1886"/>
                </a:lnTo>
                <a:lnTo>
                  <a:pt x="17461" y="1846"/>
                </a:lnTo>
                <a:lnTo>
                  <a:pt x="16965" y="1826"/>
                </a:lnTo>
                <a:lnTo>
                  <a:pt x="16469" y="1826"/>
                </a:lnTo>
                <a:lnTo>
                  <a:pt x="15715" y="1846"/>
                </a:lnTo>
                <a:lnTo>
                  <a:pt x="14981" y="1886"/>
                </a:lnTo>
                <a:lnTo>
                  <a:pt x="14267" y="1985"/>
                </a:lnTo>
                <a:lnTo>
                  <a:pt x="13572" y="2104"/>
                </a:lnTo>
                <a:lnTo>
                  <a:pt x="12898" y="2243"/>
                </a:lnTo>
                <a:lnTo>
                  <a:pt x="12243" y="2421"/>
                </a:lnTo>
                <a:lnTo>
                  <a:pt x="11608" y="2620"/>
                </a:lnTo>
                <a:lnTo>
                  <a:pt x="10993" y="2838"/>
                </a:lnTo>
                <a:lnTo>
                  <a:pt x="10418" y="3076"/>
                </a:lnTo>
                <a:lnTo>
                  <a:pt x="9842" y="3334"/>
                </a:lnTo>
                <a:lnTo>
                  <a:pt x="9306" y="3612"/>
                </a:lnTo>
                <a:lnTo>
                  <a:pt x="8791" y="3910"/>
                </a:lnTo>
                <a:lnTo>
                  <a:pt x="8295" y="4207"/>
                </a:lnTo>
                <a:lnTo>
                  <a:pt x="7818" y="4505"/>
                </a:lnTo>
                <a:lnTo>
                  <a:pt x="7362" y="4822"/>
                </a:lnTo>
                <a:lnTo>
                  <a:pt x="6925" y="5160"/>
                </a:lnTo>
                <a:lnTo>
                  <a:pt x="6449" y="5556"/>
                </a:lnTo>
                <a:lnTo>
                  <a:pt x="5973" y="5973"/>
                </a:lnTo>
                <a:lnTo>
                  <a:pt x="5537" y="6410"/>
                </a:lnTo>
                <a:lnTo>
                  <a:pt x="5080" y="6866"/>
                </a:lnTo>
                <a:lnTo>
                  <a:pt x="4663" y="7342"/>
                </a:lnTo>
                <a:lnTo>
                  <a:pt x="4247" y="7838"/>
                </a:lnTo>
                <a:lnTo>
                  <a:pt x="3850" y="8354"/>
                </a:lnTo>
                <a:lnTo>
                  <a:pt x="3473" y="8890"/>
                </a:lnTo>
                <a:lnTo>
                  <a:pt x="3116" y="9445"/>
                </a:lnTo>
                <a:lnTo>
                  <a:pt x="2759" y="10001"/>
                </a:lnTo>
                <a:lnTo>
                  <a:pt x="2441" y="10596"/>
                </a:lnTo>
                <a:lnTo>
                  <a:pt x="2124" y="11191"/>
                </a:lnTo>
                <a:lnTo>
                  <a:pt x="1826" y="11807"/>
                </a:lnTo>
                <a:lnTo>
                  <a:pt x="1568" y="12422"/>
                </a:lnTo>
                <a:lnTo>
                  <a:pt x="1310" y="13076"/>
                </a:lnTo>
                <a:lnTo>
                  <a:pt x="1072" y="13731"/>
                </a:lnTo>
                <a:lnTo>
                  <a:pt x="874" y="14386"/>
                </a:lnTo>
                <a:lnTo>
                  <a:pt x="675" y="15061"/>
                </a:lnTo>
                <a:lnTo>
                  <a:pt x="517" y="15755"/>
                </a:lnTo>
                <a:lnTo>
                  <a:pt x="358" y="16450"/>
                </a:lnTo>
                <a:lnTo>
                  <a:pt x="239" y="17164"/>
                </a:lnTo>
                <a:lnTo>
                  <a:pt x="140" y="17878"/>
                </a:lnTo>
                <a:lnTo>
                  <a:pt x="60" y="18612"/>
                </a:lnTo>
                <a:lnTo>
                  <a:pt x="21" y="19346"/>
                </a:lnTo>
                <a:lnTo>
                  <a:pt x="1" y="20081"/>
                </a:lnTo>
                <a:lnTo>
                  <a:pt x="1" y="20835"/>
                </a:lnTo>
                <a:lnTo>
                  <a:pt x="21" y="21589"/>
                </a:lnTo>
                <a:lnTo>
                  <a:pt x="80" y="22343"/>
                </a:lnTo>
                <a:lnTo>
                  <a:pt x="159" y="23097"/>
                </a:lnTo>
                <a:lnTo>
                  <a:pt x="259" y="23870"/>
                </a:lnTo>
                <a:lnTo>
                  <a:pt x="398" y="24644"/>
                </a:lnTo>
                <a:lnTo>
                  <a:pt x="556" y="25418"/>
                </a:lnTo>
                <a:lnTo>
                  <a:pt x="655" y="25755"/>
                </a:lnTo>
                <a:lnTo>
                  <a:pt x="755" y="26073"/>
                </a:lnTo>
                <a:lnTo>
                  <a:pt x="874" y="26371"/>
                </a:lnTo>
                <a:lnTo>
                  <a:pt x="993" y="26648"/>
                </a:lnTo>
                <a:lnTo>
                  <a:pt x="1132" y="26886"/>
                </a:lnTo>
                <a:lnTo>
                  <a:pt x="1290" y="27105"/>
                </a:lnTo>
                <a:lnTo>
                  <a:pt x="1449" y="27303"/>
                </a:lnTo>
                <a:lnTo>
                  <a:pt x="1628" y="27482"/>
                </a:lnTo>
                <a:lnTo>
                  <a:pt x="1806" y="27640"/>
                </a:lnTo>
                <a:lnTo>
                  <a:pt x="2005" y="27759"/>
                </a:lnTo>
                <a:lnTo>
                  <a:pt x="2203" y="27878"/>
                </a:lnTo>
                <a:lnTo>
                  <a:pt x="2402" y="27958"/>
                </a:lnTo>
                <a:lnTo>
                  <a:pt x="2620" y="28037"/>
                </a:lnTo>
                <a:lnTo>
                  <a:pt x="2858" y="28077"/>
                </a:lnTo>
                <a:lnTo>
                  <a:pt x="3096" y="28097"/>
                </a:lnTo>
                <a:lnTo>
                  <a:pt x="3334" y="28117"/>
                </a:lnTo>
                <a:lnTo>
                  <a:pt x="3751" y="28097"/>
                </a:lnTo>
                <a:lnTo>
                  <a:pt x="4207" y="28017"/>
                </a:lnTo>
                <a:lnTo>
                  <a:pt x="4663" y="27898"/>
                </a:lnTo>
                <a:lnTo>
                  <a:pt x="5140" y="27740"/>
                </a:lnTo>
                <a:lnTo>
                  <a:pt x="5616" y="27541"/>
                </a:lnTo>
                <a:lnTo>
                  <a:pt x="6132" y="27323"/>
                </a:lnTo>
                <a:lnTo>
                  <a:pt x="6648" y="27045"/>
                </a:lnTo>
                <a:lnTo>
                  <a:pt x="7164" y="26747"/>
                </a:lnTo>
                <a:lnTo>
                  <a:pt x="7699" y="26430"/>
                </a:lnTo>
                <a:lnTo>
                  <a:pt x="8255" y="26073"/>
                </a:lnTo>
                <a:lnTo>
                  <a:pt x="8810" y="25676"/>
                </a:lnTo>
                <a:lnTo>
                  <a:pt x="9366" y="25279"/>
                </a:lnTo>
                <a:lnTo>
                  <a:pt x="9941" y="24863"/>
                </a:lnTo>
                <a:lnTo>
                  <a:pt x="10497" y="24406"/>
                </a:lnTo>
                <a:lnTo>
                  <a:pt x="11648" y="23493"/>
                </a:lnTo>
                <a:lnTo>
                  <a:pt x="12779" y="22521"/>
                </a:lnTo>
                <a:lnTo>
                  <a:pt x="13910" y="21529"/>
                </a:lnTo>
                <a:lnTo>
                  <a:pt x="15001" y="20537"/>
                </a:lnTo>
                <a:lnTo>
                  <a:pt x="16073" y="19565"/>
                </a:lnTo>
                <a:lnTo>
                  <a:pt x="18037" y="17719"/>
                </a:lnTo>
                <a:lnTo>
                  <a:pt x="18930" y="16906"/>
                </a:lnTo>
                <a:lnTo>
                  <a:pt x="19743" y="16192"/>
                </a:lnTo>
                <a:lnTo>
                  <a:pt x="20160" y="15834"/>
                </a:lnTo>
                <a:lnTo>
                  <a:pt x="20636" y="15517"/>
                </a:lnTo>
                <a:lnTo>
                  <a:pt x="21112" y="15219"/>
                </a:lnTo>
                <a:lnTo>
                  <a:pt x="21628" y="14961"/>
                </a:lnTo>
                <a:lnTo>
                  <a:pt x="22144" y="14723"/>
                </a:lnTo>
                <a:lnTo>
                  <a:pt x="22700" y="14525"/>
                </a:lnTo>
                <a:lnTo>
                  <a:pt x="23255" y="14326"/>
                </a:lnTo>
                <a:lnTo>
                  <a:pt x="23851" y="14168"/>
                </a:lnTo>
                <a:lnTo>
                  <a:pt x="24446" y="14029"/>
                </a:lnTo>
                <a:lnTo>
                  <a:pt x="25061" y="13910"/>
                </a:lnTo>
                <a:lnTo>
                  <a:pt x="25696" y="13830"/>
                </a:lnTo>
                <a:lnTo>
                  <a:pt x="26331" y="13751"/>
                </a:lnTo>
                <a:lnTo>
                  <a:pt x="26966" y="13692"/>
                </a:lnTo>
                <a:lnTo>
                  <a:pt x="27640" y="13652"/>
                </a:lnTo>
                <a:lnTo>
                  <a:pt x="28295" y="13632"/>
                </a:lnTo>
                <a:lnTo>
                  <a:pt x="29882" y="13632"/>
                </a:lnTo>
                <a:lnTo>
                  <a:pt x="30795" y="13672"/>
                </a:lnTo>
                <a:lnTo>
                  <a:pt x="31728" y="13731"/>
                </a:lnTo>
                <a:lnTo>
                  <a:pt x="32640" y="13811"/>
                </a:lnTo>
                <a:lnTo>
                  <a:pt x="33553" y="13910"/>
                </a:lnTo>
                <a:lnTo>
                  <a:pt x="34446" y="14009"/>
                </a:lnTo>
                <a:lnTo>
                  <a:pt x="36192" y="14247"/>
                </a:lnTo>
                <a:lnTo>
                  <a:pt x="37859" y="14505"/>
                </a:lnTo>
                <a:lnTo>
                  <a:pt x="39387" y="14763"/>
                </a:lnTo>
                <a:lnTo>
                  <a:pt x="40756" y="14981"/>
                </a:lnTo>
                <a:lnTo>
                  <a:pt x="41946" y="15160"/>
                </a:lnTo>
                <a:lnTo>
                  <a:pt x="42859" y="15279"/>
                </a:lnTo>
                <a:lnTo>
                  <a:pt x="43970" y="15418"/>
                </a:lnTo>
                <a:lnTo>
                  <a:pt x="44585" y="15497"/>
                </a:lnTo>
                <a:lnTo>
                  <a:pt x="45220" y="15537"/>
                </a:lnTo>
                <a:lnTo>
                  <a:pt x="45895" y="15577"/>
                </a:lnTo>
                <a:lnTo>
                  <a:pt x="46569" y="15596"/>
                </a:lnTo>
                <a:lnTo>
                  <a:pt x="47423" y="15577"/>
                </a:lnTo>
                <a:lnTo>
                  <a:pt x="47839" y="15537"/>
                </a:lnTo>
                <a:lnTo>
                  <a:pt x="48236" y="15497"/>
                </a:lnTo>
                <a:lnTo>
                  <a:pt x="48653" y="15438"/>
                </a:lnTo>
                <a:lnTo>
                  <a:pt x="49050" y="15378"/>
                </a:lnTo>
                <a:lnTo>
                  <a:pt x="49447" y="15279"/>
                </a:lnTo>
                <a:lnTo>
                  <a:pt x="49843" y="15180"/>
                </a:lnTo>
                <a:lnTo>
                  <a:pt x="50220" y="15041"/>
                </a:lnTo>
                <a:lnTo>
                  <a:pt x="50577" y="14902"/>
                </a:lnTo>
                <a:lnTo>
                  <a:pt x="50935" y="14723"/>
                </a:lnTo>
                <a:lnTo>
                  <a:pt x="51252" y="14545"/>
                </a:lnTo>
                <a:lnTo>
                  <a:pt x="51570" y="14326"/>
                </a:lnTo>
                <a:lnTo>
                  <a:pt x="51867" y="14088"/>
                </a:lnTo>
                <a:lnTo>
                  <a:pt x="52145" y="13811"/>
                </a:lnTo>
                <a:lnTo>
                  <a:pt x="52383" y="13533"/>
                </a:lnTo>
                <a:lnTo>
                  <a:pt x="52641" y="13176"/>
                </a:lnTo>
                <a:lnTo>
                  <a:pt x="52879" y="12838"/>
                </a:lnTo>
                <a:lnTo>
                  <a:pt x="53097" y="12501"/>
                </a:lnTo>
                <a:lnTo>
                  <a:pt x="53316" y="12164"/>
                </a:lnTo>
                <a:lnTo>
                  <a:pt x="53494" y="11846"/>
                </a:lnTo>
                <a:lnTo>
                  <a:pt x="53653" y="11509"/>
                </a:lnTo>
                <a:lnTo>
                  <a:pt x="53812" y="11191"/>
                </a:lnTo>
                <a:lnTo>
                  <a:pt x="53951" y="10854"/>
                </a:lnTo>
                <a:lnTo>
                  <a:pt x="54070" y="10537"/>
                </a:lnTo>
                <a:lnTo>
                  <a:pt x="54169" y="10219"/>
                </a:lnTo>
                <a:lnTo>
                  <a:pt x="54248" y="9922"/>
                </a:lnTo>
                <a:lnTo>
                  <a:pt x="54328" y="9604"/>
                </a:lnTo>
                <a:lnTo>
                  <a:pt x="54387" y="9306"/>
                </a:lnTo>
                <a:lnTo>
                  <a:pt x="54427" y="9009"/>
                </a:lnTo>
                <a:lnTo>
                  <a:pt x="54467" y="8711"/>
                </a:lnTo>
                <a:lnTo>
                  <a:pt x="54467" y="8414"/>
                </a:lnTo>
                <a:lnTo>
                  <a:pt x="54467" y="8116"/>
                </a:lnTo>
                <a:lnTo>
                  <a:pt x="54467" y="7838"/>
                </a:lnTo>
                <a:lnTo>
                  <a:pt x="54447" y="7560"/>
                </a:lnTo>
                <a:lnTo>
                  <a:pt x="54407" y="7283"/>
                </a:lnTo>
                <a:lnTo>
                  <a:pt x="54367" y="7005"/>
                </a:lnTo>
                <a:lnTo>
                  <a:pt x="54308" y="6727"/>
                </a:lnTo>
                <a:lnTo>
                  <a:pt x="54149" y="6211"/>
                </a:lnTo>
                <a:lnTo>
                  <a:pt x="53970" y="5695"/>
                </a:lnTo>
                <a:lnTo>
                  <a:pt x="53732" y="5199"/>
                </a:lnTo>
                <a:lnTo>
                  <a:pt x="53474" y="4723"/>
                </a:lnTo>
                <a:lnTo>
                  <a:pt x="53177" y="4267"/>
                </a:lnTo>
                <a:lnTo>
                  <a:pt x="52859" y="3850"/>
                </a:lnTo>
                <a:lnTo>
                  <a:pt x="52502" y="3433"/>
                </a:lnTo>
                <a:lnTo>
                  <a:pt x="52125" y="3036"/>
                </a:lnTo>
                <a:lnTo>
                  <a:pt x="51728" y="2659"/>
                </a:lnTo>
                <a:lnTo>
                  <a:pt x="51312" y="2302"/>
                </a:lnTo>
                <a:lnTo>
                  <a:pt x="50875" y="1985"/>
                </a:lnTo>
                <a:lnTo>
                  <a:pt x="50439" y="1667"/>
                </a:lnTo>
                <a:lnTo>
                  <a:pt x="49982" y="1390"/>
                </a:lnTo>
                <a:lnTo>
                  <a:pt x="49526" y="1132"/>
                </a:lnTo>
                <a:lnTo>
                  <a:pt x="49050" y="894"/>
                </a:lnTo>
                <a:lnTo>
                  <a:pt x="48593" y="695"/>
                </a:lnTo>
                <a:lnTo>
                  <a:pt x="48117" y="497"/>
                </a:lnTo>
                <a:lnTo>
                  <a:pt x="47661" y="338"/>
                </a:lnTo>
                <a:lnTo>
                  <a:pt x="47204" y="219"/>
                </a:lnTo>
                <a:lnTo>
                  <a:pt x="46768" y="100"/>
                </a:lnTo>
                <a:lnTo>
                  <a:pt x="46331" y="20"/>
                </a:lnTo>
                <a:lnTo>
                  <a:pt x="4615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-580450" y="-522724"/>
            <a:ext cx="2492317" cy="1226507"/>
          </a:xfrm>
          <a:custGeom>
            <a:avLst/>
            <a:gdLst/>
            <a:ahLst/>
            <a:cxnLst/>
            <a:rect l="l" t="t" r="r" b="b"/>
            <a:pathLst>
              <a:path w="33990" h="16727" extrusionOk="0">
                <a:moveTo>
                  <a:pt x="12898" y="0"/>
                </a:moveTo>
                <a:lnTo>
                  <a:pt x="12223" y="40"/>
                </a:lnTo>
                <a:lnTo>
                  <a:pt x="11569" y="80"/>
                </a:lnTo>
                <a:lnTo>
                  <a:pt x="10934" y="139"/>
                </a:lnTo>
                <a:lnTo>
                  <a:pt x="10319" y="219"/>
                </a:lnTo>
                <a:lnTo>
                  <a:pt x="9723" y="318"/>
                </a:lnTo>
                <a:lnTo>
                  <a:pt x="9128" y="437"/>
                </a:lnTo>
                <a:lnTo>
                  <a:pt x="8573" y="556"/>
                </a:lnTo>
                <a:lnTo>
                  <a:pt x="8017" y="695"/>
                </a:lnTo>
                <a:lnTo>
                  <a:pt x="7501" y="854"/>
                </a:lnTo>
                <a:lnTo>
                  <a:pt x="6985" y="1012"/>
                </a:lnTo>
                <a:lnTo>
                  <a:pt x="6509" y="1191"/>
                </a:lnTo>
                <a:lnTo>
                  <a:pt x="6072" y="1389"/>
                </a:lnTo>
                <a:lnTo>
                  <a:pt x="5636" y="1588"/>
                </a:lnTo>
                <a:lnTo>
                  <a:pt x="5239" y="1806"/>
                </a:lnTo>
                <a:lnTo>
                  <a:pt x="4882" y="2024"/>
                </a:lnTo>
                <a:lnTo>
                  <a:pt x="4445" y="2342"/>
                </a:lnTo>
                <a:lnTo>
                  <a:pt x="4009" y="2719"/>
                </a:lnTo>
                <a:lnTo>
                  <a:pt x="3553" y="3135"/>
                </a:lnTo>
                <a:lnTo>
                  <a:pt x="3116" y="3612"/>
                </a:lnTo>
                <a:lnTo>
                  <a:pt x="2679" y="4127"/>
                </a:lnTo>
                <a:lnTo>
                  <a:pt x="2263" y="4683"/>
                </a:lnTo>
                <a:lnTo>
                  <a:pt x="1866" y="5278"/>
                </a:lnTo>
                <a:lnTo>
                  <a:pt x="1489" y="5893"/>
                </a:lnTo>
                <a:lnTo>
                  <a:pt x="1132" y="6528"/>
                </a:lnTo>
                <a:lnTo>
                  <a:pt x="814" y="7183"/>
                </a:lnTo>
                <a:lnTo>
                  <a:pt x="556" y="7858"/>
                </a:lnTo>
                <a:lnTo>
                  <a:pt x="437" y="8195"/>
                </a:lnTo>
                <a:lnTo>
                  <a:pt x="318" y="8532"/>
                </a:lnTo>
                <a:lnTo>
                  <a:pt x="239" y="8870"/>
                </a:lnTo>
                <a:lnTo>
                  <a:pt x="160" y="9207"/>
                </a:lnTo>
                <a:lnTo>
                  <a:pt x="100" y="9544"/>
                </a:lnTo>
                <a:lnTo>
                  <a:pt x="41" y="9882"/>
                </a:lnTo>
                <a:lnTo>
                  <a:pt x="1" y="10199"/>
                </a:lnTo>
                <a:lnTo>
                  <a:pt x="1" y="10536"/>
                </a:lnTo>
                <a:lnTo>
                  <a:pt x="1" y="10854"/>
                </a:lnTo>
                <a:lnTo>
                  <a:pt x="1" y="11171"/>
                </a:lnTo>
                <a:lnTo>
                  <a:pt x="41" y="11509"/>
                </a:lnTo>
                <a:lnTo>
                  <a:pt x="100" y="11806"/>
                </a:lnTo>
                <a:lnTo>
                  <a:pt x="179" y="12124"/>
                </a:lnTo>
                <a:lnTo>
                  <a:pt x="279" y="12421"/>
                </a:lnTo>
                <a:lnTo>
                  <a:pt x="398" y="12719"/>
                </a:lnTo>
                <a:lnTo>
                  <a:pt x="517" y="12997"/>
                </a:lnTo>
                <a:lnTo>
                  <a:pt x="675" y="13275"/>
                </a:lnTo>
                <a:lnTo>
                  <a:pt x="834" y="13532"/>
                </a:lnTo>
                <a:lnTo>
                  <a:pt x="1013" y="13771"/>
                </a:lnTo>
                <a:lnTo>
                  <a:pt x="1211" y="14029"/>
                </a:lnTo>
                <a:lnTo>
                  <a:pt x="1410" y="14247"/>
                </a:lnTo>
                <a:lnTo>
                  <a:pt x="1648" y="14485"/>
                </a:lnTo>
                <a:lnTo>
                  <a:pt x="1886" y="14703"/>
                </a:lnTo>
                <a:lnTo>
                  <a:pt x="2124" y="14902"/>
                </a:lnTo>
                <a:lnTo>
                  <a:pt x="2402" y="15100"/>
                </a:lnTo>
                <a:lnTo>
                  <a:pt x="2660" y="15279"/>
                </a:lnTo>
                <a:lnTo>
                  <a:pt x="2957" y="15437"/>
                </a:lnTo>
                <a:lnTo>
                  <a:pt x="3255" y="15616"/>
                </a:lnTo>
                <a:lnTo>
                  <a:pt x="3553" y="15755"/>
                </a:lnTo>
                <a:lnTo>
                  <a:pt x="3870" y="15894"/>
                </a:lnTo>
                <a:lnTo>
                  <a:pt x="4207" y="16033"/>
                </a:lnTo>
                <a:lnTo>
                  <a:pt x="4545" y="16152"/>
                </a:lnTo>
                <a:lnTo>
                  <a:pt x="4882" y="16271"/>
                </a:lnTo>
                <a:lnTo>
                  <a:pt x="5239" y="16370"/>
                </a:lnTo>
                <a:lnTo>
                  <a:pt x="5596" y="16449"/>
                </a:lnTo>
                <a:lnTo>
                  <a:pt x="5973" y="16529"/>
                </a:lnTo>
                <a:lnTo>
                  <a:pt x="6330" y="16588"/>
                </a:lnTo>
                <a:lnTo>
                  <a:pt x="6707" y="16648"/>
                </a:lnTo>
                <a:lnTo>
                  <a:pt x="7104" y="16687"/>
                </a:lnTo>
                <a:lnTo>
                  <a:pt x="7481" y="16707"/>
                </a:lnTo>
                <a:lnTo>
                  <a:pt x="7878" y="16727"/>
                </a:lnTo>
                <a:lnTo>
                  <a:pt x="8850" y="16727"/>
                </a:lnTo>
                <a:lnTo>
                  <a:pt x="9426" y="16687"/>
                </a:lnTo>
                <a:lnTo>
                  <a:pt x="10021" y="16628"/>
                </a:lnTo>
                <a:lnTo>
                  <a:pt x="10596" y="16529"/>
                </a:lnTo>
                <a:lnTo>
                  <a:pt x="11192" y="16429"/>
                </a:lnTo>
                <a:lnTo>
                  <a:pt x="11767" y="16271"/>
                </a:lnTo>
                <a:lnTo>
                  <a:pt x="12362" y="16112"/>
                </a:lnTo>
                <a:lnTo>
                  <a:pt x="12938" y="15913"/>
                </a:lnTo>
                <a:lnTo>
                  <a:pt x="13513" y="15695"/>
                </a:lnTo>
                <a:lnTo>
                  <a:pt x="14069" y="15437"/>
                </a:lnTo>
                <a:lnTo>
                  <a:pt x="14624" y="15179"/>
                </a:lnTo>
                <a:lnTo>
                  <a:pt x="15160" y="14862"/>
                </a:lnTo>
                <a:lnTo>
                  <a:pt x="15696" y="14525"/>
                </a:lnTo>
                <a:lnTo>
                  <a:pt x="16212" y="14167"/>
                </a:lnTo>
                <a:lnTo>
                  <a:pt x="16727" y="13771"/>
                </a:lnTo>
                <a:lnTo>
                  <a:pt x="17204" y="13354"/>
                </a:lnTo>
                <a:lnTo>
                  <a:pt x="17442" y="13155"/>
                </a:lnTo>
                <a:lnTo>
                  <a:pt x="17680" y="12977"/>
                </a:lnTo>
                <a:lnTo>
                  <a:pt x="17918" y="12798"/>
                </a:lnTo>
                <a:lnTo>
                  <a:pt x="18156" y="12659"/>
                </a:lnTo>
                <a:lnTo>
                  <a:pt x="18414" y="12521"/>
                </a:lnTo>
                <a:lnTo>
                  <a:pt x="18672" y="12382"/>
                </a:lnTo>
                <a:lnTo>
                  <a:pt x="18930" y="12282"/>
                </a:lnTo>
                <a:lnTo>
                  <a:pt x="19188" y="12183"/>
                </a:lnTo>
                <a:lnTo>
                  <a:pt x="19446" y="12104"/>
                </a:lnTo>
                <a:lnTo>
                  <a:pt x="19724" y="12024"/>
                </a:lnTo>
                <a:lnTo>
                  <a:pt x="20001" y="11965"/>
                </a:lnTo>
                <a:lnTo>
                  <a:pt x="20279" y="11925"/>
                </a:lnTo>
                <a:lnTo>
                  <a:pt x="20835" y="11866"/>
                </a:lnTo>
                <a:lnTo>
                  <a:pt x="21410" y="11846"/>
                </a:lnTo>
                <a:lnTo>
                  <a:pt x="21827" y="11846"/>
                </a:lnTo>
                <a:lnTo>
                  <a:pt x="22263" y="11886"/>
                </a:lnTo>
                <a:lnTo>
                  <a:pt x="22700" y="11925"/>
                </a:lnTo>
                <a:lnTo>
                  <a:pt x="23136" y="11985"/>
                </a:lnTo>
                <a:lnTo>
                  <a:pt x="23573" y="12064"/>
                </a:lnTo>
                <a:lnTo>
                  <a:pt x="24009" y="12163"/>
                </a:lnTo>
                <a:lnTo>
                  <a:pt x="24446" y="12282"/>
                </a:lnTo>
                <a:lnTo>
                  <a:pt x="24882" y="12401"/>
                </a:lnTo>
                <a:lnTo>
                  <a:pt x="25736" y="12679"/>
                </a:lnTo>
                <a:lnTo>
                  <a:pt x="26589" y="12977"/>
                </a:lnTo>
                <a:lnTo>
                  <a:pt x="27442" y="13314"/>
                </a:lnTo>
                <a:lnTo>
                  <a:pt x="28256" y="13652"/>
                </a:lnTo>
                <a:lnTo>
                  <a:pt x="29783" y="14306"/>
                </a:lnTo>
                <a:lnTo>
                  <a:pt x="30478" y="14624"/>
                </a:lnTo>
                <a:lnTo>
                  <a:pt x="31133" y="14882"/>
                </a:lnTo>
                <a:lnTo>
                  <a:pt x="31748" y="15120"/>
                </a:lnTo>
                <a:lnTo>
                  <a:pt x="32283" y="15298"/>
                </a:lnTo>
                <a:lnTo>
                  <a:pt x="32541" y="15358"/>
                </a:lnTo>
                <a:lnTo>
                  <a:pt x="32760" y="15417"/>
                </a:lnTo>
                <a:lnTo>
                  <a:pt x="32978" y="15437"/>
                </a:lnTo>
                <a:lnTo>
                  <a:pt x="33176" y="15457"/>
                </a:lnTo>
                <a:lnTo>
                  <a:pt x="33315" y="15457"/>
                </a:lnTo>
                <a:lnTo>
                  <a:pt x="33414" y="15437"/>
                </a:lnTo>
                <a:lnTo>
                  <a:pt x="33534" y="15398"/>
                </a:lnTo>
                <a:lnTo>
                  <a:pt x="33633" y="15358"/>
                </a:lnTo>
                <a:lnTo>
                  <a:pt x="33712" y="15318"/>
                </a:lnTo>
                <a:lnTo>
                  <a:pt x="33791" y="15239"/>
                </a:lnTo>
                <a:lnTo>
                  <a:pt x="33851" y="15160"/>
                </a:lnTo>
                <a:lnTo>
                  <a:pt x="33911" y="15060"/>
                </a:lnTo>
                <a:lnTo>
                  <a:pt x="33950" y="14961"/>
                </a:lnTo>
                <a:lnTo>
                  <a:pt x="33970" y="14822"/>
                </a:lnTo>
                <a:lnTo>
                  <a:pt x="33990" y="14683"/>
                </a:lnTo>
                <a:lnTo>
                  <a:pt x="33990" y="14525"/>
                </a:lnTo>
                <a:lnTo>
                  <a:pt x="33950" y="14167"/>
                </a:lnTo>
                <a:lnTo>
                  <a:pt x="33871" y="13731"/>
                </a:lnTo>
                <a:lnTo>
                  <a:pt x="33712" y="13175"/>
                </a:lnTo>
                <a:lnTo>
                  <a:pt x="33534" y="12620"/>
                </a:lnTo>
                <a:lnTo>
                  <a:pt x="33355" y="12084"/>
                </a:lnTo>
                <a:lnTo>
                  <a:pt x="33137" y="11548"/>
                </a:lnTo>
                <a:lnTo>
                  <a:pt x="32918" y="11032"/>
                </a:lnTo>
                <a:lnTo>
                  <a:pt x="32660" y="10517"/>
                </a:lnTo>
                <a:lnTo>
                  <a:pt x="32403" y="10001"/>
                </a:lnTo>
                <a:lnTo>
                  <a:pt x="32125" y="9505"/>
                </a:lnTo>
                <a:lnTo>
                  <a:pt x="31807" y="9009"/>
                </a:lnTo>
                <a:lnTo>
                  <a:pt x="31490" y="8532"/>
                </a:lnTo>
                <a:lnTo>
                  <a:pt x="31172" y="8076"/>
                </a:lnTo>
                <a:lnTo>
                  <a:pt x="30815" y="7620"/>
                </a:lnTo>
                <a:lnTo>
                  <a:pt x="30438" y="7163"/>
                </a:lnTo>
                <a:lnTo>
                  <a:pt x="30061" y="6727"/>
                </a:lnTo>
                <a:lnTo>
                  <a:pt x="29664" y="6310"/>
                </a:lnTo>
                <a:lnTo>
                  <a:pt x="29248" y="5893"/>
                </a:lnTo>
                <a:lnTo>
                  <a:pt x="28811" y="5497"/>
                </a:lnTo>
                <a:lnTo>
                  <a:pt x="28375" y="5100"/>
                </a:lnTo>
                <a:lnTo>
                  <a:pt x="27918" y="4723"/>
                </a:lnTo>
                <a:lnTo>
                  <a:pt x="27462" y="4366"/>
                </a:lnTo>
                <a:lnTo>
                  <a:pt x="26966" y="4008"/>
                </a:lnTo>
                <a:lnTo>
                  <a:pt x="26470" y="3671"/>
                </a:lnTo>
                <a:lnTo>
                  <a:pt x="25974" y="3354"/>
                </a:lnTo>
                <a:lnTo>
                  <a:pt x="25438" y="3036"/>
                </a:lnTo>
                <a:lnTo>
                  <a:pt x="24922" y="2738"/>
                </a:lnTo>
                <a:lnTo>
                  <a:pt x="24367" y="2461"/>
                </a:lnTo>
                <a:lnTo>
                  <a:pt x="23831" y="2203"/>
                </a:lnTo>
                <a:lnTo>
                  <a:pt x="23255" y="1945"/>
                </a:lnTo>
                <a:lnTo>
                  <a:pt x="22680" y="1707"/>
                </a:lnTo>
                <a:lnTo>
                  <a:pt x="22105" y="1488"/>
                </a:lnTo>
                <a:lnTo>
                  <a:pt x="21509" y="1270"/>
                </a:lnTo>
                <a:lnTo>
                  <a:pt x="20914" y="1072"/>
                </a:lnTo>
                <a:lnTo>
                  <a:pt x="19962" y="814"/>
                </a:lnTo>
                <a:lnTo>
                  <a:pt x="19029" y="596"/>
                </a:lnTo>
                <a:lnTo>
                  <a:pt x="18097" y="397"/>
                </a:lnTo>
                <a:lnTo>
                  <a:pt x="17164" y="258"/>
                </a:lnTo>
                <a:lnTo>
                  <a:pt x="16251" y="139"/>
                </a:lnTo>
                <a:lnTo>
                  <a:pt x="15339" y="60"/>
                </a:lnTo>
                <a:lnTo>
                  <a:pt x="1444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4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1486885" y="3472250"/>
            <a:ext cx="61701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ubTitle" idx="1"/>
          </p:nvPr>
        </p:nvSpPr>
        <p:spPr>
          <a:xfrm>
            <a:off x="1485600" y="1122550"/>
            <a:ext cx="6172800" cy="22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3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/>
          <p:nvPr/>
        </p:nvSpPr>
        <p:spPr>
          <a:xfrm rot="5400000" flipH="1">
            <a:off x="-665525" y="665525"/>
            <a:ext cx="2857452" cy="1526393"/>
          </a:xfrm>
          <a:custGeom>
            <a:avLst/>
            <a:gdLst/>
            <a:ahLst/>
            <a:cxnLst/>
            <a:rect l="l" t="t" r="r" b="b"/>
            <a:pathLst>
              <a:path w="70729" h="37782" extrusionOk="0">
                <a:moveTo>
                  <a:pt x="64483" y="1"/>
                </a:moveTo>
                <a:lnTo>
                  <a:pt x="64158" y="20"/>
                </a:lnTo>
                <a:lnTo>
                  <a:pt x="63815" y="58"/>
                </a:lnTo>
                <a:lnTo>
                  <a:pt x="63471" y="116"/>
                </a:lnTo>
                <a:lnTo>
                  <a:pt x="63127" y="192"/>
                </a:lnTo>
                <a:lnTo>
                  <a:pt x="62783" y="287"/>
                </a:lnTo>
                <a:lnTo>
                  <a:pt x="62420" y="402"/>
                </a:lnTo>
                <a:lnTo>
                  <a:pt x="62077" y="536"/>
                </a:lnTo>
                <a:lnTo>
                  <a:pt x="61714" y="689"/>
                </a:lnTo>
                <a:lnTo>
                  <a:pt x="61370" y="860"/>
                </a:lnTo>
                <a:lnTo>
                  <a:pt x="61007" y="1051"/>
                </a:lnTo>
                <a:lnTo>
                  <a:pt x="60663" y="1281"/>
                </a:lnTo>
                <a:lnTo>
                  <a:pt x="60300" y="1529"/>
                </a:lnTo>
                <a:lnTo>
                  <a:pt x="59956" y="1796"/>
                </a:lnTo>
                <a:lnTo>
                  <a:pt x="59593" y="2102"/>
                </a:lnTo>
                <a:lnTo>
                  <a:pt x="59250" y="2427"/>
                </a:lnTo>
                <a:lnTo>
                  <a:pt x="58906" y="2770"/>
                </a:lnTo>
                <a:lnTo>
                  <a:pt x="58562" y="3152"/>
                </a:lnTo>
                <a:lnTo>
                  <a:pt x="58218" y="3573"/>
                </a:lnTo>
                <a:lnTo>
                  <a:pt x="57894" y="4031"/>
                </a:lnTo>
                <a:lnTo>
                  <a:pt x="57550" y="4509"/>
                </a:lnTo>
                <a:lnTo>
                  <a:pt x="57225" y="5005"/>
                </a:lnTo>
                <a:lnTo>
                  <a:pt x="56900" y="5559"/>
                </a:lnTo>
                <a:lnTo>
                  <a:pt x="56576" y="6132"/>
                </a:lnTo>
                <a:lnTo>
                  <a:pt x="56270" y="6762"/>
                </a:lnTo>
                <a:lnTo>
                  <a:pt x="55964" y="7412"/>
                </a:lnTo>
                <a:lnTo>
                  <a:pt x="55659" y="8099"/>
                </a:lnTo>
                <a:lnTo>
                  <a:pt x="55372" y="8825"/>
                </a:lnTo>
                <a:lnTo>
                  <a:pt x="55086" y="9608"/>
                </a:lnTo>
                <a:lnTo>
                  <a:pt x="54799" y="10411"/>
                </a:lnTo>
                <a:lnTo>
                  <a:pt x="54532" y="11270"/>
                </a:lnTo>
                <a:lnTo>
                  <a:pt x="54284" y="12149"/>
                </a:lnTo>
                <a:lnTo>
                  <a:pt x="54016" y="13104"/>
                </a:lnTo>
                <a:lnTo>
                  <a:pt x="53787" y="14078"/>
                </a:lnTo>
                <a:lnTo>
                  <a:pt x="53615" y="14746"/>
                </a:lnTo>
                <a:lnTo>
                  <a:pt x="53443" y="15377"/>
                </a:lnTo>
                <a:lnTo>
                  <a:pt x="53233" y="16007"/>
                </a:lnTo>
                <a:lnTo>
                  <a:pt x="53042" y="16599"/>
                </a:lnTo>
                <a:lnTo>
                  <a:pt x="52813" y="17172"/>
                </a:lnTo>
                <a:lnTo>
                  <a:pt x="52584" y="17707"/>
                </a:lnTo>
                <a:lnTo>
                  <a:pt x="52335" y="18242"/>
                </a:lnTo>
                <a:lnTo>
                  <a:pt x="52087" y="18738"/>
                </a:lnTo>
                <a:lnTo>
                  <a:pt x="51820" y="19216"/>
                </a:lnTo>
                <a:lnTo>
                  <a:pt x="51533" y="19674"/>
                </a:lnTo>
                <a:lnTo>
                  <a:pt x="51247" y="20114"/>
                </a:lnTo>
                <a:lnTo>
                  <a:pt x="50941" y="20534"/>
                </a:lnTo>
                <a:lnTo>
                  <a:pt x="50635" y="20935"/>
                </a:lnTo>
                <a:lnTo>
                  <a:pt x="50311" y="21317"/>
                </a:lnTo>
                <a:lnTo>
                  <a:pt x="49967" y="21680"/>
                </a:lnTo>
                <a:lnTo>
                  <a:pt x="49623" y="22024"/>
                </a:lnTo>
                <a:lnTo>
                  <a:pt x="49279" y="22329"/>
                </a:lnTo>
                <a:lnTo>
                  <a:pt x="48916" y="22635"/>
                </a:lnTo>
                <a:lnTo>
                  <a:pt x="48534" y="22921"/>
                </a:lnTo>
                <a:lnTo>
                  <a:pt x="48152" y="23189"/>
                </a:lnTo>
                <a:lnTo>
                  <a:pt x="47751" y="23437"/>
                </a:lnTo>
                <a:lnTo>
                  <a:pt x="47350" y="23685"/>
                </a:lnTo>
                <a:lnTo>
                  <a:pt x="46949" y="23895"/>
                </a:lnTo>
                <a:lnTo>
                  <a:pt x="46529" y="24106"/>
                </a:lnTo>
                <a:lnTo>
                  <a:pt x="46109" y="24297"/>
                </a:lnTo>
                <a:lnTo>
                  <a:pt x="45669" y="24468"/>
                </a:lnTo>
                <a:lnTo>
                  <a:pt x="45230" y="24621"/>
                </a:lnTo>
                <a:lnTo>
                  <a:pt x="44772" y="24755"/>
                </a:lnTo>
                <a:lnTo>
                  <a:pt x="44313" y="24889"/>
                </a:lnTo>
                <a:lnTo>
                  <a:pt x="43855" y="25003"/>
                </a:lnTo>
                <a:lnTo>
                  <a:pt x="43377" y="25118"/>
                </a:lnTo>
                <a:lnTo>
                  <a:pt x="42900" y="25213"/>
                </a:lnTo>
                <a:lnTo>
                  <a:pt x="42422" y="25290"/>
                </a:lnTo>
                <a:lnTo>
                  <a:pt x="41926" y="25366"/>
                </a:lnTo>
                <a:lnTo>
                  <a:pt x="41429" y="25423"/>
                </a:lnTo>
                <a:lnTo>
                  <a:pt x="40932" y="25462"/>
                </a:lnTo>
                <a:lnTo>
                  <a:pt x="39901" y="25519"/>
                </a:lnTo>
                <a:lnTo>
                  <a:pt x="38870" y="25538"/>
                </a:lnTo>
                <a:lnTo>
                  <a:pt x="37800" y="25538"/>
                </a:lnTo>
                <a:lnTo>
                  <a:pt x="36730" y="25500"/>
                </a:lnTo>
                <a:lnTo>
                  <a:pt x="35642" y="25423"/>
                </a:lnTo>
                <a:lnTo>
                  <a:pt x="34534" y="25328"/>
                </a:lnTo>
                <a:lnTo>
                  <a:pt x="33407" y="25194"/>
                </a:lnTo>
                <a:lnTo>
                  <a:pt x="32280" y="25061"/>
                </a:lnTo>
                <a:lnTo>
                  <a:pt x="31153" y="24908"/>
                </a:lnTo>
                <a:lnTo>
                  <a:pt x="30007" y="24736"/>
                </a:lnTo>
                <a:lnTo>
                  <a:pt x="27715" y="24373"/>
                </a:lnTo>
                <a:lnTo>
                  <a:pt x="25423" y="24010"/>
                </a:lnTo>
                <a:lnTo>
                  <a:pt x="23131" y="23647"/>
                </a:lnTo>
                <a:lnTo>
                  <a:pt x="22004" y="23494"/>
                </a:lnTo>
                <a:lnTo>
                  <a:pt x="20877" y="23342"/>
                </a:lnTo>
                <a:lnTo>
                  <a:pt x="19750" y="23208"/>
                </a:lnTo>
                <a:lnTo>
                  <a:pt x="18662" y="23093"/>
                </a:lnTo>
                <a:lnTo>
                  <a:pt x="17573" y="22998"/>
                </a:lnTo>
                <a:lnTo>
                  <a:pt x="16484" y="22940"/>
                </a:lnTo>
                <a:lnTo>
                  <a:pt x="15434" y="22902"/>
                </a:lnTo>
                <a:lnTo>
                  <a:pt x="14402" y="22902"/>
                </a:lnTo>
                <a:lnTo>
                  <a:pt x="13371" y="22940"/>
                </a:lnTo>
                <a:lnTo>
                  <a:pt x="12378" y="23017"/>
                </a:lnTo>
                <a:lnTo>
                  <a:pt x="11900" y="23074"/>
                </a:lnTo>
                <a:lnTo>
                  <a:pt x="11422" y="23131"/>
                </a:lnTo>
                <a:lnTo>
                  <a:pt x="10945" y="23208"/>
                </a:lnTo>
                <a:lnTo>
                  <a:pt x="10467" y="23284"/>
                </a:lnTo>
                <a:lnTo>
                  <a:pt x="10009" y="23399"/>
                </a:lnTo>
                <a:lnTo>
                  <a:pt x="9551" y="23513"/>
                </a:lnTo>
                <a:lnTo>
                  <a:pt x="9111" y="23628"/>
                </a:lnTo>
                <a:lnTo>
                  <a:pt x="8672" y="23762"/>
                </a:lnTo>
                <a:lnTo>
                  <a:pt x="8233" y="23915"/>
                </a:lnTo>
                <a:lnTo>
                  <a:pt x="7813" y="24086"/>
                </a:lnTo>
                <a:lnTo>
                  <a:pt x="7392" y="24277"/>
                </a:lnTo>
                <a:lnTo>
                  <a:pt x="6991" y="24468"/>
                </a:lnTo>
                <a:lnTo>
                  <a:pt x="6590" y="24679"/>
                </a:lnTo>
                <a:lnTo>
                  <a:pt x="6208" y="24908"/>
                </a:lnTo>
                <a:lnTo>
                  <a:pt x="5826" y="25156"/>
                </a:lnTo>
                <a:lnTo>
                  <a:pt x="5463" y="25423"/>
                </a:lnTo>
                <a:lnTo>
                  <a:pt x="5100" y="25691"/>
                </a:lnTo>
                <a:lnTo>
                  <a:pt x="4737" y="25996"/>
                </a:lnTo>
                <a:lnTo>
                  <a:pt x="4413" y="26302"/>
                </a:lnTo>
                <a:lnTo>
                  <a:pt x="4069" y="26646"/>
                </a:lnTo>
                <a:lnTo>
                  <a:pt x="3763" y="26990"/>
                </a:lnTo>
                <a:lnTo>
                  <a:pt x="3458" y="27353"/>
                </a:lnTo>
                <a:lnTo>
                  <a:pt x="3152" y="27754"/>
                </a:lnTo>
                <a:lnTo>
                  <a:pt x="2866" y="28155"/>
                </a:lnTo>
                <a:lnTo>
                  <a:pt x="2598" y="28594"/>
                </a:lnTo>
                <a:lnTo>
                  <a:pt x="2331" y="29053"/>
                </a:lnTo>
                <a:lnTo>
                  <a:pt x="2082" y="29511"/>
                </a:lnTo>
                <a:lnTo>
                  <a:pt x="1834" y="30008"/>
                </a:lnTo>
                <a:lnTo>
                  <a:pt x="1605" y="30523"/>
                </a:lnTo>
                <a:lnTo>
                  <a:pt x="1395" y="31058"/>
                </a:lnTo>
                <a:lnTo>
                  <a:pt x="1204" y="31631"/>
                </a:lnTo>
                <a:lnTo>
                  <a:pt x="1013" y="32204"/>
                </a:lnTo>
                <a:lnTo>
                  <a:pt x="841" y="32815"/>
                </a:lnTo>
                <a:lnTo>
                  <a:pt x="669" y="33446"/>
                </a:lnTo>
                <a:lnTo>
                  <a:pt x="535" y="34114"/>
                </a:lnTo>
                <a:lnTo>
                  <a:pt x="402" y="34783"/>
                </a:lnTo>
                <a:lnTo>
                  <a:pt x="268" y="35508"/>
                </a:lnTo>
                <a:lnTo>
                  <a:pt x="172" y="36234"/>
                </a:lnTo>
                <a:lnTo>
                  <a:pt x="77" y="36998"/>
                </a:lnTo>
                <a:lnTo>
                  <a:pt x="1" y="37781"/>
                </a:lnTo>
                <a:lnTo>
                  <a:pt x="70729" y="37781"/>
                </a:lnTo>
                <a:lnTo>
                  <a:pt x="70729" y="2045"/>
                </a:lnTo>
                <a:lnTo>
                  <a:pt x="70595" y="1930"/>
                </a:lnTo>
                <a:lnTo>
                  <a:pt x="70213" y="1682"/>
                </a:lnTo>
                <a:lnTo>
                  <a:pt x="69946" y="1510"/>
                </a:lnTo>
                <a:lnTo>
                  <a:pt x="69602" y="1319"/>
                </a:lnTo>
                <a:lnTo>
                  <a:pt x="69220" y="1109"/>
                </a:lnTo>
                <a:lnTo>
                  <a:pt x="68800" y="918"/>
                </a:lnTo>
                <a:lnTo>
                  <a:pt x="68322" y="708"/>
                </a:lnTo>
                <a:lnTo>
                  <a:pt x="67826" y="517"/>
                </a:lnTo>
                <a:lnTo>
                  <a:pt x="67272" y="345"/>
                </a:lnTo>
                <a:lnTo>
                  <a:pt x="66699" y="211"/>
                </a:lnTo>
                <a:lnTo>
                  <a:pt x="66107" y="96"/>
                </a:lnTo>
                <a:lnTo>
                  <a:pt x="65782" y="39"/>
                </a:lnTo>
                <a:lnTo>
                  <a:pt x="65476" y="20"/>
                </a:lnTo>
                <a:lnTo>
                  <a:pt x="6515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9"/>
          <p:cNvSpPr/>
          <p:nvPr/>
        </p:nvSpPr>
        <p:spPr>
          <a:xfrm>
            <a:off x="6286575" y="3617125"/>
            <a:ext cx="2857452" cy="1526393"/>
          </a:xfrm>
          <a:custGeom>
            <a:avLst/>
            <a:gdLst/>
            <a:ahLst/>
            <a:cxnLst/>
            <a:rect l="l" t="t" r="r" b="b"/>
            <a:pathLst>
              <a:path w="70729" h="37782" extrusionOk="0">
                <a:moveTo>
                  <a:pt x="64483" y="1"/>
                </a:moveTo>
                <a:lnTo>
                  <a:pt x="64158" y="20"/>
                </a:lnTo>
                <a:lnTo>
                  <a:pt x="63815" y="58"/>
                </a:lnTo>
                <a:lnTo>
                  <a:pt x="63471" y="116"/>
                </a:lnTo>
                <a:lnTo>
                  <a:pt x="63127" y="192"/>
                </a:lnTo>
                <a:lnTo>
                  <a:pt x="62783" y="287"/>
                </a:lnTo>
                <a:lnTo>
                  <a:pt x="62420" y="402"/>
                </a:lnTo>
                <a:lnTo>
                  <a:pt x="62077" y="536"/>
                </a:lnTo>
                <a:lnTo>
                  <a:pt x="61714" y="689"/>
                </a:lnTo>
                <a:lnTo>
                  <a:pt x="61370" y="860"/>
                </a:lnTo>
                <a:lnTo>
                  <a:pt x="61007" y="1051"/>
                </a:lnTo>
                <a:lnTo>
                  <a:pt x="60663" y="1281"/>
                </a:lnTo>
                <a:lnTo>
                  <a:pt x="60300" y="1529"/>
                </a:lnTo>
                <a:lnTo>
                  <a:pt x="59956" y="1796"/>
                </a:lnTo>
                <a:lnTo>
                  <a:pt x="59593" y="2102"/>
                </a:lnTo>
                <a:lnTo>
                  <a:pt x="59250" y="2427"/>
                </a:lnTo>
                <a:lnTo>
                  <a:pt x="58906" y="2770"/>
                </a:lnTo>
                <a:lnTo>
                  <a:pt x="58562" y="3152"/>
                </a:lnTo>
                <a:lnTo>
                  <a:pt x="58218" y="3573"/>
                </a:lnTo>
                <a:lnTo>
                  <a:pt x="57894" y="4031"/>
                </a:lnTo>
                <a:lnTo>
                  <a:pt x="57550" y="4509"/>
                </a:lnTo>
                <a:lnTo>
                  <a:pt x="57225" y="5005"/>
                </a:lnTo>
                <a:lnTo>
                  <a:pt x="56900" y="5559"/>
                </a:lnTo>
                <a:lnTo>
                  <a:pt x="56576" y="6132"/>
                </a:lnTo>
                <a:lnTo>
                  <a:pt x="56270" y="6762"/>
                </a:lnTo>
                <a:lnTo>
                  <a:pt x="55964" y="7412"/>
                </a:lnTo>
                <a:lnTo>
                  <a:pt x="55659" y="8099"/>
                </a:lnTo>
                <a:lnTo>
                  <a:pt x="55372" y="8825"/>
                </a:lnTo>
                <a:lnTo>
                  <a:pt x="55086" y="9608"/>
                </a:lnTo>
                <a:lnTo>
                  <a:pt x="54799" y="10411"/>
                </a:lnTo>
                <a:lnTo>
                  <a:pt x="54532" y="11270"/>
                </a:lnTo>
                <a:lnTo>
                  <a:pt x="54284" y="12149"/>
                </a:lnTo>
                <a:lnTo>
                  <a:pt x="54016" y="13104"/>
                </a:lnTo>
                <a:lnTo>
                  <a:pt x="53787" y="14078"/>
                </a:lnTo>
                <a:lnTo>
                  <a:pt x="53615" y="14746"/>
                </a:lnTo>
                <a:lnTo>
                  <a:pt x="53443" y="15377"/>
                </a:lnTo>
                <a:lnTo>
                  <a:pt x="53233" y="16007"/>
                </a:lnTo>
                <a:lnTo>
                  <a:pt x="53042" y="16599"/>
                </a:lnTo>
                <a:lnTo>
                  <a:pt x="52813" y="17172"/>
                </a:lnTo>
                <a:lnTo>
                  <a:pt x="52584" y="17707"/>
                </a:lnTo>
                <a:lnTo>
                  <a:pt x="52335" y="18242"/>
                </a:lnTo>
                <a:lnTo>
                  <a:pt x="52087" y="18738"/>
                </a:lnTo>
                <a:lnTo>
                  <a:pt x="51820" y="19216"/>
                </a:lnTo>
                <a:lnTo>
                  <a:pt x="51533" y="19674"/>
                </a:lnTo>
                <a:lnTo>
                  <a:pt x="51247" y="20114"/>
                </a:lnTo>
                <a:lnTo>
                  <a:pt x="50941" y="20534"/>
                </a:lnTo>
                <a:lnTo>
                  <a:pt x="50635" y="20935"/>
                </a:lnTo>
                <a:lnTo>
                  <a:pt x="50311" y="21317"/>
                </a:lnTo>
                <a:lnTo>
                  <a:pt x="49967" y="21680"/>
                </a:lnTo>
                <a:lnTo>
                  <a:pt x="49623" y="22024"/>
                </a:lnTo>
                <a:lnTo>
                  <a:pt x="49279" y="22329"/>
                </a:lnTo>
                <a:lnTo>
                  <a:pt x="48916" y="22635"/>
                </a:lnTo>
                <a:lnTo>
                  <a:pt x="48534" y="22921"/>
                </a:lnTo>
                <a:lnTo>
                  <a:pt x="48152" y="23189"/>
                </a:lnTo>
                <a:lnTo>
                  <a:pt x="47751" y="23437"/>
                </a:lnTo>
                <a:lnTo>
                  <a:pt x="47350" y="23685"/>
                </a:lnTo>
                <a:lnTo>
                  <a:pt x="46949" y="23895"/>
                </a:lnTo>
                <a:lnTo>
                  <a:pt x="46529" y="24106"/>
                </a:lnTo>
                <a:lnTo>
                  <a:pt x="46109" y="24297"/>
                </a:lnTo>
                <a:lnTo>
                  <a:pt x="45669" y="24468"/>
                </a:lnTo>
                <a:lnTo>
                  <a:pt x="45230" y="24621"/>
                </a:lnTo>
                <a:lnTo>
                  <a:pt x="44772" y="24755"/>
                </a:lnTo>
                <a:lnTo>
                  <a:pt x="44313" y="24889"/>
                </a:lnTo>
                <a:lnTo>
                  <a:pt x="43855" y="25003"/>
                </a:lnTo>
                <a:lnTo>
                  <a:pt x="43377" y="25118"/>
                </a:lnTo>
                <a:lnTo>
                  <a:pt x="42900" y="25213"/>
                </a:lnTo>
                <a:lnTo>
                  <a:pt x="42422" y="25290"/>
                </a:lnTo>
                <a:lnTo>
                  <a:pt x="41926" y="25366"/>
                </a:lnTo>
                <a:lnTo>
                  <a:pt x="41429" y="25423"/>
                </a:lnTo>
                <a:lnTo>
                  <a:pt x="40932" y="25462"/>
                </a:lnTo>
                <a:lnTo>
                  <a:pt x="39901" y="25519"/>
                </a:lnTo>
                <a:lnTo>
                  <a:pt x="38870" y="25538"/>
                </a:lnTo>
                <a:lnTo>
                  <a:pt x="37800" y="25538"/>
                </a:lnTo>
                <a:lnTo>
                  <a:pt x="36730" y="25500"/>
                </a:lnTo>
                <a:lnTo>
                  <a:pt x="35642" y="25423"/>
                </a:lnTo>
                <a:lnTo>
                  <a:pt x="34534" y="25328"/>
                </a:lnTo>
                <a:lnTo>
                  <a:pt x="33407" y="25194"/>
                </a:lnTo>
                <a:lnTo>
                  <a:pt x="32280" y="25061"/>
                </a:lnTo>
                <a:lnTo>
                  <a:pt x="31153" y="24908"/>
                </a:lnTo>
                <a:lnTo>
                  <a:pt x="30007" y="24736"/>
                </a:lnTo>
                <a:lnTo>
                  <a:pt x="27715" y="24373"/>
                </a:lnTo>
                <a:lnTo>
                  <a:pt x="25423" y="24010"/>
                </a:lnTo>
                <a:lnTo>
                  <a:pt x="23131" y="23647"/>
                </a:lnTo>
                <a:lnTo>
                  <a:pt x="22004" y="23494"/>
                </a:lnTo>
                <a:lnTo>
                  <a:pt x="20877" y="23342"/>
                </a:lnTo>
                <a:lnTo>
                  <a:pt x="19750" y="23208"/>
                </a:lnTo>
                <a:lnTo>
                  <a:pt x="18662" y="23093"/>
                </a:lnTo>
                <a:lnTo>
                  <a:pt x="17573" y="22998"/>
                </a:lnTo>
                <a:lnTo>
                  <a:pt x="16484" y="22940"/>
                </a:lnTo>
                <a:lnTo>
                  <a:pt x="15434" y="22902"/>
                </a:lnTo>
                <a:lnTo>
                  <a:pt x="14402" y="22902"/>
                </a:lnTo>
                <a:lnTo>
                  <a:pt x="13371" y="22940"/>
                </a:lnTo>
                <a:lnTo>
                  <a:pt x="12378" y="23017"/>
                </a:lnTo>
                <a:lnTo>
                  <a:pt x="11900" y="23074"/>
                </a:lnTo>
                <a:lnTo>
                  <a:pt x="11422" y="23131"/>
                </a:lnTo>
                <a:lnTo>
                  <a:pt x="10945" y="23208"/>
                </a:lnTo>
                <a:lnTo>
                  <a:pt x="10467" y="23284"/>
                </a:lnTo>
                <a:lnTo>
                  <a:pt x="10009" y="23399"/>
                </a:lnTo>
                <a:lnTo>
                  <a:pt x="9551" y="23513"/>
                </a:lnTo>
                <a:lnTo>
                  <a:pt x="9111" y="23628"/>
                </a:lnTo>
                <a:lnTo>
                  <a:pt x="8672" y="23762"/>
                </a:lnTo>
                <a:lnTo>
                  <a:pt x="8233" y="23915"/>
                </a:lnTo>
                <a:lnTo>
                  <a:pt x="7813" y="24086"/>
                </a:lnTo>
                <a:lnTo>
                  <a:pt x="7392" y="24277"/>
                </a:lnTo>
                <a:lnTo>
                  <a:pt x="6991" y="24468"/>
                </a:lnTo>
                <a:lnTo>
                  <a:pt x="6590" y="24679"/>
                </a:lnTo>
                <a:lnTo>
                  <a:pt x="6208" y="24908"/>
                </a:lnTo>
                <a:lnTo>
                  <a:pt x="5826" y="25156"/>
                </a:lnTo>
                <a:lnTo>
                  <a:pt x="5463" y="25423"/>
                </a:lnTo>
                <a:lnTo>
                  <a:pt x="5100" y="25691"/>
                </a:lnTo>
                <a:lnTo>
                  <a:pt x="4737" y="25996"/>
                </a:lnTo>
                <a:lnTo>
                  <a:pt x="4413" y="26302"/>
                </a:lnTo>
                <a:lnTo>
                  <a:pt x="4069" y="26646"/>
                </a:lnTo>
                <a:lnTo>
                  <a:pt x="3763" y="26990"/>
                </a:lnTo>
                <a:lnTo>
                  <a:pt x="3458" y="27353"/>
                </a:lnTo>
                <a:lnTo>
                  <a:pt x="3152" y="27754"/>
                </a:lnTo>
                <a:lnTo>
                  <a:pt x="2866" y="28155"/>
                </a:lnTo>
                <a:lnTo>
                  <a:pt x="2598" y="28594"/>
                </a:lnTo>
                <a:lnTo>
                  <a:pt x="2331" y="29053"/>
                </a:lnTo>
                <a:lnTo>
                  <a:pt x="2082" y="29511"/>
                </a:lnTo>
                <a:lnTo>
                  <a:pt x="1834" y="30008"/>
                </a:lnTo>
                <a:lnTo>
                  <a:pt x="1605" y="30523"/>
                </a:lnTo>
                <a:lnTo>
                  <a:pt x="1395" y="31058"/>
                </a:lnTo>
                <a:lnTo>
                  <a:pt x="1204" y="31631"/>
                </a:lnTo>
                <a:lnTo>
                  <a:pt x="1013" y="32204"/>
                </a:lnTo>
                <a:lnTo>
                  <a:pt x="841" y="32815"/>
                </a:lnTo>
                <a:lnTo>
                  <a:pt x="669" y="33446"/>
                </a:lnTo>
                <a:lnTo>
                  <a:pt x="535" y="34114"/>
                </a:lnTo>
                <a:lnTo>
                  <a:pt x="402" y="34783"/>
                </a:lnTo>
                <a:lnTo>
                  <a:pt x="268" y="35508"/>
                </a:lnTo>
                <a:lnTo>
                  <a:pt x="172" y="36234"/>
                </a:lnTo>
                <a:lnTo>
                  <a:pt x="77" y="36998"/>
                </a:lnTo>
                <a:lnTo>
                  <a:pt x="1" y="37781"/>
                </a:lnTo>
                <a:lnTo>
                  <a:pt x="70729" y="37781"/>
                </a:lnTo>
                <a:lnTo>
                  <a:pt x="70729" y="2045"/>
                </a:lnTo>
                <a:lnTo>
                  <a:pt x="70595" y="1930"/>
                </a:lnTo>
                <a:lnTo>
                  <a:pt x="70213" y="1682"/>
                </a:lnTo>
                <a:lnTo>
                  <a:pt x="69946" y="1510"/>
                </a:lnTo>
                <a:lnTo>
                  <a:pt x="69602" y="1319"/>
                </a:lnTo>
                <a:lnTo>
                  <a:pt x="69220" y="1109"/>
                </a:lnTo>
                <a:lnTo>
                  <a:pt x="68800" y="918"/>
                </a:lnTo>
                <a:lnTo>
                  <a:pt x="68322" y="708"/>
                </a:lnTo>
                <a:lnTo>
                  <a:pt x="67826" y="517"/>
                </a:lnTo>
                <a:lnTo>
                  <a:pt x="67272" y="345"/>
                </a:lnTo>
                <a:lnTo>
                  <a:pt x="66699" y="211"/>
                </a:lnTo>
                <a:lnTo>
                  <a:pt x="66107" y="96"/>
                </a:lnTo>
                <a:lnTo>
                  <a:pt x="65782" y="39"/>
                </a:lnTo>
                <a:lnTo>
                  <a:pt x="65476" y="20"/>
                </a:lnTo>
                <a:lnTo>
                  <a:pt x="6515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4_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 flipH="1">
            <a:off x="4061100" y="1101450"/>
            <a:ext cx="3443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title" idx="2"/>
          </p:nvPr>
        </p:nvSpPr>
        <p:spPr>
          <a:xfrm flipH="1">
            <a:off x="4061100" y="3129068"/>
            <a:ext cx="3443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ubTitle" idx="1"/>
          </p:nvPr>
        </p:nvSpPr>
        <p:spPr>
          <a:xfrm flipH="1">
            <a:off x="4061100" y="3493350"/>
            <a:ext cx="3443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ubTitle" idx="3"/>
          </p:nvPr>
        </p:nvSpPr>
        <p:spPr>
          <a:xfrm flipH="1">
            <a:off x="4060800" y="1465732"/>
            <a:ext cx="3444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7" name="Google Shape;147;p24"/>
          <p:cNvSpPr/>
          <p:nvPr/>
        </p:nvSpPr>
        <p:spPr>
          <a:xfrm>
            <a:off x="7114379" y="4747621"/>
            <a:ext cx="111863" cy="48162"/>
          </a:xfrm>
          <a:custGeom>
            <a:avLst/>
            <a:gdLst/>
            <a:ahLst/>
            <a:cxnLst/>
            <a:rect l="l" t="t" r="r" b="b"/>
            <a:pathLst>
              <a:path w="2966" h="1277" fill="none" extrusionOk="0">
                <a:moveTo>
                  <a:pt x="0" y="19"/>
                </a:moveTo>
                <a:lnTo>
                  <a:pt x="0" y="19"/>
                </a:lnTo>
                <a:lnTo>
                  <a:pt x="0" y="19"/>
                </a:lnTo>
                <a:lnTo>
                  <a:pt x="601" y="0"/>
                </a:lnTo>
                <a:lnTo>
                  <a:pt x="601" y="0"/>
                </a:lnTo>
                <a:lnTo>
                  <a:pt x="1220" y="19"/>
                </a:lnTo>
                <a:lnTo>
                  <a:pt x="1802" y="75"/>
                </a:lnTo>
                <a:lnTo>
                  <a:pt x="1802" y="75"/>
                </a:lnTo>
                <a:lnTo>
                  <a:pt x="2121" y="113"/>
                </a:lnTo>
                <a:lnTo>
                  <a:pt x="2308" y="150"/>
                </a:lnTo>
                <a:lnTo>
                  <a:pt x="2496" y="188"/>
                </a:lnTo>
                <a:lnTo>
                  <a:pt x="2684" y="263"/>
                </a:lnTo>
                <a:lnTo>
                  <a:pt x="2759" y="319"/>
                </a:lnTo>
                <a:lnTo>
                  <a:pt x="2834" y="376"/>
                </a:lnTo>
                <a:lnTo>
                  <a:pt x="2890" y="432"/>
                </a:lnTo>
                <a:lnTo>
                  <a:pt x="2928" y="507"/>
                </a:lnTo>
                <a:lnTo>
                  <a:pt x="2946" y="582"/>
                </a:lnTo>
                <a:lnTo>
                  <a:pt x="2965" y="676"/>
                </a:lnTo>
                <a:lnTo>
                  <a:pt x="2965" y="676"/>
                </a:lnTo>
                <a:lnTo>
                  <a:pt x="2965" y="770"/>
                </a:lnTo>
                <a:lnTo>
                  <a:pt x="2928" y="864"/>
                </a:lnTo>
                <a:lnTo>
                  <a:pt x="2890" y="976"/>
                </a:lnTo>
                <a:lnTo>
                  <a:pt x="2834" y="1089"/>
                </a:lnTo>
                <a:lnTo>
                  <a:pt x="2834" y="1089"/>
                </a:lnTo>
                <a:lnTo>
                  <a:pt x="2796" y="1126"/>
                </a:lnTo>
                <a:lnTo>
                  <a:pt x="2740" y="1183"/>
                </a:lnTo>
                <a:lnTo>
                  <a:pt x="2665" y="1201"/>
                </a:lnTo>
                <a:lnTo>
                  <a:pt x="2590" y="1239"/>
                </a:lnTo>
                <a:lnTo>
                  <a:pt x="2402" y="1258"/>
                </a:lnTo>
                <a:lnTo>
                  <a:pt x="2177" y="1276"/>
                </a:lnTo>
                <a:lnTo>
                  <a:pt x="2177" y="1276"/>
                </a:lnTo>
                <a:lnTo>
                  <a:pt x="1896" y="1258"/>
                </a:lnTo>
                <a:lnTo>
                  <a:pt x="1614" y="1220"/>
                </a:lnTo>
                <a:lnTo>
                  <a:pt x="1389" y="1183"/>
                </a:lnTo>
                <a:lnTo>
                  <a:pt x="1220" y="1145"/>
                </a:lnTo>
                <a:lnTo>
                  <a:pt x="1220" y="1145"/>
                </a:lnTo>
                <a:lnTo>
                  <a:pt x="976" y="1051"/>
                </a:lnTo>
                <a:lnTo>
                  <a:pt x="770" y="939"/>
                </a:lnTo>
                <a:lnTo>
                  <a:pt x="601" y="826"/>
                </a:lnTo>
                <a:lnTo>
                  <a:pt x="432" y="676"/>
                </a:lnTo>
                <a:lnTo>
                  <a:pt x="301" y="526"/>
                </a:lnTo>
                <a:lnTo>
                  <a:pt x="169" y="376"/>
                </a:lnTo>
                <a:lnTo>
                  <a:pt x="75" y="207"/>
                </a:lnTo>
                <a:lnTo>
                  <a:pt x="0" y="19"/>
                </a:lnTo>
                <a:lnTo>
                  <a:pt x="0" y="19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4"/>
          <p:cNvSpPr/>
          <p:nvPr/>
        </p:nvSpPr>
        <p:spPr>
          <a:xfrm>
            <a:off x="6344360" y="4890557"/>
            <a:ext cx="21988" cy="66567"/>
          </a:xfrm>
          <a:custGeom>
            <a:avLst/>
            <a:gdLst/>
            <a:ahLst/>
            <a:cxnLst/>
            <a:rect l="l" t="t" r="r" b="b"/>
            <a:pathLst>
              <a:path w="583" h="1765" fill="none" extrusionOk="0">
                <a:moveTo>
                  <a:pt x="1" y="1765"/>
                </a:moveTo>
                <a:lnTo>
                  <a:pt x="1" y="1765"/>
                </a:lnTo>
                <a:lnTo>
                  <a:pt x="1" y="1521"/>
                </a:lnTo>
                <a:lnTo>
                  <a:pt x="1" y="1277"/>
                </a:lnTo>
                <a:lnTo>
                  <a:pt x="39" y="1052"/>
                </a:lnTo>
                <a:lnTo>
                  <a:pt x="95" y="808"/>
                </a:lnTo>
                <a:lnTo>
                  <a:pt x="170" y="583"/>
                </a:lnTo>
                <a:lnTo>
                  <a:pt x="264" y="376"/>
                </a:lnTo>
                <a:lnTo>
                  <a:pt x="414" y="170"/>
                </a:lnTo>
                <a:lnTo>
                  <a:pt x="583" y="1"/>
                </a:lnTo>
                <a:lnTo>
                  <a:pt x="583" y="1"/>
                </a:lnTo>
                <a:lnTo>
                  <a:pt x="470" y="170"/>
                </a:lnTo>
                <a:lnTo>
                  <a:pt x="376" y="339"/>
                </a:lnTo>
                <a:lnTo>
                  <a:pt x="282" y="508"/>
                </a:lnTo>
                <a:lnTo>
                  <a:pt x="207" y="695"/>
                </a:lnTo>
                <a:lnTo>
                  <a:pt x="95" y="1052"/>
                </a:lnTo>
                <a:lnTo>
                  <a:pt x="39" y="1389"/>
                </a:lnTo>
                <a:lnTo>
                  <a:pt x="39" y="1389"/>
                </a:lnTo>
                <a:lnTo>
                  <a:pt x="20" y="1577"/>
                </a:lnTo>
                <a:lnTo>
                  <a:pt x="1" y="1765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4"/>
          <p:cNvSpPr/>
          <p:nvPr/>
        </p:nvSpPr>
        <p:spPr>
          <a:xfrm rot="10800000" flipH="1">
            <a:off x="6287201" y="4272673"/>
            <a:ext cx="2856799" cy="872128"/>
          </a:xfrm>
          <a:custGeom>
            <a:avLst/>
            <a:gdLst/>
            <a:ahLst/>
            <a:cxnLst/>
            <a:rect l="l" t="t" r="r" b="b"/>
            <a:pathLst>
              <a:path w="48151" h="14699" extrusionOk="0">
                <a:moveTo>
                  <a:pt x="0" y="0"/>
                </a:moveTo>
                <a:lnTo>
                  <a:pt x="186" y="484"/>
                </a:lnTo>
                <a:lnTo>
                  <a:pt x="410" y="1042"/>
                </a:lnTo>
                <a:lnTo>
                  <a:pt x="745" y="1749"/>
                </a:lnTo>
                <a:lnTo>
                  <a:pt x="1173" y="2586"/>
                </a:lnTo>
                <a:lnTo>
                  <a:pt x="1414" y="3052"/>
                </a:lnTo>
                <a:lnTo>
                  <a:pt x="1693" y="3535"/>
                </a:lnTo>
                <a:lnTo>
                  <a:pt x="2010" y="4038"/>
                </a:lnTo>
                <a:lnTo>
                  <a:pt x="2345" y="4540"/>
                </a:lnTo>
                <a:lnTo>
                  <a:pt x="2717" y="5061"/>
                </a:lnTo>
                <a:lnTo>
                  <a:pt x="3107" y="5582"/>
                </a:lnTo>
                <a:lnTo>
                  <a:pt x="3535" y="6103"/>
                </a:lnTo>
                <a:lnTo>
                  <a:pt x="4001" y="6624"/>
                </a:lnTo>
                <a:lnTo>
                  <a:pt x="4484" y="7145"/>
                </a:lnTo>
                <a:lnTo>
                  <a:pt x="5005" y="7647"/>
                </a:lnTo>
                <a:lnTo>
                  <a:pt x="5545" y="8131"/>
                </a:lnTo>
                <a:lnTo>
                  <a:pt x="6140" y="8596"/>
                </a:lnTo>
                <a:lnTo>
                  <a:pt x="6754" y="9042"/>
                </a:lnTo>
                <a:lnTo>
                  <a:pt x="7405" y="9452"/>
                </a:lnTo>
                <a:lnTo>
                  <a:pt x="7740" y="9638"/>
                </a:lnTo>
                <a:lnTo>
                  <a:pt x="8094" y="9824"/>
                </a:lnTo>
                <a:lnTo>
                  <a:pt x="8447" y="10010"/>
                </a:lnTo>
                <a:lnTo>
                  <a:pt x="8819" y="10177"/>
                </a:lnTo>
                <a:lnTo>
                  <a:pt x="9191" y="10345"/>
                </a:lnTo>
                <a:lnTo>
                  <a:pt x="9563" y="10494"/>
                </a:lnTo>
                <a:lnTo>
                  <a:pt x="9954" y="10624"/>
                </a:lnTo>
                <a:lnTo>
                  <a:pt x="10363" y="10754"/>
                </a:lnTo>
                <a:lnTo>
                  <a:pt x="10773" y="10866"/>
                </a:lnTo>
                <a:lnTo>
                  <a:pt x="11182" y="10959"/>
                </a:lnTo>
                <a:lnTo>
                  <a:pt x="11629" y="11052"/>
                </a:lnTo>
                <a:lnTo>
                  <a:pt x="12057" y="11126"/>
                </a:lnTo>
                <a:lnTo>
                  <a:pt x="12503" y="11182"/>
                </a:lnTo>
                <a:lnTo>
                  <a:pt x="12968" y="11238"/>
                </a:lnTo>
                <a:lnTo>
                  <a:pt x="13433" y="11256"/>
                </a:lnTo>
                <a:lnTo>
                  <a:pt x="13898" y="11275"/>
                </a:lnTo>
                <a:lnTo>
                  <a:pt x="14903" y="11275"/>
                </a:lnTo>
                <a:lnTo>
                  <a:pt x="15387" y="11238"/>
                </a:lnTo>
                <a:lnTo>
                  <a:pt x="15852" y="11219"/>
                </a:lnTo>
                <a:lnTo>
                  <a:pt x="16317" y="11163"/>
                </a:lnTo>
                <a:lnTo>
                  <a:pt x="16764" y="11108"/>
                </a:lnTo>
                <a:lnTo>
                  <a:pt x="17619" y="10977"/>
                </a:lnTo>
                <a:lnTo>
                  <a:pt x="18457" y="10810"/>
                </a:lnTo>
                <a:lnTo>
                  <a:pt x="19238" y="10624"/>
                </a:lnTo>
                <a:lnTo>
                  <a:pt x="20001" y="10401"/>
                </a:lnTo>
                <a:lnTo>
                  <a:pt x="20727" y="10159"/>
                </a:lnTo>
                <a:lnTo>
                  <a:pt x="21415" y="9898"/>
                </a:lnTo>
                <a:lnTo>
                  <a:pt x="22085" y="9638"/>
                </a:lnTo>
                <a:lnTo>
                  <a:pt x="22717" y="9359"/>
                </a:lnTo>
                <a:lnTo>
                  <a:pt x="23331" y="9080"/>
                </a:lnTo>
                <a:lnTo>
                  <a:pt x="24503" y="8521"/>
                </a:lnTo>
                <a:lnTo>
                  <a:pt x="25620" y="8019"/>
                </a:lnTo>
                <a:lnTo>
                  <a:pt x="26141" y="7796"/>
                </a:lnTo>
                <a:lnTo>
                  <a:pt x="26662" y="7591"/>
                </a:lnTo>
                <a:lnTo>
                  <a:pt x="27183" y="7405"/>
                </a:lnTo>
                <a:lnTo>
                  <a:pt x="27685" y="7256"/>
                </a:lnTo>
                <a:lnTo>
                  <a:pt x="28187" y="7145"/>
                </a:lnTo>
                <a:lnTo>
                  <a:pt x="28690" y="7089"/>
                </a:lnTo>
                <a:lnTo>
                  <a:pt x="28950" y="7070"/>
                </a:lnTo>
                <a:lnTo>
                  <a:pt x="29192" y="7052"/>
                </a:lnTo>
                <a:lnTo>
                  <a:pt x="29452" y="7070"/>
                </a:lnTo>
                <a:lnTo>
                  <a:pt x="29694" y="7089"/>
                </a:lnTo>
                <a:lnTo>
                  <a:pt x="29955" y="7107"/>
                </a:lnTo>
                <a:lnTo>
                  <a:pt x="30215" y="7163"/>
                </a:lnTo>
                <a:lnTo>
                  <a:pt x="30476" y="7219"/>
                </a:lnTo>
                <a:lnTo>
                  <a:pt x="30736" y="7293"/>
                </a:lnTo>
                <a:lnTo>
                  <a:pt x="30997" y="7387"/>
                </a:lnTo>
                <a:lnTo>
                  <a:pt x="31257" y="7498"/>
                </a:lnTo>
                <a:lnTo>
                  <a:pt x="31518" y="7610"/>
                </a:lnTo>
                <a:lnTo>
                  <a:pt x="31797" y="7759"/>
                </a:lnTo>
                <a:lnTo>
                  <a:pt x="32076" y="7907"/>
                </a:lnTo>
                <a:lnTo>
                  <a:pt x="32355" y="8094"/>
                </a:lnTo>
                <a:lnTo>
                  <a:pt x="32634" y="8280"/>
                </a:lnTo>
                <a:lnTo>
                  <a:pt x="32913" y="8503"/>
                </a:lnTo>
                <a:lnTo>
                  <a:pt x="33211" y="8745"/>
                </a:lnTo>
                <a:lnTo>
                  <a:pt x="33508" y="8987"/>
                </a:lnTo>
                <a:lnTo>
                  <a:pt x="33806" y="9266"/>
                </a:lnTo>
                <a:lnTo>
                  <a:pt x="34122" y="9563"/>
                </a:lnTo>
                <a:lnTo>
                  <a:pt x="34829" y="10252"/>
                </a:lnTo>
                <a:lnTo>
                  <a:pt x="35555" y="10884"/>
                </a:lnTo>
                <a:lnTo>
                  <a:pt x="36243" y="11442"/>
                </a:lnTo>
                <a:lnTo>
                  <a:pt x="36932" y="11963"/>
                </a:lnTo>
                <a:lnTo>
                  <a:pt x="37620" y="12429"/>
                </a:lnTo>
                <a:lnTo>
                  <a:pt x="38290" y="12838"/>
                </a:lnTo>
                <a:lnTo>
                  <a:pt x="38941" y="13191"/>
                </a:lnTo>
                <a:lnTo>
                  <a:pt x="39574" y="13508"/>
                </a:lnTo>
                <a:lnTo>
                  <a:pt x="40188" y="13768"/>
                </a:lnTo>
                <a:lnTo>
                  <a:pt x="40802" y="14010"/>
                </a:lnTo>
                <a:lnTo>
                  <a:pt x="41378" y="14196"/>
                </a:lnTo>
                <a:lnTo>
                  <a:pt x="41955" y="14363"/>
                </a:lnTo>
                <a:lnTo>
                  <a:pt x="42513" y="14475"/>
                </a:lnTo>
                <a:lnTo>
                  <a:pt x="43034" y="14568"/>
                </a:lnTo>
                <a:lnTo>
                  <a:pt x="43536" y="14643"/>
                </a:lnTo>
                <a:lnTo>
                  <a:pt x="44039" y="14680"/>
                </a:lnTo>
                <a:lnTo>
                  <a:pt x="44504" y="14698"/>
                </a:lnTo>
                <a:lnTo>
                  <a:pt x="44932" y="14698"/>
                </a:lnTo>
                <a:lnTo>
                  <a:pt x="45360" y="14680"/>
                </a:lnTo>
                <a:lnTo>
                  <a:pt x="45751" y="14643"/>
                </a:lnTo>
                <a:lnTo>
                  <a:pt x="46123" y="14605"/>
                </a:lnTo>
                <a:lnTo>
                  <a:pt x="46457" y="14550"/>
                </a:lnTo>
                <a:lnTo>
                  <a:pt x="46755" y="14475"/>
                </a:lnTo>
                <a:lnTo>
                  <a:pt x="47053" y="14419"/>
                </a:lnTo>
                <a:lnTo>
                  <a:pt x="47518" y="14289"/>
                </a:lnTo>
                <a:lnTo>
                  <a:pt x="47871" y="14159"/>
                </a:lnTo>
                <a:lnTo>
                  <a:pt x="48151" y="14029"/>
                </a:lnTo>
                <a:lnTo>
                  <a:pt x="4815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4"/>
          <p:cNvSpPr/>
          <p:nvPr/>
        </p:nvSpPr>
        <p:spPr>
          <a:xfrm flipH="1">
            <a:off x="-63655" y="-18975"/>
            <a:ext cx="3686498" cy="1292577"/>
          </a:xfrm>
          <a:custGeom>
            <a:avLst/>
            <a:gdLst/>
            <a:ahLst/>
            <a:cxnLst/>
            <a:rect l="l" t="t" r="r" b="b"/>
            <a:pathLst>
              <a:path w="37360" h="13099" extrusionOk="0">
                <a:moveTo>
                  <a:pt x="484" y="1"/>
                </a:moveTo>
                <a:lnTo>
                  <a:pt x="410" y="280"/>
                </a:lnTo>
                <a:lnTo>
                  <a:pt x="335" y="578"/>
                </a:lnTo>
                <a:lnTo>
                  <a:pt x="242" y="987"/>
                </a:lnTo>
                <a:lnTo>
                  <a:pt x="168" y="1489"/>
                </a:lnTo>
                <a:lnTo>
                  <a:pt x="75" y="2047"/>
                </a:lnTo>
                <a:lnTo>
                  <a:pt x="19" y="2661"/>
                </a:lnTo>
                <a:lnTo>
                  <a:pt x="0" y="3331"/>
                </a:lnTo>
                <a:lnTo>
                  <a:pt x="0" y="3685"/>
                </a:lnTo>
                <a:lnTo>
                  <a:pt x="19" y="4038"/>
                </a:lnTo>
                <a:lnTo>
                  <a:pt x="37" y="4392"/>
                </a:lnTo>
                <a:lnTo>
                  <a:pt x="93" y="4745"/>
                </a:lnTo>
                <a:lnTo>
                  <a:pt x="149" y="5117"/>
                </a:lnTo>
                <a:lnTo>
                  <a:pt x="224" y="5471"/>
                </a:lnTo>
                <a:lnTo>
                  <a:pt x="317" y="5824"/>
                </a:lnTo>
                <a:lnTo>
                  <a:pt x="428" y="6178"/>
                </a:lnTo>
                <a:lnTo>
                  <a:pt x="558" y="6513"/>
                </a:lnTo>
                <a:lnTo>
                  <a:pt x="726" y="6847"/>
                </a:lnTo>
                <a:lnTo>
                  <a:pt x="912" y="7182"/>
                </a:lnTo>
                <a:lnTo>
                  <a:pt x="1117" y="7499"/>
                </a:lnTo>
                <a:lnTo>
                  <a:pt x="1340" y="7796"/>
                </a:lnTo>
                <a:lnTo>
                  <a:pt x="1619" y="8094"/>
                </a:lnTo>
                <a:lnTo>
                  <a:pt x="1898" y="8354"/>
                </a:lnTo>
                <a:lnTo>
                  <a:pt x="2233" y="8615"/>
                </a:lnTo>
                <a:lnTo>
                  <a:pt x="2512" y="8820"/>
                </a:lnTo>
                <a:lnTo>
                  <a:pt x="2810" y="9006"/>
                </a:lnTo>
                <a:lnTo>
                  <a:pt x="3107" y="9154"/>
                </a:lnTo>
                <a:lnTo>
                  <a:pt x="3405" y="9303"/>
                </a:lnTo>
                <a:lnTo>
                  <a:pt x="3703" y="9434"/>
                </a:lnTo>
                <a:lnTo>
                  <a:pt x="3982" y="9545"/>
                </a:lnTo>
                <a:lnTo>
                  <a:pt x="4279" y="9638"/>
                </a:lnTo>
                <a:lnTo>
                  <a:pt x="4577" y="9713"/>
                </a:lnTo>
                <a:lnTo>
                  <a:pt x="4875" y="9768"/>
                </a:lnTo>
                <a:lnTo>
                  <a:pt x="5154" y="9824"/>
                </a:lnTo>
                <a:lnTo>
                  <a:pt x="5452" y="9843"/>
                </a:lnTo>
                <a:lnTo>
                  <a:pt x="5749" y="9880"/>
                </a:lnTo>
                <a:lnTo>
                  <a:pt x="6345" y="9880"/>
                </a:lnTo>
                <a:lnTo>
                  <a:pt x="6940" y="9843"/>
                </a:lnTo>
                <a:lnTo>
                  <a:pt x="7554" y="9768"/>
                </a:lnTo>
                <a:lnTo>
                  <a:pt x="8168" y="9675"/>
                </a:lnTo>
                <a:lnTo>
                  <a:pt x="8782" y="9545"/>
                </a:lnTo>
                <a:lnTo>
                  <a:pt x="9414" y="9396"/>
                </a:lnTo>
                <a:lnTo>
                  <a:pt x="10698" y="9061"/>
                </a:lnTo>
                <a:lnTo>
                  <a:pt x="12019" y="8727"/>
                </a:lnTo>
                <a:lnTo>
                  <a:pt x="12708" y="8559"/>
                </a:lnTo>
                <a:lnTo>
                  <a:pt x="13415" y="8410"/>
                </a:lnTo>
                <a:lnTo>
                  <a:pt x="14122" y="8280"/>
                </a:lnTo>
                <a:lnTo>
                  <a:pt x="14847" y="8187"/>
                </a:lnTo>
                <a:lnTo>
                  <a:pt x="15591" y="8113"/>
                </a:lnTo>
                <a:lnTo>
                  <a:pt x="16354" y="8075"/>
                </a:lnTo>
                <a:lnTo>
                  <a:pt x="16745" y="8075"/>
                </a:lnTo>
                <a:lnTo>
                  <a:pt x="17154" y="8094"/>
                </a:lnTo>
                <a:lnTo>
                  <a:pt x="17545" y="8113"/>
                </a:lnTo>
                <a:lnTo>
                  <a:pt x="17954" y="8150"/>
                </a:lnTo>
                <a:lnTo>
                  <a:pt x="18364" y="8206"/>
                </a:lnTo>
                <a:lnTo>
                  <a:pt x="18773" y="8261"/>
                </a:lnTo>
                <a:lnTo>
                  <a:pt x="19201" y="8336"/>
                </a:lnTo>
                <a:lnTo>
                  <a:pt x="19629" y="8448"/>
                </a:lnTo>
                <a:lnTo>
                  <a:pt x="20057" y="8541"/>
                </a:lnTo>
                <a:lnTo>
                  <a:pt x="20485" y="8671"/>
                </a:lnTo>
                <a:lnTo>
                  <a:pt x="20931" y="8820"/>
                </a:lnTo>
                <a:lnTo>
                  <a:pt x="21396" y="8987"/>
                </a:lnTo>
                <a:lnTo>
                  <a:pt x="21843" y="9173"/>
                </a:lnTo>
                <a:lnTo>
                  <a:pt x="22308" y="9378"/>
                </a:lnTo>
                <a:lnTo>
                  <a:pt x="22773" y="9601"/>
                </a:lnTo>
                <a:lnTo>
                  <a:pt x="23257" y="9843"/>
                </a:lnTo>
                <a:lnTo>
                  <a:pt x="23740" y="10103"/>
                </a:lnTo>
                <a:lnTo>
                  <a:pt x="24224" y="10401"/>
                </a:lnTo>
                <a:lnTo>
                  <a:pt x="24727" y="10717"/>
                </a:lnTo>
                <a:lnTo>
                  <a:pt x="25229" y="11052"/>
                </a:lnTo>
                <a:lnTo>
                  <a:pt x="25861" y="11462"/>
                </a:lnTo>
                <a:lnTo>
                  <a:pt x="26494" y="11834"/>
                </a:lnTo>
                <a:lnTo>
                  <a:pt x="27108" y="12150"/>
                </a:lnTo>
                <a:lnTo>
                  <a:pt x="27722" y="12410"/>
                </a:lnTo>
                <a:lnTo>
                  <a:pt x="28317" y="12634"/>
                </a:lnTo>
                <a:lnTo>
                  <a:pt x="28913" y="12801"/>
                </a:lnTo>
                <a:lnTo>
                  <a:pt x="29471" y="12931"/>
                </a:lnTo>
                <a:lnTo>
                  <a:pt x="30029" y="13024"/>
                </a:lnTo>
                <a:lnTo>
                  <a:pt x="30569" y="13080"/>
                </a:lnTo>
                <a:lnTo>
                  <a:pt x="31108" y="13099"/>
                </a:lnTo>
                <a:lnTo>
                  <a:pt x="31610" y="13099"/>
                </a:lnTo>
                <a:lnTo>
                  <a:pt x="32094" y="13062"/>
                </a:lnTo>
                <a:lnTo>
                  <a:pt x="32578" y="13006"/>
                </a:lnTo>
                <a:lnTo>
                  <a:pt x="33024" y="12931"/>
                </a:lnTo>
                <a:lnTo>
                  <a:pt x="33471" y="12820"/>
                </a:lnTo>
                <a:lnTo>
                  <a:pt x="33880" y="12708"/>
                </a:lnTo>
                <a:lnTo>
                  <a:pt x="34290" y="12578"/>
                </a:lnTo>
                <a:lnTo>
                  <a:pt x="34662" y="12429"/>
                </a:lnTo>
                <a:lnTo>
                  <a:pt x="35015" y="12280"/>
                </a:lnTo>
                <a:lnTo>
                  <a:pt x="35350" y="12131"/>
                </a:lnTo>
                <a:lnTo>
                  <a:pt x="35648" y="11964"/>
                </a:lnTo>
                <a:lnTo>
                  <a:pt x="35945" y="11796"/>
                </a:lnTo>
                <a:lnTo>
                  <a:pt x="36448" y="11499"/>
                </a:lnTo>
                <a:lnTo>
                  <a:pt x="36838" y="11220"/>
                </a:lnTo>
                <a:lnTo>
                  <a:pt x="37136" y="10996"/>
                </a:lnTo>
                <a:lnTo>
                  <a:pt x="37359" y="10773"/>
                </a:lnTo>
                <a:lnTo>
                  <a:pt x="3735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4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subTitle" idx="1"/>
          </p:nvPr>
        </p:nvSpPr>
        <p:spPr>
          <a:xfrm>
            <a:off x="719929" y="3049949"/>
            <a:ext cx="2501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000"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subTitle" idx="2"/>
          </p:nvPr>
        </p:nvSpPr>
        <p:spPr>
          <a:xfrm>
            <a:off x="719929" y="3416033"/>
            <a:ext cx="2501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subTitle" idx="3"/>
          </p:nvPr>
        </p:nvSpPr>
        <p:spPr>
          <a:xfrm>
            <a:off x="3320929" y="3049949"/>
            <a:ext cx="2501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000"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subTitle" idx="4"/>
          </p:nvPr>
        </p:nvSpPr>
        <p:spPr>
          <a:xfrm>
            <a:off x="3320929" y="3416033"/>
            <a:ext cx="2501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subTitle" idx="5"/>
          </p:nvPr>
        </p:nvSpPr>
        <p:spPr>
          <a:xfrm>
            <a:off x="5922371" y="3049949"/>
            <a:ext cx="2501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000"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subTitle" idx="6"/>
          </p:nvPr>
        </p:nvSpPr>
        <p:spPr>
          <a:xfrm>
            <a:off x="5922371" y="3416033"/>
            <a:ext cx="2501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9" name="Google Shape;159;p25"/>
          <p:cNvSpPr/>
          <p:nvPr/>
        </p:nvSpPr>
        <p:spPr>
          <a:xfrm rot="5400000" flipH="1">
            <a:off x="7191921" y="933608"/>
            <a:ext cx="2904740" cy="1018480"/>
          </a:xfrm>
          <a:custGeom>
            <a:avLst/>
            <a:gdLst/>
            <a:ahLst/>
            <a:cxnLst/>
            <a:rect l="l" t="t" r="r" b="b"/>
            <a:pathLst>
              <a:path w="37360" h="13099" extrusionOk="0">
                <a:moveTo>
                  <a:pt x="484" y="1"/>
                </a:moveTo>
                <a:lnTo>
                  <a:pt x="410" y="280"/>
                </a:lnTo>
                <a:lnTo>
                  <a:pt x="335" y="578"/>
                </a:lnTo>
                <a:lnTo>
                  <a:pt x="242" y="987"/>
                </a:lnTo>
                <a:lnTo>
                  <a:pt x="168" y="1489"/>
                </a:lnTo>
                <a:lnTo>
                  <a:pt x="75" y="2047"/>
                </a:lnTo>
                <a:lnTo>
                  <a:pt x="19" y="2661"/>
                </a:lnTo>
                <a:lnTo>
                  <a:pt x="0" y="3331"/>
                </a:lnTo>
                <a:lnTo>
                  <a:pt x="0" y="3685"/>
                </a:lnTo>
                <a:lnTo>
                  <a:pt x="19" y="4038"/>
                </a:lnTo>
                <a:lnTo>
                  <a:pt x="37" y="4392"/>
                </a:lnTo>
                <a:lnTo>
                  <a:pt x="93" y="4745"/>
                </a:lnTo>
                <a:lnTo>
                  <a:pt x="149" y="5117"/>
                </a:lnTo>
                <a:lnTo>
                  <a:pt x="224" y="5471"/>
                </a:lnTo>
                <a:lnTo>
                  <a:pt x="317" y="5824"/>
                </a:lnTo>
                <a:lnTo>
                  <a:pt x="428" y="6178"/>
                </a:lnTo>
                <a:lnTo>
                  <a:pt x="558" y="6513"/>
                </a:lnTo>
                <a:lnTo>
                  <a:pt x="726" y="6847"/>
                </a:lnTo>
                <a:lnTo>
                  <a:pt x="912" y="7182"/>
                </a:lnTo>
                <a:lnTo>
                  <a:pt x="1117" y="7499"/>
                </a:lnTo>
                <a:lnTo>
                  <a:pt x="1340" y="7796"/>
                </a:lnTo>
                <a:lnTo>
                  <a:pt x="1619" y="8094"/>
                </a:lnTo>
                <a:lnTo>
                  <a:pt x="1898" y="8354"/>
                </a:lnTo>
                <a:lnTo>
                  <a:pt x="2233" y="8615"/>
                </a:lnTo>
                <a:lnTo>
                  <a:pt x="2512" y="8820"/>
                </a:lnTo>
                <a:lnTo>
                  <a:pt x="2810" y="9006"/>
                </a:lnTo>
                <a:lnTo>
                  <a:pt x="3107" y="9154"/>
                </a:lnTo>
                <a:lnTo>
                  <a:pt x="3405" y="9303"/>
                </a:lnTo>
                <a:lnTo>
                  <a:pt x="3703" y="9434"/>
                </a:lnTo>
                <a:lnTo>
                  <a:pt x="3982" y="9545"/>
                </a:lnTo>
                <a:lnTo>
                  <a:pt x="4279" y="9638"/>
                </a:lnTo>
                <a:lnTo>
                  <a:pt x="4577" y="9713"/>
                </a:lnTo>
                <a:lnTo>
                  <a:pt x="4875" y="9768"/>
                </a:lnTo>
                <a:lnTo>
                  <a:pt x="5154" y="9824"/>
                </a:lnTo>
                <a:lnTo>
                  <a:pt x="5452" y="9843"/>
                </a:lnTo>
                <a:lnTo>
                  <a:pt x="5749" y="9880"/>
                </a:lnTo>
                <a:lnTo>
                  <a:pt x="6345" y="9880"/>
                </a:lnTo>
                <a:lnTo>
                  <a:pt x="6940" y="9843"/>
                </a:lnTo>
                <a:lnTo>
                  <a:pt x="7554" y="9768"/>
                </a:lnTo>
                <a:lnTo>
                  <a:pt x="8168" y="9675"/>
                </a:lnTo>
                <a:lnTo>
                  <a:pt x="8782" y="9545"/>
                </a:lnTo>
                <a:lnTo>
                  <a:pt x="9414" y="9396"/>
                </a:lnTo>
                <a:lnTo>
                  <a:pt x="10698" y="9061"/>
                </a:lnTo>
                <a:lnTo>
                  <a:pt x="12019" y="8727"/>
                </a:lnTo>
                <a:lnTo>
                  <a:pt x="12708" y="8559"/>
                </a:lnTo>
                <a:lnTo>
                  <a:pt x="13415" y="8410"/>
                </a:lnTo>
                <a:lnTo>
                  <a:pt x="14122" y="8280"/>
                </a:lnTo>
                <a:lnTo>
                  <a:pt x="14847" y="8187"/>
                </a:lnTo>
                <a:lnTo>
                  <a:pt x="15591" y="8113"/>
                </a:lnTo>
                <a:lnTo>
                  <a:pt x="16354" y="8075"/>
                </a:lnTo>
                <a:lnTo>
                  <a:pt x="16745" y="8075"/>
                </a:lnTo>
                <a:lnTo>
                  <a:pt x="17154" y="8094"/>
                </a:lnTo>
                <a:lnTo>
                  <a:pt x="17545" y="8113"/>
                </a:lnTo>
                <a:lnTo>
                  <a:pt x="17954" y="8150"/>
                </a:lnTo>
                <a:lnTo>
                  <a:pt x="18364" y="8206"/>
                </a:lnTo>
                <a:lnTo>
                  <a:pt x="18773" y="8261"/>
                </a:lnTo>
                <a:lnTo>
                  <a:pt x="19201" y="8336"/>
                </a:lnTo>
                <a:lnTo>
                  <a:pt x="19629" y="8448"/>
                </a:lnTo>
                <a:lnTo>
                  <a:pt x="20057" y="8541"/>
                </a:lnTo>
                <a:lnTo>
                  <a:pt x="20485" y="8671"/>
                </a:lnTo>
                <a:lnTo>
                  <a:pt x="20931" y="8820"/>
                </a:lnTo>
                <a:lnTo>
                  <a:pt x="21396" y="8987"/>
                </a:lnTo>
                <a:lnTo>
                  <a:pt x="21843" y="9173"/>
                </a:lnTo>
                <a:lnTo>
                  <a:pt x="22308" y="9378"/>
                </a:lnTo>
                <a:lnTo>
                  <a:pt x="22773" y="9601"/>
                </a:lnTo>
                <a:lnTo>
                  <a:pt x="23257" y="9843"/>
                </a:lnTo>
                <a:lnTo>
                  <a:pt x="23740" y="10103"/>
                </a:lnTo>
                <a:lnTo>
                  <a:pt x="24224" y="10401"/>
                </a:lnTo>
                <a:lnTo>
                  <a:pt x="24727" y="10717"/>
                </a:lnTo>
                <a:lnTo>
                  <a:pt x="25229" y="11052"/>
                </a:lnTo>
                <a:lnTo>
                  <a:pt x="25861" y="11462"/>
                </a:lnTo>
                <a:lnTo>
                  <a:pt x="26494" y="11834"/>
                </a:lnTo>
                <a:lnTo>
                  <a:pt x="27108" y="12150"/>
                </a:lnTo>
                <a:lnTo>
                  <a:pt x="27722" y="12410"/>
                </a:lnTo>
                <a:lnTo>
                  <a:pt x="28317" y="12634"/>
                </a:lnTo>
                <a:lnTo>
                  <a:pt x="28913" y="12801"/>
                </a:lnTo>
                <a:lnTo>
                  <a:pt x="29471" y="12931"/>
                </a:lnTo>
                <a:lnTo>
                  <a:pt x="30029" y="13024"/>
                </a:lnTo>
                <a:lnTo>
                  <a:pt x="30569" y="13080"/>
                </a:lnTo>
                <a:lnTo>
                  <a:pt x="31108" y="13099"/>
                </a:lnTo>
                <a:lnTo>
                  <a:pt x="31610" y="13099"/>
                </a:lnTo>
                <a:lnTo>
                  <a:pt x="32094" y="13062"/>
                </a:lnTo>
                <a:lnTo>
                  <a:pt x="32578" y="13006"/>
                </a:lnTo>
                <a:lnTo>
                  <a:pt x="33024" y="12931"/>
                </a:lnTo>
                <a:lnTo>
                  <a:pt x="33471" y="12820"/>
                </a:lnTo>
                <a:lnTo>
                  <a:pt x="33880" y="12708"/>
                </a:lnTo>
                <a:lnTo>
                  <a:pt x="34290" y="12578"/>
                </a:lnTo>
                <a:lnTo>
                  <a:pt x="34662" y="12429"/>
                </a:lnTo>
                <a:lnTo>
                  <a:pt x="35015" y="12280"/>
                </a:lnTo>
                <a:lnTo>
                  <a:pt x="35350" y="12131"/>
                </a:lnTo>
                <a:lnTo>
                  <a:pt x="35648" y="11964"/>
                </a:lnTo>
                <a:lnTo>
                  <a:pt x="35945" y="11796"/>
                </a:lnTo>
                <a:lnTo>
                  <a:pt x="36448" y="11499"/>
                </a:lnTo>
                <a:lnTo>
                  <a:pt x="36838" y="11220"/>
                </a:lnTo>
                <a:lnTo>
                  <a:pt x="37136" y="10996"/>
                </a:lnTo>
                <a:lnTo>
                  <a:pt x="37359" y="10773"/>
                </a:lnTo>
                <a:lnTo>
                  <a:pt x="3735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5"/>
          <p:cNvSpPr/>
          <p:nvPr/>
        </p:nvSpPr>
        <p:spPr>
          <a:xfrm rot="-5400000" flipH="1">
            <a:off x="-943129" y="3181883"/>
            <a:ext cx="2904740" cy="1018480"/>
          </a:xfrm>
          <a:custGeom>
            <a:avLst/>
            <a:gdLst/>
            <a:ahLst/>
            <a:cxnLst/>
            <a:rect l="l" t="t" r="r" b="b"/>
            <a:pathLst>
              <a:path w="37360" h="13099" extrusionOk="0">
                <a:moveTo>
                  <a:pt x="484" y="1"/>
                </a:moveTo>
                <a:lnTo>
                  <a:pt x="410" y="280"/>
                </a:lnTo>
                <a:lnTo>
                  <a:pt x="335" y="578"/>
                </a:lnTo>
                <a:lnTo>
                  <a:pt x="242" y="987"/>
                </a:lnTo>
                <a:lnTo>
                  <a:pt x="168" y="1489"/>
                </a:lnTo>
                <a:lnTo>
                  <a:pt x="75" y="2047"/>
                </a:lnTo>
                <a:lnTo>
                  <a:pt x="19" y="2661"/>
                </a:lnTo>
                <a:lnTo>
                  <a:pt x="0" y="3331"/>
                </a:lnTo>
                <a:lnTo>
                  <a:pt x="0" y="3685"/>
                </a:lnTo>
                <a:lnTo>
                  <a:pt x="19" y="4038"/>
                </a:lnTo>
                <a:lnTo>
                  <a:pt x="37" y="4392"/>
                </a:lnTo>
                <a:lnTo>
                  <a:pt x="93" y="4745"/>
                </a:lnTo>
                <a:lnTo>
                  <a:pt x="149" y="5117"/>
                </a:lnTo>
                <a:lnTo>
                  <a:pt x="224" y="5471"/>
                </a:lnTo>
                <a:lnTo>
                  <a:pt x="317" y="5824"/>
                </a:lnTo>
                <a:lnTo>
                  <a:pt x="428" y="6178"/>
                </a:lnTo>
                <a:lnTo>
                  <a:pt x="558" y="6513"/>
                </a:lnTo>
                <a:lnTo>
                  <a:pt x="726" y="6847"/>
                </a:lnTo>
                <a:lnTo>
                  <a:pt x="912" y="7182"/>
                </a:lnTo>
                <a:lnTo>
                  <a:pt x="1117" y="7499"/>
                </a:lnTo>
                <a:lnTo>
                  <a:pt x="1340" y="7796"/>
                </a:lnTo>
                <a:lnTo>
                  <a:pt x="1619" y="8094"/>
                </a:lnTo>
                <a:lnTo>
                  <a:pt x="1898" y="8354"/>
                </a:lnTo>
                <a:lnTo>
                  <a:pt x="2233" y="8615"/>
                </a:lnTo>
                <a:lnTo>
                  <a:pt x="2512" y="8820"/>
                </a:lnTo>
                <a:lnTo>
                  <a:pt x="2810" y="9006"/>
                </a:lnTo>
                <a:lnTo>
                  <a:pt x="3107" y="9154"/>
                </a:lnTo>
                <a:lnTo>
                  <a:pt x="3405" y="9303"/>
                </a:lnTo>
                <a:lnTo>
                  <a:pt x="3703" y="9434"/>
                </a:lnTo>
                <a:lnTo>
                  <a:pt x="3982" y="9545"/>
                </a:lnTo>
                <a:lnTo>
                  <a:pt x="4279" y="9638"/>
                </a:lnTo>
                <a:lnTo>
                  <a:pt x="4577" y="9713"/>
                </a:lnTo>
                <a:lnTo>
                  <a:pt x="4875" y="9768"/>
                </a:lnTo>
                <a:lnTo>
                  <a:pt x="5154" y="9824"/>
                </a:lnTo>
                <a:lnTo>
                  <a:pt x="5452" y="9843"/>
                </a:lnTo>
                <a:lnTo>
                  <a:pt x="5749" y="9880"/>
                </a:lnTo>
                <a:lnTo>
                  <a:pt x="6345" y="9880"/>
                </a:lnTo>
                <a:lnTo>
                  <a:pt x="6940" y="9843"/>
                </a:lnTo>
                <a:lnTo>
                  <a:pt x="7554" y="9768"/>
                </a:lnTo>
                <a:lnTo>
                  <a:pt x="8168" y="9675"/>
                </a:lnTo>
                <a:lnTo>
                  <a:pt x="8782" y="9545"/>
                </a:lnTo>
                <a:lnTo>
                  <a:pt x="9414" y="9396"/>
                </a:lnTo>
                <a:lnTo>
                  <a:pt x="10698" y="9061"/>
                </a:lnTo>
                <a:lnTo>
                  <a:pt x="12019" y="8727"/>
                </a:lnTo>
                <a:lnTo>
                  <a:pt x="12708" y="8559"/>
                </a:lnTo>
                <a:lnTo>
                  <a:pt x="13415" y="8410"/>
                </a:lnTo>
                <a:lnTo>
                  <a:pt x="14122" y="8280"/>
                </a:lnTo>
                <a:lnTo>
                  <a:pt x="14847" y="8187"/>
                </a:lnTo>
                <a:lnTo>
                  <a:pt x="15591" y="8113"/>
                </a:lnTo>
                <a:lnTo>
                  <a:pt x="16354" y="8075"/>
                </a:lnTo>
                <a:lnTo>
                  <a:pt x="16745" y="8075"/>
                </a:lnTo>
                <a:lnTo>
                  <a:pt x="17154" y="8094"/>
                </a:lnTo>
                <a:lnTo>
                  <a:pt x="17545" y="8113"/>
                </a:lnTo>
                <a:lnTo>
                  <a:pt x="17954" y="8150"/>
                </a:lnTo>
                <a:lnTo>
                  <a:pt x="18364" y="8206"/>
                </a:lnTo>
                <a:lnTo>
                  <a:pt x="18773" y="8261"/>
                </a:lnTo>
                <a:lnTo>
                  <a:pt x="19201" y="8336"/>
                </a:lnTo>
                <a:lnTo>
                  <a:pt x="19629" y="8448"/>
                </a:lnTo>
                <a:lnTo>
                  <a:pt x="20057" y="8541"/>
                </a:lnTo>
                <a:lnTo>
                  <a:pt x="20485" y="8671"/>
                </a:lnTo>
                <a:lnTo>
                  <a:pt x="20931" y="8820"/>
                </a:lnTo>
                <a:lnTo>
                  <a:pt x="21396" y="8987"/>
                </a:lnTo>
                <a:lnTo>
                  <a:pt x="21843" y="9173"/>
                </a:lnTo>
                <a:lnTo>
                  <a:pt x="22308" y="9378"/>
                </a:lnTo>
                <a:lnTo>
                  <a:pt x="22773" y="9601"/>
                </a:lnTo>
                <a:lnTo>
                  <a:pt x="23257" y="9843"/>
                </a:lnTo>
                <a:lnTo>
                  <a:pt x="23740" y="10103"/>
                </a:lnTo>
                <a:lnTo>
                  <a:pt x="24224" y="10401"/>
                </a:lnTo>
                <a:lnTo>
                  <a:pt x="24727" y="10717"/>
                </a:lnTo>
                <a:lnTo>
                  <a:pt x="25229" y="11052"/>
                </a:lnTo>
                <a:lnTo>
                  <a:pt x="25861" y="11462"/>
                </a:lnTo>
                <a:lnTo>
                  <a:pt x="26494" y="11834"/>
                </a:lnTo>
                <a:lnTo>
                  <a:pt x="27108" y="12150"/>
                </a:lnTo>
                <a:lnTo>
                  <a:pt x="27722" y="12410"/>
                </a:lnTo>
                <a:lnTo>
                  <a:pt x="28317" y="12634"/>
                </a:lnTo>
                <a:lnTo>
                  <a:pt x="28913" y="12801"/>
                </a:lnTo>
                <a:lnTo>
                  <a:pt x="29471" y="12931"/>
                </a:lnTo>
                <a:lnTo>
                  <a:pt x="30029" y="13024"/>
                </a:lnTo>
                <a:lnTo>
                  <a:pt x="30569" y="13080"/>
                </a:lnTo>
                <a:lnTo>
                  <a:pt x="31108" y="13099"/>
                </a:lnTo>
                <a:lnTo>
                  <a:pt x="31610" y="13099"/>
                </a:lnTo>
                <a:lnTo>
                  <a:pt x="32094" y="13062"/>
                </a:lnTo>
                <a:lnTo>
                  <a:pt x="32578" y="13006"/>
                </a:lnTo>
                <a:lnTo>
                  <a:pt x="33024" y="12931"/>
                </a:lnTo>
                <a:lnTo>
                  <a:pt x="33471" y="12820"/>
                </a:lnTo>
                <a:lnTo>
                  <a:pt x="33880" y="12708"/>
                </a:lnTo>
                <a:lnTo>
                  <a:pt x="34290" y="12578"/>
                </a:lnTo>
                <a:lnTo>
                  <a:pt x="34662" y="12429"/>
                </a:lnTo>
                <a:lnTo>
                  <a:pt x="35015" y="12280"/>
                </a:lnTo>
                <a:lnTo>
                  <a:pt x="35350" y="12131"/>
                </a:lnTo>
                <a:lnTo>
                  <a:pt x="35648" y="11964"/>
                </a:lnTo>
                <a:lnTo>
                  <a:pt x="35945" y="11796"/>
                </a:lnTo>
                <a:lnTo>
                  <a:pt x="36448" y="11499"/>
                </a:lnTo>
                <a:lnTo>
                  <a:pt x="36838" y="11220"/>
                </a:lnTo>
                <a:lnTo>
                  <a:pt x="37136" y="10996"/>
                </a:lnTo>
                <a:lnTo>
                  <a:pt x="37359" y="10773"/>
                </a:lnTo>
                <a:lnTo>
                  <a:pt x="3735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4_1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subTitle" idx="1"/>
          </p:nvPr>
        </p:nvSpPr>
        <p:spPr>
          <a:xfrm>
            <a:off x="1744932" y="1267851"/>
            <a:ext cx="3193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000"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subTitle" idx="2"/>
          </p:nvPr>
        </p:nvSpPr>
        <p:spPr>
          <a:xfrm>
            <a:off x="1744932" y="1634565"/>
            <a:ext cx="3193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subTitle" idx="3"/>
          </p:nvPr>
        </p:nvSpPr>
        <p:spPr>
          <a:xfrm>
            <a:off x="1744932" y="2453748"/>
            <a:ext cx="3193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000"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subTitle" idx="4"/>
          </p:nvPr>
        </p:nvSpPr>
        <p:spPr>
          <a:xfrm>
            <a:off x="1744932" y="2820462"/>
            <a:ext cx="3193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ubTitle" idx="5"/>
          </p:nvPr>
        </p:nvSpPr>
        <p:spPr>
          <a:xfrm>
            <a:off x="1744932" y="3640243"/>
            <a:ext cx="3193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000"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subTitle" idx="6"/>
          </p:nvPr>
        </p:nvSpPr>
        <p:spPr>
          <a:xfrm>
            <a:off x="1744932" y="4006957"/>
            <a:ext cx="3193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9" name="Google Shape;169;p26"/>
          <p:cNvSpPr/>
          <p:nvPr/>
        </p:nvSpPr>
        <p:spPr>
          <a:xfrm flipH="1">
            <a:off x="1" y="-2"/>
            <a:ext cx="2856799" cy="872128"/>
          </a:xfrm>
          <a:custGeom>
            <a:avLst/>
            <a:gdLst/>
            <a:ahLst/>
            <a:cxnLst/>
            <a:rect l="l" t="t" r="r" b="b"/>
            <a:pathLst>
              <a:path w="48151" h="14699" extrusionOk="0">
                <a:moveTo>
                  <a:pt x="0" y="0"/>
                </a:moveTo>
                <a:lnTo>
                  <a:pt x="186" y="484"/>
                </a:lnTo>
                <a:lnTo>
                  <a:pt x="410" y="1042"/>
                </a:lnTo>
                <a:lnTo>
                  <a:pt x="745" y="1749"/>
                </a:lnTo>
                <a:lnTo>
                  <a:pt x="1173" y="2586"/>
                </a:lnTo>
                <a:lnTo>
                  <a:pt x="1414" y="3052"/>
                </a:lnTo>
                <a:lnTo>
                  <a:pt x="1693" y="3535"/>
                </a:lnTo>
                <a:lnTo>
                  <a:pt x="2010" y="4038"/>
                </a:lnTo>
                <a:lnTo>
                  <a:pt x="2345" y="4540"/>
                </a:lnTo>
                <a:lnTo>
                  <a:pt x="2717" y="5061"/>
                </a:lnTo>
                <a:lnTo>
                  <a:pt x="3107" y="5582"/>
                </a:lnTo>
                <a:lnTo>
                  <a:pt x="3535" y="6103"/>
                </a:lnTo>
                <a:lnTo>
                  <a:pt x="4001" y="6624"/>
                </a:lnTo>
                <a:lnTo>
                  <a:pt x="4484" y="7145"/>
                </a:lnTo>
                <a:lnTo>
                  <a:pt x="5005" y="7647"/>
                </a:lnTo>
                <a:lnTo>
                  <a:pt x="5545" y="8131"/>
                </a:lnTo>
                <a:lnTo>
                  <a:pt x="6140" y="8596"/>
                </a:lnTo>
                <a:lnTo>
                  <a:pt x="6754" y="9042"/>
                </a:lnTo>
                <a:lnTo>
                  <a:pt x="7405" y="9452"/>
                </a:lnTo>
                <a:lnTo>
                  <a:pt x="7740" y="9638"/>
                </a:lnTo>
                <a:lnTo>
                  <a:pt x="8094" y="9824"/>
                </a:lnTo>
                <a:lnTo>
                  <a:pt x="8447" y="10010"/>
                </a:lnTo>
                <a:lnTo>
                  <a:pt x="8819" y="10177"/>
                </a:lnTo>
                <a:lnTo>
                  <a:pt x="9191" y="10345"/>
                </a:lnTo>
                <a:lnTo>
                  <a:pt x="9563" y="10494"/>
                </a:lnTo>
                <a:lnTo>
                  <a:pt x="9954" y="10624"/>
                </a:lnTo>
                <a:lnTo>
                  <a:pt x="10363" y="10754"/>
                </a:lnTo>
                <a:lnTo>
                  <a:pt x="10773" y="10866"/>
                </a:lnTo>
                <a:lnTo>
                  <a:pt x="11182" y="10959"/>
                </a:lnTo>
                <a:lnTo>
                  <a:pt x="11629" y="11052"/>
                </a:lnTo>
                <a:lnTo>
                  <a:pt x="12057" y="11126"/>
                </a:lnTo>
                <a:lnTo>
                  <a:pt x="12503" y="11182"/>
                </a:lnTo>
                <a:lnTo>
                  <a:pt x="12968" y="11238"/>
                </a:lnTo>
                <a:lnTo>
                  <a:pt x="13433" y="11256"/>
                </a:lnTo>
                <a:lnTo>
                  <a:pt x="13898" y="11275"/>
                </a:lnTo>
                <a:lnTo>
                  <a:pt x="14903" y="11275"/>
                </a:lnTo>
                <a:lnTo>
                  <a:pt x="15387" y="11238"/>
                </a:lnTo>
                <a:lnTo>
                  <a:pt x="15852" y="11219"/>
                </a:lnTo>
                <a:lnTo>
                  <a:pt x="16317" y="11163"/>
                </a:lnTo>
                <a:lnTo>
                  <a:pt x="16764" y="11108"/>
                </a:lnTo>
                <a:lnTo>
                  <a:pt x="17619" y="10977"/>
                </a:lnTo>
                <a:lnTo>
                  <a:pt x="18457" y="10810"/>
                </a:lnTo>
                <a:lnTo>
                  <a:pt x="19238" y="10624"/>
                </a:lnTo>
                <a:lnTo>
                  <a:pt x="20001" y="10401"/>
                </a:lnTo>
                <a:lnTo>
                  <a:pt x="20727" y="10159"/>
                </a:lnTo>
                <a:lnTo>
                  <a:pt x="21415" y="9898"/>
                </a:lnTo>
                <a:lnTo>
                  <a:pt x="22085" y="9638"/>
                </a:lnTo>
                <a:lnTo>
                  <a:pt x="22717" y="9359"/>
                </a:lnTo>
                <a:lnTo>
                  <a:pt x="23331" y="9080"/>
                </a:lnTo>
                <a:lnTo>
                  <a:pt x="24503" y="8521"/>
                </a:lnTo>
                <a:lnTo>
                  <a:pt x="25620" y="8019"/>
                </a:lnTo>
                <a:lnTo>
                  <a:pt x="26141" y="7796"/>
                </a:lnTo>
                <a:lnTo>
                  <a:pt x="26662" y="7591"/>
                </a:lnTo>
                <a:lnTo>
                  <a:pt x="27183" y="7405"/>
                </a:lnTo>
                <a:lnTo>
                  <a:pt x="27685" y="7256"/>
                </a:lnTo>
                <a:lnTo>
                  <a:pt x="28187" y="7145"/>
                </a:lnTo>
                <a:lnTo>
                  <a:pt x="28690" y="7089"/>
                </a:lnTo>
                <a:lnTo>
                  <a:pt x="28950" y="7070"/>
                </a:lnTo>
                <a:lnTo>
                  <a:pt x="29192" y="7052"/>
                </a:lnTo>
                <a:lnTo>
                  <a:pt x="29452" y="7070"/>
                </a:lnTo>
                <a:lnTo>
                  <a:pt x="29694" y="7089"/>
                </a:lnTo>
                <a:lnTo>
                  <a:pt x="29955" y="7107"/>
                </a:lnTo>
                <a:lnTo>
                  <a:pt x="30215" y="7163"/>
                </a:lnTo>
                <a:lnTo>
                  <a:pt x="30476" y="7219"/>
                </a:lnTo>
                <a:lnTo>
                  <a:pt x="30736" y="7293"/>
                </a:lnTo>
                <a:lnTo>
                  <a:pt x="30997" y="7387"/>
                </a:lnTo>
                <a:lnTo>
                  <a:pt x="31257" y="7498"/>
                </a:lnTo>
                <a:lnTo>
                  <a:pt x="31518" y="7610"/>
                </a:lnTo>
                <a:lnTo>
                  <a:pt x="31797" y="7759"/>
                </a:lnTo>
                <a:lnTo>
                  <a:pt x="32076" y="7907"/>
                </a:lnTo>
                <a:lnTo>
                  <a:pt x="32355" y="8094"/>
                </a:lnTo>
                <a:lnTo>
                  <a:pt x="32634" y="8280"/>
                </a:lnTo>
                <a:lnTo>
                  <a:pt x="32913" y="8503"/>
                </a:lnTo>
                <a:lnTo>
                  <a:pt x="33211" y="8745"/>
                </a:lnTo>
                <a:lnTo>
                  <a:pt x="33508" y="8987"/>
                </a:lnTo>
                <a:lnTo>
                  <a:pt x="33806" y="9266"/>
                </a:lnTo>
                <a:lnTo>
                  <a:pt x="34122" y="9563"/>
                </a:lnTo>
                <a:lnTo>
                  <a:pt x="34829" y="10252"/>
                </a:lnTo>
                <a:lnTo>
                  <a:pt x="35555" y="10884"/>
                </a:lnTo>
                <a:lnTo>
                  <a:pt x="36243" y="11442"/>
                </a:lnTo>
                <a:lnTo>
                  <a:pt x="36932" y="11963"/>
                </a:lnTo>
                <a:lnTo>
                  <a:pt x="37620" y="12429"/>
                </a:lnTo>
                <a:lnTo>
                  <a:pt x="38290" y="12838"/>
                </a:lnTo>
                <a:lnTo>
                  <a:pt x="38941" y="13191"/>
                </a:lnTo>
                <a:lnTo>
                  <a:pt x="39574" y="13508"/>
                </a:lnTo>
                <a:lnTo>
                  <a:pt x="40188" y="13768"/>
                </a:lnTo>
                <a:lnTo>
                  <a:pt x="40802" y="14010"/>
                </a:lnTo>
                <a:lnTo>
                  <a:pt x="41378" y="14196"/>
                </a:lnTo>
                <a:lnTo>
                  <a:pt x="41955" y="14363"/>
                </a:lnTo>
                <a:lnTo>
                  <a:pt x="42513" y="14475"/>
                </a:lnTo>
                <a:lnTo>
                  <a:pt x="43034" y="14568"/>
                </a:lnTo>
                <a:lnTo>
                  <a:pt x="43536" y="14643"/>
                </a:lnTo>
                <a:lnTo>
                  <a:pt x="44039" y="14680"/>
                </a:lnTo>
                <a:lnTo>
                  <a:pt x="44504" y="14698"/>
                </a:lnTo>
                <a:lnTo>
                  <a:pt x="44932" y="14698"/>
                </a:lnTo>
                <a:lnTo>
                  <a:pt x="45360" y="14680"/>
                </a:lnTo>
                <a:lnTo>
                  <a:pt x="45751" y="14643"/>
                </a:lnTo>
                <a:lnTo>
                  <a:pt x="46123" y="14605"/>
                </a:lnTo>
                <a:lnTo>
                  <a:pt x="46457" y="14550"/>
                </a:lnTo>
                <a:lnTo>
                  <a:pt x="46755" y="14475"/>
                </a:lnTo>
                <a:lnTo>
                  <a:pt x="47053" y="14419"/>
                </a:lnTo>
                <a:lnTo>
                  <a:pt x="47518" y="14289"/>
                </a:lnTo>
                <a:lnTo>
                  <a:pt x="47871" y="14159"/>
                </a:lnTo>
                <a:lnTo>
                  <a:pt x="48151" y="14029"/>
                </a:lnTo>
                <a:lnTo>
                  <a:pt x="4815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/>
          <p:nvPr/>
        </p:nvSpPr>
        <p:spPr>
          <a:xfrm rot="10800000" flipH="1">
            <a:off x="6287201" y="4272673"/>
            <a:ext cx="2856799" cy="872128"/>
          </a:xfrm>
          <a:custGeom>
            <a:avLst/>
            <a:gdLst/>
            <a:ahLst/>
            <a:cxnLst/>
            <a:rect l="l" t="t" r="r" b="b"/>
            <a:pathLst>
              <a:path w="48151" h="14699" extrusionOk="0">
                <a:moveTo>
                  <a:pt x="0" y="0"/>
                </a:moveTo>
                <a:lnTo>
                  <a:pt x="186" y="484"/>
                </a:lnTo>
                <a:lnTo>
                  <a:pt x="410" y="1042"/>
                </a:lnTo>
                <a:lnTo>
                  <a:pt x="745" y="1749"/>
                </a:lnTo>
                <a:lnTo>
                  <a:pt x="1173" y="2586"/>
                </a:lnTo>
                <a:lnTo>
                  <a:pt x="1414" y="3052"/>
                </a:lnTo>
                <a:lnTo>
                  <a:pt x="1693" y="3535"/>
                </a:lnTo>
                <a:lnTo>
                  <a:pt x="2010" y="4038"/>
                </a:lnTo>
                <a:lnTo>
                  <a:pt x="2345" y="4540"/>
                </a:lnTo>
                <a:lnTo>
                  <a:pt x="2717" y="5061"/>
                </a:lnTo>
                <a:lnTo>
                  <a:pt x="3107" y="5582"/>
                </a:lnTo>
                <a:lnTo>
                  <a:pt x="3535" y="6103"/>
                </a:lnTo>
                <a:lnTo>
                  <a:pt x="4001" y="6624"/>
                </a:lnTo>
                <a:lnTo>
                  <a:pt x="4484" y="7145"/>
                </a:lnTo>
                <a:lnTo>
                  <a:pt x="5005" y="7647"/>
                </a:lnTo>
                <a:lnTo>
                  <a:pt x="5545" y="8131"/>
                </a:lnTo>
                <a:lnTo>
                  <a:pt x="6140" y="8596"/>
                </a:lnTo>
                <a:lnTo>
                  <a:pt x="6754" y="9042"/>
                </a:lnTo>
                <a:lnTo>
                  <a:pt x="7405" y="9452"/>
                </a:lnTo>
                <a:lnTo>
                  <a:pt x="7740" y="9638"/>
                </a:lnTo>
                <a:lnTo>
                  <a:pt x="8094" y="9824"/>
                </a:lnTo>
                <a:lnTo>
                  <a:pt x="8447" y="10010"/>
                </a:lnTo>
                <a:lnTo>
                  <a:pt x="8819" y="10177"/>
                </a:lnTo>
                <a:lnTo>
                  <a:pt x="9191" y="10345"/>
                </a:lnTo>
                <a:lnTo>
                  <a:pt x="9563" y="10494"/>
                </a:lnTo>
                <a:lnTo>
                  <a:pt x="9954" y="10624"/>
                </a:lnTo>
                <a:lnTo>
                  <a:pt x="10363" y="10754"/>
                </a:lnTo>
                <a:lnTo>
                  <a:pt x="10773" y="10866"/>
                </a:lnTo>
                <a:lnTo>
                  <a:pt x="11182" y="10959"/>
                </a:lnTo>
                <a:lnTo>
                  <a:pt x="11629" y="11052"/>
                </a:lnTo>
                <a:lnTo>
                  <a:pt x="12057" y="11126"/>
                </a:lnTo>
                <a:lnTo>
                  <a:pt x="12503" y="11182"/>
                </a:lnTo>
                <a:lnTo>
                  <a:pt x="12968" y="11238"/>
                </a:lnTo>
                <a:lnTo>
                  <a:pt x="13433" y="11256"/>
                </a:lnTo>
                <a:lnTo>
                  <a:pt x="13898" y="11275"/>
                </a:lnTo>
                <a:lnTo>
                  <a:pt x="14903" y="11275"/>
                </a:lnTo>
                <a:lnTo>
                  <a:pt x="15387" y="11238"/>
                </a:lnTo>
                <a:lnTo>
                  <a:pt x="15852" y="11219"/>
                </a:lnTo>
                <a:lnTo>
                  <a:pt x="16317" y="11163"/>
                </a:lnTo>
                <a:lnTo>
                  <a:pt x="16764" y="11108"/>
                </a:lnTo>
                <a:lnTo>
                  <a:pt x="17619" y="10977"/>
                </a:lnTo>
                <a:lnTo>
                  <a:pt x="18457" y="10810"/>
                </a:lnTo>
                <a:lnTo>
                  <a:pt x="19238" y="10624"/>
                </a:lnTo>
                <a:lnTo>
                  <a:pt x="20001" y="10401"/>
                </a:lnTo>
                <a:lnTo>
                  <a:pt x="20727" y="10159"/>
                </a:lnTo>
                <a:lnTo>
                  <a:pt x="21415" y="9898"/>
                </a:lnTo>
                <a:lnTo>
                  <a:pt x="22085" y="9638"/>
                </a:lnTo>
                <a:lnTo>
                  <a:pt x="22717" y="9359"/>
                </a:lnTo>
                <a:lnTo>
                  <a:pt x="23331" y="9080"/>
                </a:lnTo>
                <a:lnTo>
                  <a:pt x="24503" y="8521"/>
                </a:lnTo>
                <a:lnTo>
                  <a:pt x="25620" y="8019"/>
                </a:lnTo>
                <a:lnTo>
                  <a:pt x="26141" y="7796"/>
                </a:lnTo>
                <a:lnTo>
                  <a:pt x="26662" y="7591"/>
                </a:lnTo>
                <a:lnTo>
                  <a:pt x="27183" y="7405"/>
                </a:lnTo>
                <a:lnTo>
                  <a:pt x="27685" y="7256"/>
                </a:lnTo>
                <a:lnTo>
                  <a:pt x="28187" y="7145"/>
                </a:lnTo>
                <a:lnTo>
                  <a:pt x="28690" y="7089"/>
                </a:lnTo>
                <a:lnTo>
                  <a:pt x="28950" y="7070"/>
                </a:lnTo>
                <a:lnTo>
                  <a:pt x="29192" y="7052"/>
                </a:lnTo>
                <a:lnTo>
                  <a:pt x="29452" y="7070"/>
                </a:lnTo>
                <a:lnTo>
                  <a:pt x="29694" y="7089"/>
                </a:lnTo>
                <a:lnTo>
                  <a:pt x="29955" y="7107"/>
                </a:lnTo>
                <a:lnTo>
                  <a:pt x="30215" y="7163"/>
                </a:lnTo>
                <a:lnTo>
                  <a:pt x="30476" y="7219"/>
                </a:lnTo>
                <a:lnTo>
                  <a:pt x="30736" y="7293"/>
                </a:lnTo>
                <a:lnTo>
                  <a:pt x="30997" y="7387"/>
                </a:lnTo>
                <a:lnTo>
                  <a:pt x="31257" y="7498"/>
                </a:lnTo>
                <a:lnTo>
                  <a:pt x="31518" y="7610"/>
                </a:lnTo>
                <a:lnTo>
                  <a:pt x="31797" y="7759"/>
                </a:lnTo>
                <a:lnTo>
                  <a:pt x="32076" y="7907"/>
                </a:lnTo>
                <a:lnTo>
                  <a:pt x="32355" y="8094"/>
                </a:lnTo>
                <a:lnTo>
                  <a:pt x="32634" y="8280"/>
                </a:lnTo>
                <a:lnTo>
                  <a:pt x="32913" y="8503"/>
                </a:lnTo>
                <a:lnTo>
                  <a:pt x="33211" y="8745"/>
                </a:lnTo>
                <a:lnTo>
                  <a:pt x="33508" y="8987"/>
                </a:lnTo>
                <a:lnTo>
                  <a:pt x="33806" y="9266"/>
                </a:lnTo>
                <a:lnTo>
                  <a:pt x="34122" y="9563"/>
                </a:lnTo>
                <a:lnTo>
                  <a:pt x="34829" y="10252"/>
                </a:lnTo>
                <a:lnTo>
                  <a:pt x="35555" y="10884"/>
                </a:lnTo>
                <a:lnTo>
                  <a:pt x="36243" y="11442"/>
                </a:lnTo>
                <a:lnTo>
                  <a:pt x="36932" y="11963"/>
                </a:lnTo>
                <a:lnTo>
                  <a:pt x="37620" y="12429"/>
                </a:lnTo>
                <a:lnTo>
                  <a:pt x="38290" y="12838"/>
                </a:lnTo>
                <a:lnTo>
                  <a:pt x="38941" y="13191"/>
                </a:lnTo>
                <a:lnTo>
                  <a:pt x="39574" y="13508"/>
                </a:lnTo>
                <a:lnTo>
                  <a:pt x="40188" y="13768"/>
                </a:lnTo>
                <a:lnTo>
                  <a:pt x="40802" y="14010"/>
                </a:lnTo>
                <a:lnTo>
                  <a:pt x="41378" y="14196"/>
                </a:lnTo>
                <a:lnTo>
                  <a:pt x="41955" y="14363"/>
                </a:lnTo>
                <a:lnTo>
                  <a:pt x="42513" y="14475"/>
                </a:lnTo>
                <a:lnTo>
                  <a:pt x="43034" y="14568"/>
                </a:lnTo>
                <a:lnTo>
                  <a:pt x="43536" y="14643"/>
                </a:lnTo>
                <a:lnTo>
                  <a:pt x="44039" y="14680"/>
                </a:lnTo>
                <a:lnTo>
                  <a:pt x="44504" y="14698"/>
                </a:lnTo>
                <a:lnTo>
                  <a:pt x="44932" y="14698"/>
                </a:lnTo>
                <a:lnTo>
                  <a:pt x="45360" y="14680"/>
                </a:lnTo>
                <a:lnTo>
                  <a:pt x="45751" y="14643"/>
                </a:lnTo>
                <a:lnTo>
                  <a:pt x="46123" y="14605"/>
                </a:lnTo>
                <a:lnTo>
                  <a:pt x="46457" y="14550"/>
                </a:lnTo>
                <a:lnTo>
                  <a:pt x="46755" y="14475"/>
                </a:lnTo>
                <a:lnTo>
                  <a:pt x="47053" y="14419"/>
                </a:lnTo>
                <a:lnTo>
                  <a:pt x="47518" y="14289"/>
                </a:lnTo>
                <a:lnTo>
                  <a:pt x="47871" y="14159"/>
                </a:lnTo>
                <a:lnTo>
                  <a:pt x="48151" y="14029"/>
                </a:lnTo>
                <a:lnTo>
                  <a:pt x="4815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3"/>
          <p:cNvSpPr/>
          <p:nvPr/>
        </p:nvSpPr>
        <p:spPr>
          <a:xfrm rot="-5400000">
            <a:off x="-922961" y="917438"/>
            <a:ext cx="2842629" cy="996703"/>
          </a:xfrm>
          <a:custGeom>
            <a:avLst/>
            <a:gdLst/>
            <a:ahLst/>
            <a:cxnLst/>
            <a:rect l="l" t="t" r="r" b="b"/>
            <a:pathLst>
              <a:path w="37360" h="13099" extrusionOk="0">
                <a:moveTo>
                  <a:pt x="484" y="1"/>
                </a:moveTo>
                <a:lnTo>
                  <a:pt x="410" y="280"/>
                </a:lnTo>
                <a:lnTo>
                  <a:pt x="335" y="578"/>
                </a:lnTo>
                <a:lnTo>
                  <a:pt x="242" y="987"/>
                </a:lnTo>
                <a:lnTo>
                  <a:pt x="168" y="1489"/>
                </a:lnTo>
                <a:lnTo>
                  <a:pt x="75" y="2047"/>
                </a:lnTo>
                <a:lnTo>
                  <a:pt x="19" y="2661"/>
                </a:lnTo>
                <a:lnTo>
                  <a:pt x="0" y="3331"/>
                </a:lnTo>
                <a:lnTo>
                  <a:pt x="0" y="3685"/>
                </a:lnTo>
                <a:lnTo>
                  <a:pt x="19" y="4038"/>
                </a:lnTo>
                <a:lnTo>
                  <a:pt x="37" y="4392"/>
                </a:lnTo>
                <a:lnTo>
                  <a:pt x="93" y="4745"/>
                </a:lnTo>
                <a:lnTo>
                  <a:pt x="149" y="5117"/>
                </a:lnTo>
                <a:lnTo>
                  <a:pt x="224" y="5471"/>
                </a:lnTo>
                <a:lnTo>
                  <a:pt x="317" y="5824"/>
                </a:lnTo>
                <a:lnTo>
                  <a:pt x="428" y="6178"/>
                </a:lnTo>
                <a:lnTo>
                  <a:pt x="558" y="6513"/>
                </a:lnTo>
                <a:lnTo>
                  <a:pt x="726" y="6847"/>
                </a:lnTo>
                <a:lnTo>
                  <a:pt x="912" y="7182"/>
                </a:lnTo>
                <a:lnTo>
                  <a:pt x="1117" y="7499"/>
                </a:lnTo>
                <a:lnTo>
                  <a:pt x="1340" y="7796"/>
                </a:lnTo>
                <a:lnTo>
                  <a:pt x="1619" y="8094"/>
                </a:lnTo>
                <a:lnTo>
                  <a:pt x="1898" y="8354"/>
                </a:lnTo>
                <a:lnTo>
                  <a:pt x="2233" y="8615"/>
                </a:lnTo>
                <a:lnTo>
                  <a:pt x="2512" y="8820"/>
                </a:lnTo>
                <a:lnTo>
                  <a:pt x="2810" y="9006"/>
                </a:lnTo>
                <a:lnTo>
                  <a:pt x="3107" y="9154"/>
                </a:lnTo>
                <a:lnTo>
                  <a:pt x="3405" y="9303"/>
                </a:lnTo>
                <a:lnTo>
                  <a:pt x="3703" y="9434"/>
                </a:lnTo>
                <a:lnTo>
                  <a:pt x="3982" y="9545"/>
                </a:lnTo>
                <a:lnTo>
                  <a:pt x="4279" y="9638"/>
                </a:lnTo>
                <a:lnTo>
                  <a:pt x="4577" y="9713"/>
                </a:lnTo>
                <a:lnTo>
                  <a:pt x="4875" y="9768"/>
                </a:lnTo>
                <a:lnTo>
                  <a:pt x="5154" y="9824"/>
                </a:lnTo>
                <a:lnTo>
                  <a:pt x="5452" y="9843"/>
                </a:lnTo>
                <a:lnTo>
                  <a:pt x="5749" y="9880"/>
                </a:lnTo>
                <a:lnTo>
                  <a:pt x="6345" y="9880"/>
                </a:lnTo>
                <a:lnTo>
                  <a:pt x="6940" y="9843"/>
                </a:lnTo>
                <a:lnTo>
                  <a:pt x="7554" y="9768"/>
                </a:lnTo>
                <a:lnTo>
                  <a:pt x="8168" y="9675"/>
                </a:lnTo>
                <a:lnTo>
                  <a:pt x="8782" y="9545"/>
                </a:lnTo>
                <a:lnTo>
                  <a:pt x="9414" y="9396"/>
                </a:lnTo>
                <a:lnTo>
                  <a:pt x="10698" y="9061"/>
                </a:lnTo>
                <a:lnTo>
                  <a:pt x="12019" y="8727"/>
                </a:lnTo>
                <a:lnTo>
                  <a:pt x="12708" y="8559"/>
                </a:lnTo>
                <a:lnTo>
                  <a:pt x="13415" y="8410"/>
                </a:lnTo>
                <a:lnTo>
                  <a:pt x="14122" y="8280"/>
                </a:lnTo>
                <a:lnTo>
                  <a:pt x="14847" y="8187"/>
                </a:lnTo>
                <a:lnTo>
                  <a:pt x="15591" y="8113"/>
                </a:lnTo>
                <a:lnTo>
                  <a:pt x="16354" y="8075"/>
                </a:lnTo>
                <a:lnTo>
                  <a:pt x="16745" y="8075"/>
                </a:lnTo>
                <a:lnTo>
                  <a:pt x="17154" y="8094"/>
                </a:lnTo>
                <a:lnTo>
                  <a:pt x="17545" y="8113"/>
                </a:lnTo>
                <a:lnTo>
                  <a:pt x="17954" y="8150"/>
                </a:lnTo>
                <a:lnTo>
                  <a:pt x="18364" y="8206"/>
                </a:lnTo>
                <a:lnTo>
                  <a:pt x="18773" y="8261"/>
                </a:lnTo>
                <a:lnTo>
                  <a:pt x="19201" y="8336"/>
                </a:lnTo>
                <a:lnTo>
                  <a:pt x="19629" y="8448"/>
                </a:lnTo>
                <a:lnTo>
                  <a:pt x="20057" y="8541"/>
                </a:lnTo>
                <a:lnTo>
                  <a:pt x="20485" y="8671"/>
                </a:lnTo>
                <a:lnTo>
                  <a:pt x="20931" y="8820"/>
                </a:lnTo>
                <a:lnTo>
                  <a:pt x="21396" y="8987"/>
                </a:lnTo>
                <a:lnTo>
                  <a:pt x="21843" y="9173"/>
                </a:lnTo>
                <a:lnTo>
                  <a:pt x="22308" y="9378"/>
                </a:lnTo>
                <a:lnTo>
                  <a:pt x="22773" y="9601"/>
                </a:lnTo>
                <a:lnTo>
                  <a:pt x="23257" y="9843"/>
                </a:lnTo>
                <a:lnTo>
                  <a:pt x="23740" y="10103"/>
                </a:lnTo>
                <a:lnTo>
                  <a:pt x="24224" y="10401"/>
                </a:lnTo>
                <a:lnTo>
                  <a:pt x="24727" y="10717"/>
                </a:lnTo>
                <a:lnTo>
                  <a:pt x="25229" y="11052"/>
                </a:lnTo>
                <a:lnTo>
                  <a:pt x="25861" y="11462"/>
                </a:lnTo>
                <a:lnTo>
                  <a:pt x="26494" y="11834"/>
                </a:lnTo>
                <a:lnTo>
                  <a:pt x="27108" y="12150"/>
                </a:lnTo>
                <a:lnTo>
                  <a:pt x="27722" y="12410"/>
                </a:lnTo>
                <a:lnTo>
                  <a:pt x="28317" y="12634"/>
                </a:lnTo>
                <a:lnTo>
                  <a:pt x="28913" y="12801"/>
                </a:lnTo>
                <a:lnTo>
                  <a:pt x="29471" y="12931"/>
                </a:lnTo>
                <a:lnTo>
                  <a:pt x="30029" y="13024"/>
                </a:lnTo>
                <a:lnTo>
                  <a:pt x="30569" y="13080"/>
                </a:lnTo>
                <a:lnTo>
                  <a:pt x="31108" y="13099"/>
                </a:lnTo>
                <a:lnTo>
                  <a:pt x="31610" y="13099"/>
                </a:lnTo>
                <a:lnTo>
                  <a:pt x="32094" y="13062"/>
                </a:lnTo>
                <a:lnTo>
                  <a:pt x="32578" y="13006"/>
                </a:lnTo>
                <a:lnTo>
                  <a:pt x="33024" y="12931"/>
                </a:lnTo>
                <a:lnTo>
                  <a:pt x="33471" y="12820"/>
                </a:lnTo>
                <a:lnTo>
                  <a:pt x="33880" y="12708"/>
                </a:lnTo>
                <a:lnTo>
                  <a:pt x="34290" y="12578"/>
                </a:lnTo>
                <a:lnTo>
                  <a:pt x="34662" y="12429"/>
                </a:lnTo>
                <a:lnTo>
                  <a:pt x="35015" y="12280"/>
                </a:lnTo>
                <a:lnTo>
                  <a:pt x="35350" y="12131"/>
                </a:lnTo>
                <a:lnTo>
                  <a:pt x="35648" y="11964"/>
                </a:lnTo>
                <a:lnTo>
                  <a:pt x="35945" y="11796"/>
                </a:lnTo>
                <a:lnTo>
                  <a:pt x="36448" y="11499"/>
                </a:lnTo>
                <a:lnTo>
                  <a:pt x="36838" y="11220"/>
                </a:lnTo>
                <a:lnTo>
                  <a:pt x="37136" y="10996"/>
                </a:lnTo>
                <a:lnTo>
                  <a:pt x="37359" y="10773"/>
                </a:lnTo>
                <a:lnTo>
                  <a:pt x="3735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" name="Google Shape;236;p33"/>
          <p:cNvGrpSpPr/>
          <p:nvPr/>
        </p:nvGrpSpPr>
        <p:grpSpPr>
          <a:xfrm>
            <a:off x="8142337" y="154351"/>
            <a:ext cx="758486" cy="907821"/>
            <a:chOff x="1833344" y="718033"/>
            <a:chExt cx="559479" cy="669682"/>
          </a:xfrm>
        </p:grpSpPr>
        <p:sp>
          <p:nvSpPr>
            <p:cNvPr id="237" name="Google Shape;237;p33"/>
            <p:cNvSpPr/>
            <p:nvPr/>
          </p:nvSpPr>
          <p:spPr>
            <a:xfrm>
              <a:off x="1833344" y="746970"/>
              <a:ext cx="522755" cy="640745"/>
            </a:xfrm>
            <a:custGeom>
              <a:avLst/>
              <a:gdLst/>
              <a:ahLst/>
              <a:cxnLst/>
              <a:rect l="l" t="t" r="r" b="b"/>
              <a:pathLst>
                <a:path w="17722" h="21722" extrusionOk="0">
                  <a:moveTo>
                    <a:pt x="7644" y="1"/>
                  </a:moveTo>
                  <a:lnTo>
                    <a:pt x="7399" y="19"/>
                  </a:lnTo>
                  <a:lnTo>
                    <a:pt x="7172" y="57"/>
                  </a:lnTo>
                  <a:lnTo>
                    <a:pt x="6946" y="114"/>
                  </a:lnTo>
                  <a:lnTo>
                    <a:pt x="6738" y="208"/>
                  </a:lnTo>
                  <a:lnTo>
                    <a:pt x="6549" y="340"/>
                  </a:lnTo>
                  <a:lnTo>
                    <a:pt x="6361" y="472"/>
                  </a:lnTo>
                  <a:lnTo>
                    <a:pt x="6191" y="642"/>
                  </a:lnTo>
                  <a:lnTo>
                    <a:pt x="6040" y="812"/>
                  </a:lnTo>
                  <a:lnTo>
                    <a:pt x="5606" y="1435"/>
                  </a:lnTo>
                  <a:lnTo>
                    <a:pt x="4379" y="1435"/>
                  </a:lnTo>
                  <a:lnTo>
                    <a:pt x="4228" y="1454"/>
                  </a:lnTo>
                  <a:lnTo>
                    <a:pt x="4058" y="1473"/>
                  </a:lnTo>
                  <a:lnTo>
                    <a:pt x="3907" y="1491"/>
                  </a:lnTo>
                  <a:lnTo>
                    <a:pt x="3756" y="1529"/>
                  </a:lnTo>
                  <a:lnTo>
                    <a:pt x="3605" y="1586"/>
                  </a:lnTo>
                  <a:lnTo>
                    <a:pt x="3454" y="1661"/>
                  </a:lnTo>
                  <a:lnTo>
                    <a:pt x="3322" y="1737"/>
                  </a:lnTo>
                  <a:lnTo>
                    <a:pt x="3190" y="1812"/>
                  </a:lnTo>
                  <a:lnTo>
                    <a:pt x="3077" y="1907"/>
                  </a:lnTo>
                  <a:lnTo>
                    <a:pt x="2945" y="2020"/>
                  </a:lnTo>
                  <a:lnTo>
                    <a:pt x="2851" y="2133"/>
                  </a:lnTo>
                  <a:lnTo>
                    <a:pt x="2737" y="2246"/>
                  </a:lnTo>
                  <a:lnTo>
                    <a:pt x="2662" y="2378"/>
                  </a:lnTo>
                  <a:lnTo>
                    <a:pt x="2567" y="2510"/>
                  </a:lnTo>
                  <a:lnTo>
                    <a:pt x="2492" y="2661"/>
                  </a:lnTo>
                  <a:lnTo>
                    <a:pt x="2435" y="2812"/>
                  </a:lnTo>
                  <a:lnTo>
                    <a:pt x="2435" y="2831"/>
                  </a:lnTo>
                  <a:lnTo>
                    <a:pt x="1" y="2831"/>
                  </a:lnTo>
                  <a:lnTo>
                    <a:pt x="1" y="21722"/>
                  </a:lnTo>
                  <a:lnTo>
                    <a:pt x="17721" y="21722"/>
                  </a:lnTo>
                  <a:lnTo>
                    <a:pt x="17721" y="2831"/>
                  </a:lnTo>
                  <a:lnTo>
                    <a:pt x="15268" y="2831"/>
                  </a:lnTo>
                  <a:lnTo>
                    <a:pt x="15268" y="2812"/>
                  </a:lnTo>
                  <a:lnTo>
                    <a:pt x="15211" y="2661"/>
                  </a:lnTo>
                  <a:lnTo>
                    <a:pt x="15136" y="2510"/>
                  </a:lnTo>
                  <a:lnTo>
                    <a:pt x="15060" y="2378"/>
                  </a:lnTo>
                  <a:lnTo>
                    <a:pt x="14966" y="2246"/>
                  </a:lnTo>
                  <a:lnTo>
                    <a:pt x="14853" y="2133"/>
                  </a:lnTo>
                  <a:lnTo>
                    <a:pt x="14759" y="2020"/>
                  </a:lnTo>
                  <a:lnTo>
                    <a:pt x="14645" y="1907"/>
                  </a:lnTo>
                  <a:lnTo>
                    <a:pt x="14513" y="1812"/>
                  </a:lnTo>
                  <a:lnTo>
                    <a:pt x="14381" y="1737"/>
                  </a:lnTo>
                  <a:lnTo>
                    <a:pt x="14249" y="1661"/>
                  </a:lnTo>
                  <a:lnTo>
                    <a:pt x="14098" y="1586"/>
                  </a:lnTo>
                  <a:lnTo>
                    <a:pt x="13947" y="1529"/>
                  </a:lnTo>
                  <a:lnTo>
                    <a:pt x="13796" y="1491"/>
                  </a:lnTo>
                  <a:lnTo>
                    <a:pt x="13645" y="1473"/>
                  </a:lnTo>
                  <a:lnTo>
                    <a:pt x="13494" y="1454"/>
                  </a:lnTo>
                  <a:lnTo>
                    <a:pt x="13324" y="1435"/>
                  </a:lnTo>
                  <a:lnTo>
                    <a:pt x="12098" y="1435"/>
                  </a:lnTo>
                  <a:lnTo>
                    <a:pt x="11664" y="812"/>
                  </a:lnTo>
                  <a:lnTo>
                    <a:pt x="11513" y="642"/>
                  </a:lnTo>
                  <a:lnTo>
                    <a:pt x="11343" y="472"/>
                  </a:lnTo>
                  <a:lnTo>
                    <a:pt x="11154" y="340"/>
                  </a:lnTo>
                  <a:lnTo>
                    <a:pt x="10965" y="208"/>
                  </a:lnTo>
                  <a:lnTo>
                    <a:pt x="10758" y="114"/>
                  </a:lnTo>
                  <a:lnTo>
                    <a:pt x="10531" y="57"/>
                  </a:lnTo>
                  <a:lnTo>
                    <a:pt x="10305" y="19"/>
                  </a:lnTo>
                  <a:lnTo>
                    <a:pt x="10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3"/>
            <p:cNvSpPr/>
            <p:nvPr/>
          </p:nvSpPr>
          <p:spPr>
            <a:xfrm>
              <a:off x="1941895" y="718033"/>
              <a:ext cx="379692" cy="85189"/>
            </a:xfrm>
            <a:custGeom>
              <a:avLst/>
              <a:gdLst/>
              <a:ahLst/>
              <a:cxnLst/>
              <a:rect l="l" t="t" r="r" b="b"/>
              <a:pathLst>
                <a:path w="12872" h="2888" extrusionOk="0">
                  <a:moveTo>
                    <a:pt x="5209" y="0"/>
                  </a:moveTo>
                  <a:lnTo>
                    <a:pt x="4983" y="19"/>
                  </a:lnTo>
                  <a:lnTo>
                    <a:pt x="4757" y="57"/>
                  </a:lnTo>
                  <a:lnTo>
                    <a:pt x="4530" y="132"/>
                  </a:lnTo>
                  <a:lnTo>
                    <a:pt x="4323" y="208"/>
                  </a:lnTo>
                  <a:lnTo>
                    <a:pt x="4134" y="340"/>
                  </a:lnTo>
                  <a:lnTo>
                    <a:pt x="3945" y="472"/>
                  </a:lnTo>
                  <a:lnTo>
                    <a:pt x="3775" y="642"/>
                  </a:lnTo>
                  <a:lnTo>
                    <a:pt x="3624" y="812"/>
                  </a:lnTo>
                  <a:lnTo>
                    <a:pt x="3190" y="1434"/>
                  </a:lnTo>
                  <a:lnTo>
                    <a:pt x="1964" y="1434"/>
                  </a:lnTo>
                  <a:lnTo>
                    <a:pt x="1794" y="1453"/>
                  </a:lnTo>
                  <a:lnTo>
                    <a:pt x="1643" y="1472"/>
                  </a:lnTo>
                  <a:lnTo>
                    <a:pt x="1492" y="1491"/>
                  </a:lnTo>
                  <a:lnTo>
                    <a:pt x="1341" y="1548"/>
                  </a:lnTo>
                  <a:lnTo>
                    <a:pt x="1190" y="1585"/>
                  </a:lnTo>
                  <a:lnTo>
                    <a:pt x="1039" y="1661"/>
                  </a:lnTo>
                  <a:lnTo>
                    <a:pt x="907" y="1736"/>
                  </a:lnTo>
                  <a:lnTo>
                    <a:pt x="775" y="1812"/>
                  </a:lnTo>
                  <a:lnTo>
                    <a:pt x="643" y="1906"/>
                  </a:lnTo>
                  <a:lnTo>
                    <a:pt x="529" y="2019"/>
                  </a:lnTo>
                  <a:lnTo>
                    <a:pt x="416" y="2133"/>
                  </a:lnTo>
                  <a:lnTo>
                    <a:pt x="322" y="2246"/>
                  </a:lnTo>
                  <a:lnTo>
                    <a:pt x="227" y="2378"/>
                  </a:lnTo>
                  <a:lnTo>
                    <a:pt x="152" y="2510"/>
                  </a:lnTo>
                  <a:lnTo>
                    <a:pt x="76" y="2661"/>
                  </a:lnTo>
                  <a:lnTo>
                    <a:pt x="20" y="2812"/>
                  </a:lnTo>
                  <a:lnTo>
                    <a:pt x="1" y="2888"/>
                  </a:lnTo>
                  <a:lnTo>
                    <a:pt x="12871" y="2888"/>
                  </a:lnTo>
                  <a:lnTo>
                    <a:pt x="12852" y="2812"/>
                  </a:lnTo>
                  <a:lnTo>
                    <a:pt x="12777" y="2661"/>
                  </a:lnTo>
                  <a:lnTo>
                    <a:pt x="12720" y="2510"/>
                  </a:lnTo>
                  <a:lnTo>
                    <a:pt x="12626" y="2378"/>
                  </a:lnTo>
                  <a:lnTo>
                    <a:pt x="12551" y="2246"/>
                  </a:lnTo>
                  <a:lnTo>
                    <a:pt x="12437" y="2133"/>
                  </a:lnTo>
                  <a:lnTo>
                    <a:pt x="12324" y="2019"/>
                  </a:lnTo>
                  <a:lnTo>
                    <a:pt x="12211" y="1906"/>
                  </a:lnTo>
                  <a:lnTo>
                    <a:pt x="12098" y="1812"/>
                  </a:lnTo>
                  <a:lnTo>
                    <a:pt x="11965" y="1736"/>
                  </a:lnTo>
                  <a:lnTo>
                    <a:pt x="11833" y="1661"/>
                  </a:lnTo>
                  <a:lnTo>
                    <a:pt x="11682" y="1585"/>
                  </a:lnTo>
                  <a:lnTo>
                    <a:pt x="11531" y="1548"/>
                  </a:lnTo>
                  <a:lnTo>
                    <a:pt x="11380" y="1491"/>
                  </a:lnTo>
                  <a:lnTo>
                    <a:pt x="11229" y="1472"/>
                  </a:lnTo>
                  <a:lnTo>
                    <a:pt x="11060" y="1453"/>
                  </a:lnTo>
                  <a:lnTo>
                    <a:pt x="10909" y="1434"/>
                  </a:lnTo>
                  <a:lnTo>
                    <a:pt x="9682" y="1434"/>
                  </a:lnTo>
                  <a:lnTo>
                    <a:pt x="9229" y="812"/>
                  </a:lnTo>
                  <a:lnTo>
                    <a:pt x="9097" y="642"/>
                  </a:lnTo>
                  <a:lnTo>
                    <a:pt x="8927" y="472"/>
                  </a:lnTo>
                  <a:lnTo>
                    <a:pt x="8738" y="340"/>
                  </a:lnTo>
                  <a:lnTo>
                    <a:pt x="8550" y="208"/>
                  </a:lnTo>
                  <a:lnTo>
                    <a:pt x="8323" y="132"/>
                  </a:lnTo>
                  <a:lnTo>
                    <a:pt x="8116" y="57"/>
                  </a:lnTo>
                  <a:lnTo>
                    <a:pt x="7889" y="19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3"/>
            <p:cNvSpPr/>
            <p:nvPr/>
          </p:nvSpPr>
          <p:spPr>
            <a:xfrm>
              <a:off x="1870098" y="801511"/>
              <a:ext cx="522725" cy="557267"/>
            </a:xfrm>
            <a:custGeom>
              <a:avLst/>
              <a:gdLst/>
              <a:ahLst/>
              <a:cxnLst/>
              <a:rect l="l" t="t" r="r" b="b"/>
              <a:pathLst>
                <a:path w="17721" h="18892" extrusionOk="0">
                  <a:moveTo>
                    <a:pt x="0" y="1"/>
                  </a:moveTo>
                  <a:lnTo>
                    <a:pt x="0" y="18891"/>
                  </a:lnTo>
                  <a:lnTo>
                    <a:pt x="17721" y="18891"/>
                  </a:lnTo>
                  <a:lnTo>
                    <a:pt x="17721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1912958" y="870005"/>
              <a:ext cx="65160" cy="65160"/>
            </a:xfrm>
            <a:custGeom>
              <a:avLst/>
              <a:gdLst/>
              <a:ahLst/>
              <a:cxnLst/>
              <a:rect l="l" t="t" r="r" b="b"/>
              <a:pathLst>
                <a:path w="2209" h="2209" extrusionOk="0">
                  <a:moveTo>
                    <a:pt x="1" y="0"/>
                  </a:moveTo>
                  <a:lnTo>
                    <a:pt x="1" y="2208"/>
                  </a:lnTo>
                  <a:lnTo>
                    <a:pt x="2209" y="2208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1909624" y="866111"/>
              <a:ext cx="71826" cy="72387"/>
            </a:xfrm>
            <a:custGeom>
              <a:avLst/>
              <a:gdLst/>
              <a:ahLst/>
              <a:cxnLst/>
              <a:rect l="l" t="t" r="r" b="b"/>
              <a:pathLst>
                <a:path w="2435" h="2454" extrusionOk="0">
                  <a:moveTo>
                    <a:pt x="2189" y="245"/>
                  </a:moveTo>
                  <a:lnTo>
                    <a:pt x="2189" y="2208"/>
                  </a:lnTo>
                  <a:lnTo>
                    <a:pt x="246" y="2208"/>
                  </a:lnTo>
                  <a:lnTo>
                    <a:pt x="246" y="245"/>
                  </a:lnTo>
                  <a:close/>
                  <a:moveTo>
                    <a:pt x="0" y="0"/>
                  </a:moveTo>
                  <a:lnTo>
                    <a:pt x="0" y="2453"/>
                  </a:lnTo>
                  <a:lnTo>
                    <a:pt x="2435" y="2453"/>
                  </a:lnTo>
                  <a:lnTo>
                    <a:pt x="24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1912958" y="969087"/>
              <a:ext cx="65160" cy="65160"/>
            </a:xfrm>
            <a:custGeom>
              <a:avLst/>
              <a:gdLst/>
              <a:ahLst/>
              <a:cxnLst/>
              <a:rect l="l" t="t" r="r" b="b"/>
              <a:pathLst>
                <a:path w="2209" h="2209" extrusionOk="0">
                  <a:moveTo>
                    <a:pt x="1" y="0"/>
                  </a:moveTo>
                  <a:lnTo>
                    <a:pt x="1" y="2208"/>
                  </a:lnTo>
                  <a:lnTo>
                    <a:pt x="2209" y="2208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1909624" y="965754"/>
              <a:ext cx="71826" cy="72387"/>
            </a:xfrm>
            <a:custGeom>
              <a:avLst/>
              <a:gdLst/>
              <a:ahLst/>
              <a:cxnLst/>
              <a:rect l="l" t="t" r="r" b="b"/>
              <a:pathLst>
                <a:path w="2435" h="2454" extrusionOk="0">
                  <a:moveTo>
                    <a:pt x="2189" y="245"/>
                  </a:moveTo>
                  <a:lnTo>
                    <a:pt x="2189" y="2208"/>
                  </a:lnTo>
                  <a:lnTo>
                    <a:pt x="246" y="2208"/>
                  </a:lnTo>
                  <a:lnTo>
                    <a:pt x="246" y="245"/>
                  </a:lnTo>
                  <a:close/>
                  <a:moveTo>
                    <a:pt x="0" y="0"/>
                  </a:moveTo>
                  <a:lnTo>
                    <a:pt x="0" y="2453"/>
                  </a:lnTo>
                  <a:lnTo>
                    <a:pt x="2435" y="2453"/>
                  </a:lnTo>
                  <a:lnTo>
                    <a:pt x="24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3"/>
            <p:cNvSpPr/>
            <p:nvPr/>
          </p:nvSpPr>
          <p:spPr>
            <a:xfrm>
              <a:off x="1912958" y="1068730"/>
              <a:ext cx="65160" cy="65160"/>
            </a:xfrm>
            <a:custGeom>
              <a:avLst/>
              <a:gdLst/>
              <a:ahLst/>
              <a:cxnLst/>
              <a:rect l="l" t="t" r="r" b="b"/>
              <a:pathLst>
                <a:path w="2209" h="2209" extrusionOk="0">
                  <a:moveTo>
                    <a:pt x="1" y="0"/>
                  </a:moveTo>
                  <a:lnTo>
                    <a:pt x="1" y="2208"/>
                  </a:lnTo>
                  <a:lnTo>
                    <a:pt x="2209" y="2208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3"/>
            <p:cNvSpPr/>
            <p:nvPr/>
          </p:nvSpPr>
          <p:spPr>
            <a:xfrm>
              <a:off x="1909624" y="1065397"/>
              <a:ext cx="71826" cy="71826"/>
            </a:xfrm>
            <a:custGeom>
              <a:avLst/>
              <a:gdLst/>
              <a:ahLst/>
              <a:cxnLst/>
              <a:rect l="l" t="t" r="r" b="b"/>
              <a:pathLst>
                <a:path w="2435" h="2435" extrusionOk="0">
                  <a:moveTo>
                    <a:pt x="2189" y="245"/>
                  </a:moveTo>
                  <a:lnTo>
                    <a:pt x="2189" y="2189"/>
                  </a:lnTo>
                  <a:lnTo>
                    <a:pt x="246" y="2189"/>
                  </a:lnTo>
                  <a:lnTo>
                    <a:pt x="246" y="245"/>
                  </a:lnTo>
                  <a:close/>
                  <a:moveTo>
                    <a:pt x="0" y="0"/>
                  </a:moveTo>
                  <a:lnTo>
                    <a:pt x="0" y="2435"/>
                  </a:lnTo>
                  <a:lnTo>
                    <a:pt x="2435" y="2435"/>
                  </a:lnTo>
                  <a:lnTo>
                    <a:pt x="24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3"/>
            <p:cNvSpPr/>
            <p:nvPr/>
          </p:nvSpPr>
          <p:spPr>
            <a:xfrm>
              <a:off x="1912958" y="1168373"/>
              <a:ext cx="65160" cy="64600"/>
            </a:xfrm>
            <a:custGeom>
              <a:avLst/>
              <a:gdLst/>
              <a:ahLst/>
              <a:cxnLst/>
              <a:rect l="l" t="t" r="r" b="b"/>
              <a:pathLst>
                <a:path w="2209" h="2190" extrusionOk="0">
                  <a:moveTo>
                    <a:pt x="1" y="0"/>
                  </a:moveTo>
                  <a:lnTo>
                    <a:pt x="1" y="2189"/>
                  </a:lnTo>
                  <a:lnTo>
                    <a:pt x="2209" y="2189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3"/>
            <p:cNvSpPr/>
            <p:nvPr/>
          </p:nvSpPr>
          <p:spPr>
            <a:xfrm>
              <a:off x="1909624" y="1164479"/>
              <a:ext cx="71826" cy="72387"/>
            </a:xfrm>
            <a:custGeom>
              <a:avLst/>
              <a:gdLst/>
              <a:ahLst/>
              <a:cxnLst/>
              <a:rect l="l" t="t" r="r" b="b"/>
              <a:pathLst>
                <a:path w="2435" h="2454" extrusionOk="0">
                  <a:moveTo>
                    <a:pt x="2189" y="246"/>
                  </a:moveTo>
                  <a:lnTo>
                    <a:pt x="2189" y="2208"/>
                  </a:lnTo>
                  <a:lnTo>
                    <a:pt x="246" y="2208"/>
                  </a:lnTo>
                  <a:lnTo>
                    <a:pt x="246" y="246"/>
                  </a:lnTo>
                  <a:close/>
                  <a:moveTo>
                    <a:pt x="0" y="0"/>
                  </a:moveTo>
                  <a:lnTo>
                    <a:pt x="0" y="2454"/>
                  </a:lnTo>
                  <a:lnTo>
                    <a:pt x="2435" y="2454"/>
                  </a:lnTo>
                  <a:lnTo>
                    <a:pt x="24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3"/>
            <p:cNvSpPr/>
            <p:nvPr/>
          </p:nvSpPr>
          <p:spPr>
            <a:xfrm>
              <a:off x="1930214" y="844932"/>
              <a:ext cx="89112" cy="80204"/>
            </a:xfrm>
            <a:custGeom>
              <a:avLst/>
              <a:gdLst/>
              <a:ahLst/>
              <a:cxnLst/>
              <a:rect l="l" t="t" r="r" b="b"/>
              <a:pathLst>
                <a:path w="3021" h="2719" extrusionOk="0">
                  <a:moveTo>
                    <a:pt x="2831" y="1"/>
                  </a:moveTo>
                  <a:lnTo>
                    <a:pt x="623" y="2284"/>
                  </a:lnTo>
                  <a:lnTo>
                    <a:pt x="208" y="1416"/>
                  </a:lnTo>
                  <a:lnTo>
                    <a:pt x="1" y="1511"/>
                  </a:lnTo>
                  <a:lnTo>
                    <a:pt x="548" y="2718"/>
                  </a:lnTo>
                  <a:lnTo>
                    <a:pt x="3020" y="17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3"/>
            <p:cNvSpPr/>
            <p:nvPr/>
          </p:nvSpPr>
          <p:spPr>
            <a:xfrm>
              <a:off x="1930214" y="942362"/>
              <a:ext cx="89112" cy="79643"/>
            </a:xfrm>
            <a:custGeom>
              <a:avLst/>
              <a:gdLst/>
              <a:ahLst/>
              <a:cxnLst/>
              <a:rect l="l" t="t" r="r" b="b"/>
              <a:pathLst>
                <a:path w="3021" h="2700" extrusionOk="0">
                  <a:moveTo>
                    <a:pt x="2831" y="0"/>
                  </a:moveTo>
                  <a:lnTo>
                    <a:pt x="623" y="2284"/>
                  </a:lnTo>
                  <a:lnTo>
                    <a:pt x="208" y="1416"/>
                  </a:lnTo>
                  <a:lnTo>
                    <a:pt x="1" y="1510"/>
                  </a:lnTo>
                  <a:lnTo>
                    <a:pt x="548" y="2699"/>
                  </a:lnTo>
                  <a:lnTo>
                    <a:pt x="3020" y="170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3"/>
            <p:cNvSpPr/>
            <p:nvPr/>
          </p:nvSpPr>
          <p:spPr>
            <a:xfrm>
              <a:off x="1930214" y="1042005"/>
              <a:ext cx="89112" cy="79643"/>
            </a:xfrm>
            <a:custGeom>
              <a:avLst/>
              <a:gdLst/>
              <a:ahLst/>
              <a:cxnLst/>
              <a:rect l="l" t="t" r="r" b="b"/>
              <a:pathLst>
                <a:path w="3021" h="2700" extrusionOk="0">
                  <a:moveTo>
                    <a:pt x="2831" y="0"/>
                  </a:moveTo>
                  <a:lnTo>
                    <a:pt x="623" y="2284"/>
                  </a:lnTo>
                  <a:lnTo>
                    <a:pt x="208" y="1397"/>
                  </a:lnTo>
                  <a:lnTo>
                    <a:pt x="1" y="1510"/>
                  </a:lnTo>
                  <a:lnTo>
                    <a:pt x="548" y="2699"/>
                  </a:lnTo>
                  <a:lnTo>
                    <a:pt x="3020" y="170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3"/>
            <p:cNvSpPr/>
            <p:nvPr/>
          </p:nvSpPr>
          <p:spPr>
            <a:xfrm>
              <a:off x="1930214" y="1143329"/>
              <a:ext cx="89112" cy="79614"/>
            </a:xfrm>
            <a:custGeom>
              <a:avLst/>
              <a:gdLst/>
              <a:ahLst/>
              <a:cxnLst/>
              <a:rect l="l" t="t" r="r" b="b"/>
              <a:pathLst>
                <a:path w="3021" h="2699" extrusionOk="0">
                  <a:moveTo>
                    <a:pt x="2831" y="0"/>
                  </a:moveTo>
                  <a:lnTo>
                    <a:pt x="623" y="2284"/>
                  </a:lnTo>
                  <a:lnTo>
                    <a:pt x="208" y="1415"/>
                  </a:lnTo>
                  <a:lnTo>
                    <a:pt x="1" y="1510"/>
                  </a:lnTo>
                  <a:lnTo>
                    <a:pt x="548" y="2699"/>
                  </a:lnTo>
                  <a:lnTo>
                    <a:pt x="3020" y="170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3"/>
            <p:cNvSpPr/>
            <p:nvPr/>
          </p:nvSpPr>
          <p:spPr>
            <a:xfrm>
              <a:off x="2026523" y="894488"/>
              <a:ext cx="292261" cy="7256"/>
            </a:xfrm>
            <a:custGeom>
              <a:avLst/>
              <a:gdLst/>
              <a:ahLst/>
              <a:cxnLst/>
              <a:rect l="l" t="t" r="r" b="b"/>
              <a:pathLst>
                <a:path w="9908" h="246" extrusionOk="0">
                  <a:moveTo>
                    <a:pt x="0" y="1"/>
                  </a:moveTo>
                  <a:lnTo>
                    <a:pt x="0" y="246"/>
                  </a:lnTo>
                  <a:lnTo>
                    <a:pt x="9908" y="246"/>
                  </a:lnTo>
                  <a:lnTo>
                    <a:pt x="9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3"/>
            <p:cNvSpPr/>
            <p:nvPr/>
          </p:nvSpPr>
          <p:spPr>
            <a:xfrm>
              <a:off x="2026523" y="1000266"/>
              <a:ext cx="292261" cy="7256"/>
            </a:xfrm>
            <a:custGeom>
              <a:avLst/>
              <a:gdLst/>
              <a:ahLst/>
              <a:cxnLst/>
              <a:rect l="l" t="t" r="r" b="b"/>
              <a:pathLst>
                <a:path w="9908" h="246" extrusionOk="0">
                  <a:moveTo>
                    <a:pt x="0" y="0"/>
                  </a:moveTo>
                  <a:lnTo>
                    <a:pt x="0" y="245"/>
                  </a:lnTo>
                  <a:lnTo>
                    <a:pt x="9908" y="245"/>
                  </a:lnTo>
                  <a:lnTo>
                    <a:pt x="9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3"/>
            <p:cNvSpPr/>
            <p:nvPr/>
          </p:nvSpPr>
          <p:spPr>
            <a:xfrm>
              <a:off x="2026523" y="1106015"/>
              <a:ext cx="292261" cy="6725"/>
            </a:xfrm>
            <a:custGeom>
              <a:avLst/>
              <a:gdLst/>
              <a:ahLst/>
              <a:cxnLst/>
              <a:rect l="l" t="t" r="r" b="b"/>
              <a:pathLst>
                <a:path w="9908" h="228" extrusionOk="0">
                  <a:moveTo>
                    <a:pt x="0" y="1"/>
                  </a:moveTo>
                  <a:lnTo>
                    <a:pt x="0" y="227"/>
                  </a:lnTo>
                  <a:lnTo>
                    <a:pt x="9908" y="227"/>
                  </a:lnTo>
                  <a:lnTo>
                    <a:pt x="9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3"/>
            <p:cNvSpPr/>
            <p:nvPr/>
          </p:nvSpPr>
          <p:spPr>
            <a:xfrm>
              <a:off x="2026523" y="1211233"/>
              <a:ext cx="292261" cy="7256"/>
            </a:xfrm>
            <a:custGeom>
              <a:avLst/>
              <a:gdLst/>
              <a:ahLst/>
              <a:cxnLst/>
              <a:rect l="l" t="t" r="r" b="b"/>
              <a:pathLst>
                <a:path w="9908" h="246" extrusionOk="0">
                  <a:moveTo>
                    <a:pt x="0" y="0"/>
                  </a:moveTo>
                  <a:lnTo>
                    <a:pt x="0" y="246"/>
                  </a:lnTo>
                  <a:lnTo>
                    <a:pt x="9908" y="246"/>
                  </a:lnTo>
                  <a:lnTo>
                    <a:pt x="9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256;p33"/>
          <p:cNvGrpSpPr/>
          <p:nvPr/>
        </p:nvGrpSpPr>
        <p:grpSpPr>
          <a:xfrm>
            <a:off x="224718" y="243981"/>
            <a:ext cx="1003709" cy="1023193"/>
            <a:chOff x="3059487" y="567838"/>
            <a:chExt cx="851394" cy="867995"/>
          </a:xfrm>
        </p:grpSpPr>
        <p:sp>
          <p:nvSpPr>
            <p:cNvPr id="257" name="Google Shape;257;p33"/>
            <p:cNvSpPr/>
            <p:nvPr/>
          </p:nvSpPr>
          <p:spPr>
            <a:xfrm>
              <a:off x="3059487" y="612107"/>
              <a:ext cx="823030" cy="823726"/>
            </a:xfrm>
            <a:custGeom>
              <a:avLst/>
              <a:gdLst/>
              <a:ahLst/>
              <a:cxnLst/>
              <a:rect l="l" t="t" r="r" b="b"/>
              <a:pathLst>
                <a:path w="22458" h="22477" extrusionOk="0">
                  <a:moveTo>
                    <a:pt x="11437" y="1"/>
                  </a:moveTo>
                  <a:lnTo>
                    <a:pt x="10889" y="19"/>
                  </a:lnTo>
                  <a:lnTo>
                    <a:pt x="10361" y="38"/>
                  </a:lnTo>
                  <a:lnTo>
                    <a:pt x="9814" y="95"/>
                  </a:lnTo>
                  <a:lnTo>
                    <a:pt x="9285" y="170"/>
                  </a:lnTo>
                  <a:lnTo>
                    <a:pt x="8757" y="284"/>
                  </a:lnTo>
                  <a:lnTo>
                    <a:pt x="8228" y="416"/>
                  </a:lnTo>
                  <a:lnTo>
                    <a:pt x="7719" y="567"/>
                  </a:lnTo>
                  <a:lnTo>
                    <a:pt x="7209" y="755"/>
                  </a:lnTo>
                  <a:lnTo>
                    <a:pt x="6719" y="963"/>
                  </a:lnTo>
                  <a:lnTo>
                    <a:pt x="6228" y="1189"/>
                  </a:lnTo>
                  <a:lnTo>
                    <a:pt x="5737" y="1435"/>
                  </a:lnTo>
                  <a:lnTo>
                    <a:pt x="5266" y="1718"/>
                  </a:lnTo>
                  <a:lnTo>
                    <a:pt x="4813" y="2020"/>
                  </a:lnTo>
                  <a:lnTo>
                    <a:pt x="4379" y="2341"/>
                  </a:lnTo>
                  <a:lnTo>
                    <a:pt x="3945" y="2680"/>
                  </a:lnTo>
                  <a:lnTo>
                    <a:pt x="3529" y="3058"/>
                  </a:lnTo>
                  <a:lnTo>
                    <a:pt x="3133" y="3454"/>
                  </a:lnTo>
                  <a:lnTo>
                    <a:pt x="2756" y="3869"/>
                  </a:lnTo>
                  <a:lnTo>
                    <a:pt x="2397" y="4303"/>
                  </a:lnTo>
                  <a:lnTo>
                    <a:pt x="2057" y="4756"/>
                  </a:lnTo>
                  <a:lnTo>
                    <a:pt x="1737" y="5247"/>
                  </a:lnTo>
                  <a:lnTo>
                    <a:pt x="1435" y="5738"/>
                  </a:lnTo>
                  <a:lnTo>
                    <a:pt x="1170" y="6247"/>
                  </a:lnTo>
                  <a:lnTo>
                    <a:pt x="925" y="6757"/>
                  </a:lnTo>
                  <a:lnTo>
                    <a:pt x="718" y="7285"/>
                  </a:lnTo>
                  <a:lnTo>
                    <a:pt x="529" y="7813"/>
                  </a:lnTo>
                  <a:lnTo>
                    <a:pt x="378" y="8342"/>
                  </a:lnTo>
                  <a:lnTo>
                    <a:pt x="246" y="8870"/>
                  </a:lnTo>
                  <a:lnTo>
                    <a:pt x="151" y="9417"/>
                  </a:lnTo>
                  <a:lnTo>
                    <a:pt x="76" y="9946"/>
                  </a:lnTo>
                  <a:lnTo>
                    <a:pt x="19" y="10493"/>
                  </a:lnTo>
                  <a:lnTo>
                    <a:pt x="0" y="11040"/>
                  </a:lnTo>
                  <a:lnTo>
                    <a:pt x="0" y="11569"/>
                  </a:lnTo>
                  <a:lnTo>
                    <a:pt x="19" y="12116"/>
                  </a:lnTo>
                  <a:lnTo>
                    <a:pt x="76" y="12645"/>
                  </a:lnTo>
                  <a:lnTo>
                    <a:pt x="170" y="13192"/>
                  </a:lnTo>
                  <a:lnTo>
                    <a:pt x="265" y="13720"/>
                  </a:lnTo>
                  <a:lnTo>
                    <a:pt x="397" y="14230"/>
                  </a:lnTo>
                  <a:lnTo>
                    <a:pt x="567" y="14758"/>
                  </a:lnTo>
                  <a:lnTo>
                    <a:pt x="736" y="15268"/>
                  </a:lnTo>
                  <a:lnTo>
                    <a:pt x="944" y="15758"/>
                  </a:lnTo>
                  <a:lnTo>
                    <a:pt x="1170" y="16249"/>
                  </a:lnTo>
                  <a:lnTo>
                    <a:pt x="1435" y="16740"/>
                  </a:lnTo>
                  <a:lnTo>
                    <a:pt x="1699" y="17211"/>
                  </a:lnTo>
                  <a:lnTo>
                    <a:pt x="2001" y="17664"/>
                  </a:lnTo>
                  <a:lnTo>
                    <a:pt x="2322" y="18098"/>
                  </a:lnTo>
                  <a:lnTo>
                    <a:pt x="2680" y="18532"/>
                  </a:lnTo>
                  <a:lnTo>
                    <a:pt x="3039" y="18948"/>
                  </a:lnTo>
                  <a:lnTo>
                    <a:pt x="3435" y="19344"/>
                  </a:lnTo>
                  <a:lnTo>
                    <a:pt x="3850" y="19721"/>
                  </a:lnTo>
                  <a:lnTo>
                    <a:pt x="4284" y="20080"/>
                  </a:lnTo>
                  <a:lnTo>
                    <a:pt x="4756" y="20420"/>
                  </a:lnTo>
                  <a:lnTo>
                    <a:pt x="5228" y="20740"/>
                  </a:lnTo>
                  <a:lnTo>
                    <a:pt x="5719" y="21042"/>
                  </a:lnTo>
                  <a:lnTo>
                    <a:pt x="6228" y="21307"/>
                  </a:lnTo>
                  <a:lnTo>
                    <a:pt x="6738" y="21552"/>
                  </a:lnTo>
                  <a:lnTo>
                    <a:pt x="7266" y="21759"/>
                  </a:lnTo>
                  <a:lnTo>
                    <a:pt x="7794" y="21948"/>
                  </a:lnTo>
                  <a:lnTo>
                    <a:pt x="8323" y="22099"/>
                  </a:lnTo>
                  <a:lnTo>
                    <a:pt x="8851" y="22231"/>
                  </a:lnTo>
                  <a:lnTo>
                    <a:pt x="9398" y="22326"/>
                  </a:lnTo>
                  <a:lnTo>
                    <a:pt x="9946" y="22401"/>
                  </a:lnTo>
                  <a:lnTo>
                    <a:pt x="10474" y="22458"/>
                  </a:lnTo>
                  <a:lnTo>
                    <a:pt x="11021" y="22477"/>
                  </a:lnTo>
                  <a:lnTo>
                    <a:pt x="11569" y="22477"/>
                  </a:lnTo>
                  <a:lnTo>
                    <a:pt x="12097" y="22439"/>
                  </a:lnTo>
                  <a:lnTo>
                    <a:pt x="12644" y="22382"/>
                  </a:lnTo>
                  <a:lnTo>
                    <a:pt x="13173" y="22307"/>
                  </a:lnTo>
                  <a:lnTo>
                    <a:pt x="13701" y="22194"/>
                  </a:lnTo>
                  <a:lnTo>
                    <a:pt x="14230" y="22080"/>
                  </a:lnTo>
                  <a:lnTo>
                    <a:pt x="14739" y="21910"/>
                  </a:lnTo>
                  <a:lnTo>
                    <a:pt x="15249" y="21741"/>
                  </a:lnTo>
                  <a:lnTo>
                    <a:pt x="15758" y="21533"/>
                  </a:lnTo>
                  <a:lnTo>
                    <a:pt x="16249" y="21307"/>
                  </a:lnTo>
                  <a:lnTo>
                    <a:pt x="16721" y="21042"/>
                  </a:lnTo>
                  <a:lnTo>
                    <a:pt x="17192" y="20778"/>
                  </a:lnTo>
                  <a:lnTo>
                    <a:pt x="17645" y="20476"/>
                  </a:lnTo>
                  <a:lnTo>
                    <a:pt x="18098" y="20137"/>
                  </a:lnTo>
                  <a:lnTo>
                    <a:pt x="18513" y="19797"/>
                  </a:lnTo>
                  <a:lnTo>
                    <a:pt x="18929" y="19419"/>
                  </a:lnTo>
                  <a:lnTo>
                    <a:pt x="19325" y="19042"/>
                  </a:lnTo>
                  <a:lnTo>
                    <a:pt x="19702" y="18627"/>
                  </a:lnTo>
                  <a:lnTo>
                    <a:pt x="20061" y="18174"/>
                  </a:lnTo>
                  <a:lnTo>
                    <a:pt x="20401" y="17721"/>
                  </a:lnTo>
                  <a:lnTo>
                    <a:pt x="20721" y="17249"/>
                  </a:lnTo>
                  <a:lnTo>
                    <a:pt x="21023" y="16740"/>
                  </a:lnTo>
                  <a:lnTo>
                    <a:pt x="21288" y="16249"/>
                  </a:lnTo>
                  <a:lnTo>
                    <a:pt x="21533" y="15721"/>
                  </a:lnTo>
                  <a:lnTo>
                    <a:pt x="21740" y="15211"/>
                  </a:lnTo>
                  <a:lnTo>
                    <a:pt x="21929" y="14683"/>
                  </a:lnTo>
                  <a:lnTo>
                    <a:pt x="22080" y="14154"/>
                  </a:lnTo>
                  <a:lnTo>
                    <a:pt x="22212" y="13607"/>
                  </a:lnTo>
                  <a:lnTo>
                    <a:pt x="22325" y="13079"/>
                  </a:lnTo>
                  <a:lnTo>
                    <a:pt x="22401" y="12531"/>
                  </a:lnTo>
                  <a:lnTo>
                    <a:pt x="22439" y="11984"/>
                  </a:lnTo>
                  <a:lnTo>
                    <a:pt x="22458" y="11456"/>
                  </a:lnTo>
                  <a:lnTo>
                    <a:pt x="22458" y="10908"/>
                  </a:lnTo>
                  <a:lnTo>
                    <a:pt x="22439" y="10361"/>
                  </a:lnTo>
                  <a:lnTo>
                    <a:pt x="22382" y="9833"/>
                  </a:lnTo>
                  <a:lnTo>
                    <a:pt x="22288" y="9304"/>
                  </a:lnTo>
                  <a:lnTo>
                    <a:pt x="22193" y="8776"/>
                  </a:lnTo>
                  <a:lnTo>
                    <a:pt x="22061" y="8247"/>
                  </a:lnTo>
                  <a:lnTo>
                    <a:pt x="21910" y="7738"/>
                  </a:lnTo>
                  <a:lnTo>
                    <a:pt x="21722" y="7228"/>
                  </a:lnTo>
                  <a:lnTo>
                    <a:pt x="21514" y="6719"/>
                  </a:lnTo>
                  <a:lnTo>
                    <a:pt x="21288" y="6228"/>
                  </a:lnTo>
                  <a:lnTo>
                    <a:pt x="21042" y="5756"/>
                  </a:lnTo>
                  <a:lnTo>
                    <a:pt x="20759" y="5285"/>
                  </a:lnTo>
                  <a:lnTo>
                    <a:pt x="20457" y="4832"/>
                  </a:lnTo>
                  <a:lnTo>
                    <a:pt x="20136" y="4379"/>
                  </a:lnTo>
                  <a:lnTo>
                    <a:pt x="19778" y="3964"/>
                  </a:lnTo>
                  <a:lnTo>
                    <a:pt x="19419" y="3548"/>
                  </a:lnTo>
                  <a:lnTo>
                    <a:pt x="19023" y="3152"/>
                  </a:lnTo>
                  <a:lnTo>
                    <a:pt x="18608" y="2775"/>
                  </a:lnTo>
                  <a:lnTo>
                    <a:pt x="18174" y="2397"/>
                  </a:lnTo>
                  <a:lnTo>
                    <a:pt x="17721" y="2058"/>
                  </a:lnTo>
                  <a:lnTo>
                    <a:pt x="17230" y="1737"/>
                  </a:lnTo>
                  <a:lnTo>
                    <a:pt x="16739" y="1454"/>
                  </a:lnTo>
                  <a:lnTo>
                    <a:pt x="16230" y="1171"/>
                  </a:lnTo>
                  <a:lnTo>
                    <a:pt x="15720" y="944"/>
                  </a:lnTo>
                  <a:lnTo>
                    <a:pt x="15192" y="718"/>
                  </a:lnTo>
                  <a:lnTo>
                    <a:pt x="14664" y="548"/>
                  </a:lnTo>
                  <a:lnTo>
                    <a:pt x="14135" y="378"/>
                  </a:lnTo>
                  <a:lnTo>
                    <a:pt x="13607" y="265"/>
                  </a:lnTo>
                  <a:lnTo>
                    <a:pt x="13060" y="152"/>
                  </a:lnTo>
                  <a:lnTo>
                    <a:pt x="12531" y="76"/>
                  </a:lnTo>
                  <a:lnTo>
                    <a:pt x="11984" y="38"/>
                  </a:lnTo>
                  <a:lnTo>
                    <a:pt x="114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3"/>
            <p:cNvSpPr/>
            <p:nvPr/>
          </p:nvSpPr>
          <p:spPr>
            <a:xfrm>
              <a:off x="3083015" y="572015"/>
              <a:ext cx="823726" cy="823030"/>
            </a:xfrm>
            <a:custGeom>
              <a:avLst/>
              <a:gdLst/>
              <a:ahLst/>
              <a:cxnLst/>
              <a:rect l="l" t="t" r="r" b="b"/>
              <a:pathLst>
                <a:path w="22477" h="22458" extrusionOk="0">
                  <a:moveTo>
                    <a:pt x="10908" y="0"/>
                  </a:moveTo>
                  <a:lnTo>
                    <a:pt x="10361" y="38"/>
                  </a:lnTo>
                  <a:lnTo>
                    <a:pt x="9813" y="76"/>
                  </a:lnTo>
                  <a:lnTo>
                    <a:pt x="9285" y="170"/>
                  </a:lnTo>
                  <a:lnTo>
                    <a:pt x="8756" y="264"/>
                  </a:lnTo>
                  <a:lnTo>
                    <a:pt x="8228" y="396"/>
                  </a:lnTo>
                  <a:lnTo>
                    <a:pt x="7719" y="566"/>
                  </a:lnTo>
                  <a:lnTo>
                    <a:pt x="7209" y="736"/>
                  </a:lnTo>
                  <a:lnTo>
                    <a:pt x="6718" y="944"/>
                  </a:lnTo>
                  <a:lnTo>
                    <a:pt x="6228" y="1170"/>
                  </a:lnTo>
                  <a:lnTo>
                    <a:pt x="5737" y="1434"/>
                  </a:lnTo>
                  <a:lnTo>
                    <a:pt x="5265" y="1698"/>
                  </a:lnTo>
                  <a:lnTo>
                    <a:pt x="4812" y="2000"/>
                  </a:lnTo>
                  <a:lnTo>
                    <a:pt x="4378" y="2321"/>
                  </a:lnTo>
                  <a:lnTo>
                    <a:pt x="3944" y="2680"/>
                  </a:lnTo>
                  <a:lnTo>
                    <a:pt x="3529" y="3038"/>
                  </a:lnTo>
                  <a:lnTo>
                    <a:pt x="3133" y="3435"/>
                  </a:lnTo>
                  <a:lnTo>
                    <a:pt x="2755" y="3850"/>
                  </a:lnTo>
                  <a:lnTo>
                    <a:pt x="2397" y="4284"/>
                  </a:lnTo>
                  <a:lnTo>
                    <a:pt x="2057" y="4756"/>
                  </a:lnTo>
                  <a:lnTo>
                    <a:pt x="1736" y="5227"/>
                  </a:lnTo>
                  <a:lnTo>
                    <a:pt x="1434" y="5718"/>
                  </a:lnTo>
                  <a:lnTo>
                    <a:pt x="1170" y="6228"/>
                  </a:lnTo>
                  <a:lnTo>
                    <a:pt x="925" y="6737"/>
                  </a:lnTo>
                  <a:lnTo>
                    <a:pt x="717" y="7266"/>
                  </a:lnTo>
                  <a:lnTo>
                    <a:pt x="528" y="7794"/>
                  </a:lnTo>
                  <a:lnTo>
                    <a:pt x="377" y="8322"/>
                  </a:lnTo>
                  <a:lnTo>
                    <a:pt x="245" y="8870"/>
                  </a:lnTo>
                  <a:lnTo>
                    <a:pt x="151" y="9398"/>
                  </a:lnTo>
                  <a:lnTo>
                    <a:pt x="76" y="9945"/>
                  </a:lnTo>
                  <a:lnTo>
                    <a:pt x="19" y="10474"/>
                  </a:lnTo>
                  <a:lnTo>
                    <a:pt x="0" y="11021"/>
                  </a:lnTo>
                  <a:lnTo>
                    <a:pt x="0" y="11568"/>
                  </a:lnTo>
                  <a:lnTo>
                    <a:pt x="38" y="12097"/>
                  </a:lnTo>
                  <a:lnTo>
                    <a:pt x="94" y="12644"/>
                  </a:lnTo>
                  <a:lnTo>
                    <a:pt x="170" y="13172"/>
                  </a:lnTo>
                  <a:lnTo>
                    <a:pt x="264" y="13701"/>
                  </a:lnTo>
                  <a:lnTo>
                    <a:pt x="396" y="14229"/>
                  </a:lnTo>
                  <a:lnTo>
                    <a:pt x="566" y="14739"/>
                  </a:lnTo>
                  <a:lnTo>
                    <a:pt x="736" y="15248"/>
                  </a:lnTo>
                  <a:lnTo>
                    <a:pt x="944" y="15758"/>
                  </a:lnTo>
                  <a:lnTo>
                    <a:pt x="1170" y="16248"/>
                  </a:lnTo>
                  <a:lnTo>
                    <a:pt x="1434" y="16720"/>
                  </a:lnTo>
                  <a:lnTo>
                    <a:pt x="1698" y="17192"/>
                  </a:lnTo>
                  <a:lnTo>
                    <a:pt x="2000" y="17645"/>
                  </a:lnTo>
                  <a:lnTo>
                    <a:pt x="2340" y="18098"/>
                  </a:lnTo>
                  <a:lnTo>
                    <a:pt x="2680" y="18513"/>
                  </a:lnTo>
                  <a:lnTo>
                    <a:pt x="3038" y="18928"/>
                  </a:lnTo>
                  <a:lnTo>
                    <a:pt x="3435" y="19325"/>
                  </a:lnTo>
                  <a:lnTo>
                    <a:pt x="3850" y="19702"/>
                  </a:lnTo>
                  <a:lnTo>
                    <a:pt x="4284" y="20061"/>
                  </a:lnTo>
                  <a:lnTo>
                    <a:pt x="4756" y="20400"/>
                  </a:lnTo>
                  <a:lnTo>
                    <a:pt x="5227" y="20721"/>
                  </a:lnTo>
                  <a:lnTo>
                    <a:pt x="5737" y="21023"/>
                  </a:lnTo>
                  <a:lnTo>
                    <a:pt x="6228" y="21287"/>
                  </a:lnTo>
                  <a:lnTo>
                    <a:pt x="6756" y="21532"/>
                  </a:lnTo>
                  <a:lnTo>
                    <a:pt x="7266" y="21740"/>
                  </a:lnTo>
                  <a:lnTo>
                    <a:pt x="7794" y="21929"/>
                  </a:lnTo>
                  <a:lnTo>
                    <a:pt x="8322" y="22080"/>
                  </a:lnTo>
                  <a:lnTo>
                    <a:pt x="8870" y="22212"/>
                  </a:lnTo>
                  <a:lnTo>
                    <a:pt x="9398" y="22325"/>
                  </a:lnTo>
                  <a:lnTo>
                    <a:pt x="9945" y="22401"/>
                  </a:lnTo>
                  <a:lnTo>
                    <a:pt x="10493" y="22438"/>
                  </a:lnTo>
                  <a:lnTo>
                    <a:pt x="11021" y="22457"/>
                  </a:lnTo>
                  <a:lnTo>
                    <a:pt x="11568" y="22457"/>
                  </a:lnTo>
                  <a:lnTo>
                    <a:pt x="12116" y="22438"/>
                  </a:lnTo>
                  <a:lnTo>
                    <a:pt x="12644" y="22382"/>
                  </a:lnTo>
                  <a:lnTo>
                    <a:pt x="13172" y="22306"/>
                  </a:lnTo>
                  <a:lnTo>
                    <a:pt x="13701" y="22193"/>
                  </a:lnTo>
                  <a:lnTo>
                    <a:pt x="14229" y="22061"/>
                  </a:lnTo>
                  <a:lnTo>
                    <a:pt x="14739" y="21910"/>
                  </a:lnTo>
                  <a:lnTo>
                    <a:pt x="15248" y="21721"/>
                  </a:lnTo>
                  <a:lnTo>
                    <a:pt x="15758" y="21514"/>
                  </a:lnTo>
                  <a:lnTo>
                    <a:pt x="16248" y="21287"/>
                  </a:lnTo>
                  <a:lnTo>
                    <a:pt x="16720" y="21042"/>
                  </a:lnTo>
                  <a:lnTo>
                    <a:pt x="17192" y="20759"/>
                  </a:lnTo>
                  <a:lnTo>
                    <a:pt x="17645" y="20457"/>
                  </a:lnTo>
                  <a:lnTo>
                    <a:pt x="18098" y="20136"/>
                  </a:lnTo>
                  <a:lnTo>
                    <a:pt x="18513" y="19777"/>
                  </a:lnTo>
                  <a:lnTo>
                    <a:pt x="18928" y="19419"/>
                  </a:lnTo>
                  <a:lnTo>
                    <a:pt x="19325" y="19023"/>
                  </a:lnTo>
                  <a:lnTo>
                    <a:pt x="19702" y="18607"/>
                  </a:lnTo>
                  <a:lnTo>
                    <a:pt x="20079" y="18173"/>
                  </a:lnTo>
                  <a:lnTo>
                    <a:pt x="20419" y="17720"/>
                  </a:lnTo>
                  <a:lnTo>
                    <a:pt x="20740" y="17230"/>
                  </a:lnTo>
                  <a:lnTo>
                    <a:pt x="21023" y="16739"/>
                  </a:lnTo>
                  <a:lnTo>
                    <a:pt x="21306" y="16230"/>
                  </a:lnTo>
                  <a:lnTo>
                    <a:pt x="21533" y="15720"/>
                  </a:lnTo>
                  <a:lnTo>
                    <a:pt x="21740" y="15192"/>
                  </a:lnTo>
                  <a:lnTo>
                    <a:pt x="21929" y="14663"/>
                  </a:lnTo>
                  <a:lnTo>
                    <a:pt x="22099" y="14135"/>
                  </a:lnTo>
                  <a:lnTo>
                    <a:pt x="22212" y="13606"/>
                  </a:lnTo>
                  <a:lnTo>
                    <a:pt x="22325" y="13059"/>
                  </a:lnTo>
                  <a:lnTo>
                    <a:pt x="22401" y="12531"/>
                  </a:lnTo>
                  <a:lnTo>
                    <a:pt x="22438" y="11983"/>
                  </a:lnTo>
                  <a:lnTo>
                    <a:pt x="22476" y="11436"/>
                  </a:lnTo>
                  <a:lnTo>
                    <a:pt x="22457" y="10889"/>
                  </a:lnTo>
                  <a:lnTo>
                    <a:pt x="22438" y="10361"/>
                  </a:lnTo>
                  <a:lnTo>
                    <a:pt x="22382" y="9813"/>
                  </a:lnTo>
                  <a:lnTo>
                    <a:pt x="22306" y="9285"/>
                  </a:lnTo>
                  <a:lnTo>
                    <a:pt x="22193" y="8756"/>
                  </a:lnTo>
                  <a:lnTo>
                    <a:pt x="22061" y="8228"/>
                  </a:lnTo>
                  <a:lnTo>
                    <a:pt x="21910" y="7718"/>
                  </a:lnTo>
                  <a:lnTo>
                    <a:pt x="21721" y="7209"/>
                  </a:lnTo>
                  <a:lnTo>
                    <a:pt x="21514" y="6718"/>
                  </a:lnTo>
                  <a:lnTo>
                    <a:pt x="21287" y="6228"/>
                  </a:lnTo>
                  <a:lnTo>
                    <a:pt x="21042" y="5737"/>
                  </a:lnTo>
                  <a:lnTo>
                    <a:pt x="20759" y="5265"/>
                  </a:lnTo>
                  <a:lnTo>
                    <a:pt x="20457" y="4812"/>
                  </a:lnTo>
                  <a:lnTo>
                    <a:pt x="20136" y="4378"/>
                  </a:lnTo>
                  <a:lnTo>
                    <a:pt x="19796" y="3944"/>
                  </a:lnTo>
                  <a:lnTo>
                    <a:pt x="19419" y="3529"/>
                  </a:lnTo>
                  <a:lnTo>
                    <a:pt x="19023" y="3133"/>
                  </a:lnTo>
                  <a:lnTo>
                    <a:pt x="18607" y="2755"/>
                  </a:lnTo>
                  <a:lnTo>
                    <a:pt x="18173" y="2397"/>
                  </a:lnTo>
                  <a:lnTo>
                    <a:pt x="17720" y="2057"/>
                  </a:lnTo>
                  <a:lnTo>
                    <a:pt x="17230" y="1736"/>
                  </a:lnTo>
                  <a:lnTo>
                    <a:pt x="16739" y="1434"/>
                  </a:lnTo>
                  <a:lnTo>
                    <a:pt x="16230" y="1170"/>
                  </a:lnTo>
                  <a:lnTo>
                    <a:pt x="15720" y="925"/>
                  </a:lnTo>
                  <a:lnTo>
                    <a:pt x="15192" y="717"/>
                  </a:lnTo>
                  <a:lnTo>
                    <a:pt x="14663" y="528"/>
                  </a:lnTo>
                  <a:lnTo>
                    <a:pt x="14135" y="377"/>
                  </a:lnTo>
                  <a:lnTo>
                    <a:pt x="13606" y="245"/>
                  </a:lnTo>
                  <a:lnTo>
                    <a:pt x="13059" y="151"/>
                  </a:lnTo>
                  <a:lnTo>
                    <a:pt x="12531" y="76"/>
                  </a:lnTo>
                  <a:lnTo>
                    <a:pt x="11983" y="19"/>
                  </a:lnTo>
                  <a:lnTo>
                    <a:pt x="114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3078837" y="567838"/>
              <a:ext cx="832045" cy="832045"/>
            </a:xfrm>
            <a:custGeom>
              <a:avLst/>
              <a:gdLst/>
              <a:ahLst/>
              <a:cxnLst/>
              <a:rect l="l" t="t" r="r" b="b"/>
              <a:pathLst>
                <a:path w="22704" h="22704" extrusionOk="0">
                  <a:moveTo>
                    <a:pt x="11362" y="227"/>
                  </a:moveTo>
                  <a:lnTo>
                    <a:pt x="11739" y="246"/>
                  </a:lnTo>
                  <a:lnTo>
                    <a:pt x="12135" y="265"/>
                  </a:lnTo>
                  <a:lnTo>
                    <a:pt x="12513" y="284"/>
                  </a:lnTo>
                  <a:lnTo>
                    <a:pt x="12890" y="340"/>
                  </a:lnTo>
                  <a:lnTo>
                    <a:pt x="13268" y="397"/>
                  </a:lnTo>
                  <a:lnTo>
                    <a:pt x="13645" y="473"/>
                  </a:lnTo>
                  <a:lnTo>
                    <a:pt x="14022" y="548"/>
                  </a:lnTo>
                  <a:lnTo>
                    <a:pt x="14400" y="661"/>
                  </a:lnTo>
                  <a:lnTo>
                    <a:pt x="14777" y="775"/>
                  </a:lnTo>
                  <a:lnTo>
                    <a:pt x="15136" y="888"/>
                  </a:lnTo>
                  <a:lnTo>
                    <a:pt x="15513" y="1039"/>
                  </a:lnTo>
                  <a:lnTo>
                    <a:pt x="15872" y="1190"/>
                  </a:lnTo>
                  <a:lnTo>
                    <a:pt x="16230" y="1360"/>
                  </a:lnTo>
                  <a:lnTo>
                    <a:pt x="16589" y="1548"/>
                  </a:lnTo>
                  <a:lnTo>
                    <a:pt x="16929" y="1737"/>
                  </a:lnTo>
                  <a:lnTo>
                    <a:pt x="17287" y="1945"/>
                  </a:lnTo>
                  <a:lnTo>
                    <a:pt x="17740" y="2265"/>
                  </a:lnTo>
                  <a:lnTo>
                    <a:pt x="18193" y="2586"/>
                  </a:lnTo>
                  <a:lnTo>
                    <a:pt x="18608" y="2926"/>
                  </a:lnTo>
                  <a:lnTo>
                    <a:pt x="19023" y="3303"/>
                  </a:lnTo>
                  <a:lnTo>
                    <a:pt x="19401" y="3681"/>
                  </a:lnTo>
                  <a:lnTo>
                    <a:pt x="19759" y="4077"/>
                  </a:lnTo>
                  <a:lnTo>
                    <a:pt x="20118" y="4492"/>
                  </a:lnTo>
                  <a:lnTo>
                    <a:pt x="20439" y="4926"/>
                  </a:lnTo>
                  <a:lnTo>
                    <a:pt x="20741" y="5379"/>
                  </a:lnTo>
                  <a:lnTo>
                    <a:pt x="21005" y="5851"/>
                  </a:lnTo>
                  <a:lnTo>
                    <a:pt x="21269" y="6323"/>
                  </a:lnTo>
                  <a:lnTo>
                    <a:pt x="21496" y="6813"/>
                  </a:lnTo>
                  <a:lnTo>
                    <a:pt x="21703" y="7323"/>
                  </a:lnTo>
                  <a:lnTo>
                    <a:pt x="21892" y="7832"/>
                  </a:lnTo>
                  <a:lnTo>
                    <a:pt x="22062" y="8361"/>
                  </a:lnTo>
                  <a:lnTo>
                    <a:pt x="22194" y="8889"/>
                  </a:lnTo>
                  <a:lnTo>
                    <a:pt x="22307" y="9437"/>
                  </a:lnTo>
                  <a:lnTo>
                    <a:pt x="22382" y="9984"/>
                  </a:lnTo>
                  <a:lnTo>
                    <a:pt x="22439" y="10531"/>
                  </a:lnTo>
                  <a:lnTo>
                    <a:pt x="22458" y="11078"/>
                  </a:lnTo>
                  <a:lnTo>
                    <a:pt x="22458" y="11626"/>
                  </a:lnTo>
                  <a:lnTo>
                    <a:pt x="22439" y="12154"/>
                  </a:lnTo>
                  <a:lnTo>
                    <a:pt x="22382" y="12701"/>
                  </a:lnTo>
                  <a:lnTo>
                    <a:pt x="22307" y="13230"/>
                  </a:lnTo>
                  <a:lnTo>
                    <a:pt x="22194" y="13758"/>
                  </a:lnTo>
                  <a:lnTo>
                    <a:pt x="22062" y="14287"/>
                  </a:lnTo>
                  <a:lnTo>
                    <a:pt x="21911" y="14815"/>
                  </a:lnTo>
                  <a:lnTo>
                    <a:pt x="21722" y="15325"/>
                  </a:lnTo>
                  <a:lnTo>
                    <a:pt x="21514" y="15815"/>
                  </a:lnTo>
                  <a:lnTo>
                    <a:pt x="21288" y="16325"/>
                  </a:lnTo>
                  <a:lnTo>
                    <a:pt x="21024" y="16796"/>
                  </a:lnTo>
                  <a:lnTo>
                    <a:pt x="20741" y="17287"/>
                  </a:lnTo>
                  <a:lnTo>
                    <a:pt x="20439" y="17740"/>
                  </a:lnTo>
                  <a:lnTo>
                    <a:pt x="20118" y="18193"/>
                  </a:lnTo>
                  <a:lnTo>
                    <a:pt x="19759" y="18608"/>
                  </a:lnTo>
                  <a:lnTo>
                    <a:pt x="19401" y="19023"/>
                  </a:lnTo>
                  <a:lnTo>
                    <a:pt x="19004" y="19401"/>
                  </a:lnTo>
                  <a:lnTo>
                    <a:pt x="18608" y="19759"/>
                  </a:lnTo>
                  <a:lnTo>
                    <a:pt x="18193" y="20099"/>
                  </a:lnTo>
                  <a:lnTo>
                    <a:pt x="17759" y="20439"/>
                  </a:lnTo>
                  <a:lnTo>
                    <a:pt x="17306" y="20722"/>
                  </a:lnTo>
                  <a:lnTo>
                    <a:pt x="16853" y="21005"/>
                  </a:lnTo>
                  <a:lnTo>
                    <a:pt x="16362" y="21269"/>
                  </a:lnTo>
                  <a:lnTo>
                    <a:pt x="15872" y="21496"/>
                  </a:lnTo>
                  <a:lnTo>
                    <a:pt x="15381" y="21703"/>
                  </a:lnTo>
                  <a:lnTo>
                    <a:pt x="14853" y="21892"/>
                  </a:lnTo>
                  <a:lnTo>
                    <a:pt x="14324" y="22043"/>
                  </a:lnTo>
                  <a:lnTo>
                    <a:pt x="13796" y="22194"/>
                  </a:lnTo>
                  <a:lnTo>
                    <a:pt x="13249" y="22288"/>
                  </a:lnTo>
                  <a:lnTo>
                    <a:pt x="12701" y="22382"/>
                  </a:lnTo>
                  <a:lnTo>
                    <a:pt x="12154" y="22439"/>
                  </a:lnTo>
                  <a:lnTo>
                    <a:pt x="11607" y="22458"/>
                  </a:lnTo>
                  <a:lnTo>
                    <a:pt x="11078" y="22458"/>
                  </a:lnTo>
                  <a:lnTo>
                    <a:pt x="10531" y="22439"/>
                  </a:lnTo>
                  <a:lnTo>
                    <a:pt x="9984" y="22382"/>
                  </a:lnTo>
                  <a:lnTo>
                    <a:pt x="9455" y="22307"/>
                  </a:lnTo>
                  <a:lnTo>
                    <a:pt x="8927" y="22194"/>
                  </a:lnTo>
                  <a:lnTo>
                    <a:pt x="8399" y="22062"/>
                  </a:lnTo>
                  <a:lnTo>
                    <a:pt x="7889" y="21911"/>
                  </a:lnTo>
                  <a:lnTo>
                    <a:pt x="7380" y="21722"/>
                  </a:lnTo>
                  <a:lnTo>
                    <a:pt x="6870" y="21514"/>
                  </a:lnTo>
                  <a:lnTo>
                    <a:pt x="6379" y="21288"/>
                  </a:lnTo>
                  <a:lnTo>
                    <a:pt x="5889" y="21024"/>
                  </a:lnTo>
                  <a:lnTo>
                    <a:pt x="5417" y="20741"/>
                  </a:lnTo>
                  <a:lnTo>
                    <a:pt x="4945" y="20420"/>
                  </a:lnTo>
                  <a:lnTo>
                    <a:pt x="4492" y="20080"/>
                  </a:lnTo>
                  <a:lnTo>
                    <a:pt x="4058" y="19722"/>
                  </a:lnTo>
                  <a:lnTo>
                    <a:pt x="3643" y="19363"/>
                  </a:lnTo>
                  <a:lnTo>
                    <a:pt x="3247" y="18967"/>
                  </a:lnTo>
                  <a:lnTo>
                    <a:pt x="2888" y="18552"/>
                  </a:lnTo>
                  <a:lnTo>
                    <a:pt x="2548" y="18136"/>
                  </a:lnTo>
                  <a:lnTo>
                    <a:pt x="2228" y="17702"/>
                  </a:lnTo>
                  <a:lnTo>
                    <a:pt x="1926" y="17249"/>
                  </a:lnTo>
                  <a:lnTo>
                    <a:pt x="1662" y="16778"/>
                  </a:lnTo>
                  <a:lnTo>
                    <a:pt x="1397" y="16306"/>
                  </a:lnTo>
                  <a:lnTo>
                    <a:pt x="1171" y="15815"/>
                  </a:lnTo>
                  <a:lnTo>
                    <a:pt x="982" y="15325"/>
                  </a:lnTo>
                  <a:lnTo>
                    <a:pt x="793" y="14815"/>
                  </a:lnTo>
                  <a:lnTo>
                    <a:pt x="642" y="14305"/>
                  </a:lnTo>
                  <a:lnTo>
                    <a:pt x="510" y="13796"/>
                  </a:lnTo>
                  <a:lnTo>
                    <a:pt x="397" y="13268"/>
                  </a:lnTo>
                  <a:lnTo>
                    <a:pt x="322" y="12739"/>
                  </a:lnTo>
                  <a:lnTo>
                    <a:pt x="265" y="12211"/>
                  </a:lnTo>
                  <a:lnTo>
                    <a:pt x="246" y="11682"/>
                  </a:lnTo>
                  <a:lnTo>
                    <a:pt x="246" y="11135"/>
                  </a:lnTo>
                  <a:lnTo>
                    <a:pt x="265" y="10607"/>
                  </a:lnTo>
                  <a:lnTo>
                    <a:pt x="303" y="10059"/>
                  </a:lnTo>
                  <a:lnTo>
                    <a:pt x="378" y="9531"/>
                  </a:lnTo>
                  <a:lnTo>
                    <a:pt x="491" y="9003"/>
                  </a:lnTo>
                  <a:lnTo>
                    <a:pt x="605" y="8474"/>
                  </a:lnTo>
                  <a:lnTo>
                    <a:pt x="775" y="7946"/>
                  </a:lnTo>
                  <a:lnTo>
                    <a:pt x="944" y="7417"/>
                  </a:lnTo>
                  <a:lnTo>
                    <a:pt x="1152" y="6908"/>
                  </a:lnTo>
                  <a:lnTo>
                    <a:pt x="1397" y="6398"/>
                  </a:lnTo>
                  <a:lnTo>
                    <a:pt x="1662" y="5908"/>
                  </a:lnTo>
                  <a:lnTo>
                    <a:pt x="1945" y="5417"/>
                  </a:lnTo>
                  <a:lnTo>
                    <a:pt x="2152" y="5096"/>
                  </a:lnTo>
                  <a:lnTo>
                    <a:pt x="2360" y="4794"/>
                  </a:lnTo>
                  <a:lnTo>
                    <a:pt x="2586" y="4511"/>
                  </a:lnTo>
                  <a:lnTo>
                    <a:pt x="2813" y="4228"/>
                  </a:lnTo>
                  <a:lnTo>
                    <a:pt x="3039" y="3945"/>
                  </a:lnTo>
                  <a:lnTo>
                    <a:pt x="3284" y="3681"/>
                  </a:lnTo>
                  <a:lnTo>
                    <a:pt x="3530" y="3435"/>
                  </a:lnTo>
                  <a:lnTo>
                    <a:pt x="3794" y="3190"/>
                  </a:lnTo>
                  <a:lnTo>
                    <a:pt x="4058" y="2945"/>
                  </a:lnTo>
                  <a:lnTo>
                    <a:pt x="4322" y="2718"/>
                  </a:lnTo>
                  <a:lnTo>
                    <a:pt x="4889" y="2303"/>
                  </a:lnTo>
                  <a:lnTo>
                    <a:pt x="5474" y="1907"/>
                  </a:lnTo>
                  <a:lnTo>
                    <a:pt x="6059" y="1567"/>
                  </a:lnTo>
                  <a:lnTo>
                    <a:pt x="6681" y="1265"/>
                  </a:lnTo>
                  <a:lnTo>
                    <a:pt x="7323" y="982"/>
                  </a:lnTo>
                  <a:lnTo>
                    <a:pt x="7965" y="756"/>
                  </a:lnTo>
                  <a:lnTo>
                    <a:pt x="8644" y="567"/>
                  </a:lnTo>
                  <a:lnTo>
                    <a:pt x="9305" y="416"/>
                  </a:lnTo>
                  <a:lnTo>
                    <a:pt x="9984" y="322"/>
                  </a:lnTo>
                  <a:lnTo>
                    <a:pt x="10682" y="246"/>
                  </a:lnTo>
                  <a:lnTo>
                    <a:pt x="11362" y="227"/>
                  </a:lnTo>
                  <a:close/>
                  <a:moveTo>
                    <a:pt x="11003" y="1"/>
                  </a:moveTo>
                  <a:lnTo>
                    <a:pt x="10475" y="20"/>
                  </a:lnTo>
                  <a:lnTo>
                    <a:pt x="9927" y="76"/>
                  </a:lnTo>
                  <a:lnTo>
                    <a:pt x="9380" y="171"/>
                  </a:lnTo>
                  <a:lnTo>
                    <a:pt x="8852" y="265"/>
                  </a:lnTo>
                  <a:lnTo>
                    <a:pt x="8323" y="397"/>
                  </a:lnTo>
                  <a:lnTo>
                    <a:pt x="7795" y="567"/>
                  </a:lnTo>
                  <a:lnTo>
                    <a:pt x="7285" y="737"/>
                  </a:lnTo>
                  <a:lnTo>
                    <a:pt x="6776" y="944"/>
                  </a:lnTo>
                  <a:lnTo>
                    <a:pt x="6285" y="1190"/>
                  </a:lnTo>
                  <a:lnTo>
                    <a:pt x="5794" y="1435"/>
                  </a:lnTo>
                  <a:lnTo>
                    <a:pt x="5323" y="1718"/>
                  </a:lnTo>
                  <a:lnTo>
                    <a:pt x="4870" y="2020"/>
                  </a:lnTo>
                  <a:lnTo>
                    <a:pt x="4417" y="2341"/>
                  </a:lnTo>
                  <a:lnTo>
                    <a:pt x="3983" y="2699"/>
                  </a:lnTo>
                  <a:lnTo>
                    <a:pt x="3568" y="3077"/>
                  </a:lnTo>
                  <a:lnTo>
                    <a:pt x="3171" y="3473"/>
                  </a:lnTo>
                  <a:lnTo>
                    <a:pt x="2775" y="3888"/>
                  </a:lnTo>
                  <a:lnTo>
                    <a:pt x="2416" y="4322"/>
                  </a:lnTo>
                  <a:lnTo>
                    <a:pt x="2077" y="4794"/>
                  </a:lnTo>
                  <a:lnTo>
                    <a:pt x="1737" y="5285"/>
                  </a:lnTo>
                  <a:lnTo>
                    <a:pt x="1454" y="5775"/>
                  </a:lnTo>
                  <a:lnTo>
                    <a:pt x="1171" y="6285"/>
                  </a:lnTo>
                  <a:lnTo>
                    <a:pt x="926" y="6813"/>
                  </a:lnTo>
                  <a:lnTo>
                    <a:pt x="718" y="7342"/>
                  </a:lnTo>
                  <a:lnTo>
                    <a:pt x="529" y="7870"/>
                  </a:lnTo>
                  <a:lnTo>
                    <a:pt x="378" y="8399"/>
                  </a:lnTo>
                  <a:lnTo>
                    <a:pt x="246" y="8946"/>
                  </a:lnTo>
                  <a:lnTo>
                    <a:pt x="152" y="9493"/>
                  </a:lnTo>
                  <a:lnTo>
                    <a:pt x="57" y="10040"/>
                  </a:lnTo>
                  <a:lnTo>
                    <a:pt x="20" y="10588"/>
                  </a:lnTo>
                  <a:lnTo>
                    <a:pt x="1" y="11135"/>
                  </a:lnTo>
                  <a:lnTo>
                    <a:pt x="1" y="11682"/>
                  </a:lnTo>
                  <a:lnTo>
                    <a:pt x="20" y="12230"/>
                  </a:lnTo>
                  <a:lnTo>
                    <a:pt x="76" y="12777"/>
                  </a:lnTo>
                  <a:lnTo>
                    <a:pt x="171" y="13305"/>
                  </a:lnTo>
                  <a:lnTo>
                    <a:pt x="265" y="13853"/>
                  </a:lnTo>
                  <a:lnTo>
                    <a:pt x="416" y="14381"/>
                  </a:lnTo>
                  <a:lnTo>
                    <a:pt x="567" y="14890"/>
                  </a:lnTo>
                  <a:lnTo>
                    <a:pt x="756" y="15419"/>
                  </a:lnTo>
                  <a:lnTo>
                    <a:pt x="963" y="15910"/>
                  </a:lnTo>
                  <a:lnTo>
                    <a:pt x="1190" y="16419"/>
                  </a:lnTo>
                  <a:lnTo>
                    <a:pt x="1435" y="16891"/>
                  </a:lnTo>
                  <a:lnTo>
                    <a:pt x="1718" y="17363"/>
                  </a:lnTo>
                  <a:lnTo>
                    <a:pt x="2020" y="17834"/>
                  </a:lnTo>
                  <a:lnTo>
                    <a:pt x="2360" y="18287"/>
                  </a:lnTo>
                  <a:lnTo>
                    <a:pt x="2699" y="18721"/>
                  </a:lnTo>
                  <a:lnTo>
                    <a:pt x="3077" y="19137"/>
                  </a:lnTo>
                  <a:lnTo>
                    <a:pt x="3473" y="19533"/>
                  </a:lnTo>
                  <a:lnTo>
                    <a:pt x="3888" y="19910"/>
                  </a:lnTo>
                  <a:lnTo>
                    <a:pt x="4341" y="20269"/>
                  </a:lnTo>
                  <a:lnTo>
                    <a:pt x="4794" y="20627"/>
                  </a:lnTo>
                  <a:lnTo>
                    <a:pt x="5285" y="20948"/>
                  </a:lnTo>
                  <a:lnTo>
                    <a:pt x="5625" y="21156"/>
                  </a:lnTo>
                  <a:lnTo>
                    <a:pt x="5983" y="21363"/>
                  </a:lnTo>
                  <a:lnTo>
                    <a:pt x="6342" y="21533"/>
                  </a:lnTo>
                  <a:lnTo>
                    <a:pt x="6700" y="21703"/>
                  </a:lnTo>
                  <a:lnTo>
                    <a:pt x="7078" y="21873"/>
                  </a:lnTo>
                  <a:lnTo>
                    <a:pt x="7436" y="22005"/>
                  </a:lnTo>
                  <a:lnTo>
                    <a:pt x="7814" y="22137"/>
                  </a:lnTo>
                  <a:lnTo>
                    <a:pt x="8191" y="22269"/>
                  </a:lnTo>
                  <a:lnTo>
                    <a:pt x="8587" y="22364"/>
                  </a:lnTo>
                  <a:lnTo>
                    <a:pt x="8965" y="22458"/>
                  </a:lnTo>
                  <a:lnTo>
                    <a:pt x="9361" y="22533"/>
                  </a:lnTo>
                  <a:lnTo>
                    <a:pt x="9739" y="22590"/>
                  </a:lnTo>
                  <a:lnTo>
                    <a:pt x="10135" y="22647"/>
                  </a:lnTo>
                  <a:lnTo>
                    <a:pt x="10531" y="22684"/>
                  </a:lnTo>
                  <a:lnTo>
                    <a:pt x="10927" y="22703"/>
                  </a:lnTo>
                  <a:lnTo>
                    <a:pt x="11324" y="22703"/>
                  </a:lnTo>
                  <a:lnTo>
                    <a:pt x="11947" y="22684"/>
                  </a:lnTo>
                  <a:lnTo>
                    <a:pt x="12588" y="22628"/>
                  </a:lnTo>
                  <a:lnTo>
                    <a:pt x="13211" y="22552"/>
                  </a:lnTo>
                  <a:lnTo>
                    <a:pt x="13853" y="22420"/>
                  </a:lnTo>
                  <a:lnTo>
                    <a:pt x="14400" y="22288"/>
                  </a:lnTo>
                  <a:lnTo>
                    <a:pt x="14928" y="22118"/>
                  </a:lnTo>
                  <a:lnTo>
                    <a:pt x="15457" y="21930"/>
                  </a:lnTo>
                  <a:lnTo>
                    <a:pt x="15985" y="21722"/>
                  </a:lnTo>
                  <a:lnTo>
                    <a:pt x="16476" y="21477"/>
                  </a:lnTo>
                  <a:lnTo>
                    <a:pt x="16966" y="21212"/>
                  </a:lnTo>
                  <a:lnTo>
                    <a:pt x="17438" y="20929"/>
                  </a:lnTo>
                  <a:lnTo>
                    <a:pt x="17910" y="20627"/>
                  </a:lnTo>
                  <a:lnTo>
                    <a:pt x="18344" y="20307"/>
                  </a:lnTo>
                  <a:lnTo>
                    <a:pt x="18778" y="19948"/>
                  </a:lnTo>
                  <a:lnTo>
                    <a:pt x="19174" y="19571"/>
                  </a:lnTo>
                  <a:lnTo>
                    <a:pt x="19571" y="19174"/>
                  </a:lnTo>
                  <a:lnTo>
                    <a:pt x="19948" y="18778"/>
                  </a:lnTo>
                  <a:lnTo>
                    <a:pt x="20307" y="18344"/>
                  </a:lnTo>
                  <a:lnTo>
                    <a:pt x="20627" y="17891"/>
                  </a:lnTo>
                  <a:lnTo>
                    <a:pt x="20948" y="17419"/>
                  </a:lnTo>
                  <a:lnTo>
                    <a:pt x="21231" y="16929"/>
                  </a:lnTo>
                  <a:lnTo>
                    <a:pt x="21514" y="16419"/>
                  </a:lnTo>
                  <a:lnTo>
                    <a:pt x="21741" y="15928"/>
                  </a:lnTo>
                  <a:lnTo>
                    <a:pt x="21948" y="15400"/>
                  </a:lnTo>
                  <a:lnTo>
                    <a:pt x="22137" y="14890"/>
                  </a:lnTo>
                  <a:lnTo>
                    <a:pt x="22307" y="14362"/>
                  </a:lnTo>
                  <a:lnTo>
                    <a:pt x="22439" y="13815"/>
                  </a:lnTo>
                  <a:lnTo>
                    <a:pt x="22552" y="13268"/>
                  </a:lnTo>
                  <a:lnTo>
                    <a:pt x="22628" y="12720"/>
                  </a:lnTo>
                  <a:lnTo>
                    <a:pt x="22684" y="12173"/>
                  </a:lnTo>
                  <a:lnTo>
                    <a:pt x="22703" y="11626"/>
                  </a:lnTo>
                  <a:lnTo>
                    <a:pt x="22703" y="11078"/>
                  </a:lnTo>
                  <a:lnTo>
                    <a:pt x="22684" y="10512"/>
                  </a:lnTo>
                  <a:lnTo>
                    <a:pt x="22628" y="9965"/>
                  </a:lnTo>
                  <a:lnTo>
                    <a:pt x="22533" y="9399"/>
                  </a:lnTo>
                  <a:lnTo>
                    <a:pt x="22420" y="8852"/>
                  </a:lnTo>
                  <a:lnTo>
                    <a:pt x="22288" y="8304"/>
                  </a:lnTo>
                  <a:lnTo>
                    <a:pt x="22118" y="7757"/>
                  </a:lnTo>
                  <a:lnTo>
                    <a:pt x="21930" y="7229"/>
                  </a:lnTo>
                  <a:lnTo>
                    <a:pt x="21722" y="6719"/>
                  </a:lnTo>
                  <a:lnTo>
                    <a:pt x="21477" y="6210"/>
                  </a:lnTo>
                  <a:lnTo>
                    <a:pt x="21231" y="5719"/>
                  </a:lnTo>
                  <a:lnTo>
                    <a:pt x="20929" y="5247"/>
                  </a:lnTo>
                  <a:lnTo>
                    <a:pt x="20627" y="4794"/>
                  </a:lnTo>
                  <a:lnTo>
                    <a:pt x="20307" y="4341"/>
                  </a:lnTo>
                  <a:lnTo>
                    <a:pt x="19948" y="3926"/>
                  </a:lnTo>
                  <a:lnTo>
                    <a:pt x="19571" y="3511"/>
                  </a:lnTo>
                  <a:lnTo>
                    <a:pt x="19193" y="3115"/>
                  </a:lnTo>
                  <a:lnTo>
                    <a:pt x="18778" y="2737"/>
                  </a:lnTo>
                  <a:lnTo>
                    <a:pt x="18344" y="2397"/>
                  </a:lnTo>
                  <a:lnTo>
                    <a:pt x="17891" y="2058"/>
                  </a:lnTo>
                  <a:lnTo>
                    <a:pt x="17419" y="1737"/>
                  </a:lnTo>
                  <a:lnTo>
                    <a:pt x="16910" y="1435"/>
                  </a:lnTo>
                  <a:lnTo>
                    <a:pt x="16400" y="1171"/>
                  </a:lnTo>
                  <a:lnTo>
                    <a:pt x="15891" y="925"/>
                  </a:lnTo>
                  <a:lnTo>
                    <a:pt x="15362" y="718"/>
                  </a:lnTo>
                  <a:lnTo>
                    <a:pt x="14834" y="529"/>
                  </a:lnTo>
                  <a:lnTo>
                    <a:pt x="14287" y="378"/>
                  </a:lnTo>
                  <a:lnTo>
                    <a:pt x="13739" y="246"/>
                  </a:lnTo>
                  <a:lnTo>
                    <a:pt x="13211" y="133"/>
                  </a:lnTo>
                  <a:lnTo>
                    <a:pt x="12664" y="57"/>
                  </a:lnTo>
                  <a:lnTo>
                    <a:pt x="12116" y="20"/>
                  </a:lnTo>
                  <a:lnTo>
                    <a:pt x="115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3"/>
            <p:cNvSpPr/>
            <p:nvPr/>
          </p:nvSpPr>
          <p:spPr>
            <a:xfrm>
              <a:off x="3137619" y="626619"/>
              <a:ext cx="713783" cy="713783"/>
            </a:xfrm>
            <a:custGeom>
              <a:avLst/>
              <a:gdLst/>
              <a:ahLst/>
              <a:cxnLst/>
              <a:rect l="l" t="t" r="r" b="b"/>
              <a:pathLst>
                <a:path w="19477" h="19477" extrusionOk="0">
                  <a:moveTo>
                    <a:pt x="9682" y="1"/>
                  </a:moveTo>
                  <a:lnTo>
                    <a:pt x="9286" y="20"/>
                  </a:lnTo>
                  <a:lnTo>
                    <a:pt x="8908" y="39"/>
                  </a:lnTo>
                  <a:lnTo>
                    <a:pt x="8361" y="95"/>
                  </a:lnTo>
                  <a:lnTo>
                    <a:pt x="7814" y="190"/>
                  </a:lnTo>
                  <a:lnTo>
                    <a:pt x="7285" y="322"/>
                  </a:lnTo>
                  <a:lnTo>
                    <a:pt x="6757" y="473"/>
                  </a:lnTo>
                  <a:lnTo>
                    <a:pt x="6229" y="661"/>
                  </a:lnTo>
                  <a:lnTo>
                    <a:pt x="5719" y="869"/>
                  </a:lnTo>
                  <a:lnTo>
                    <a:pt x="5228" y="1114"/>
                  </a:lnTo>
                  <a:lnTo>
                    <a:pt x="4738" y="1378"/>
                  </a:lnTo>
                  <a:lnTo>
                    <a:pt x="4266" y="1680"/>
                  </a:lnTo>
                  <a:lnTo>
                    <a:pt x="3813" y="2001"/>
                  </a:lnTo>
                  <a:lnTo>
                    <a:pt x="3379" y="2360"/>
                  </a:lnTo>
                  <a:lnTo>
                    <a:pt x="2964" y="2737"/>
                  </a:lnTo>
                  <a:lnTo>
                    <a:pt x="2567" y="3152"/>
                  </a:lnTo>
                  <a:lnTo>
                    <a:pt x="2190" y="3586"/>
                  </a:lnTo>
                  <a:lnTo>
                    <a:pt x="1831" y="4058"/>
                  </a:lnTo>
                  <a:lnTo>
                    <a:pt x="1511" y="4530"/>
                  </a:lnTo>
                  <a:lnTo>
                    <a:pt x="1246" y="4964"/>
                  </a:lnTo>
                  <a:lnTo>
                    <a:pt x="1020" y="5417"/>
                  </a:lnTo>
                  <a:lnTo>
                    <a:pt x="812" y="5851"/>
                  </a:lnTo>
                  <a:lnTo>
                    <a:pt x="624" y="6304"/>
                  </a:lnTo>
                  <a:lnTo>
                    <a:pt x="473" y="6757"/>
                  </a:lnTo>
                  <a:lnTo>
                    <a:pt x="341" y="7229"/>
                  </a:lnTo>
                  <a:lnTo>
                    <a:pt x="227" y="7682"/>
                  </a:lnTo>
                  <a:lnTo>
                    <a:pt x="133" y="8153"/>
                  </a:lnTo>
                  <a:lnTo>
                    <a:pt x="58" y="8625"/>
                  </a:lnTo>
                  <a:lnTo>
                    <a:pt x="20" y="9097"/>
                  </a:lnTo>
                  <a:lnTo>
                    <a:pt x="1" y="9569"/>
                  </a:lnTo>
                  <a:lnTo>
                    <a:pt x="1" y="10022"/>
                  </a:lnTo>
                  <a:lnTo>
                    <a:pt x="39" y="10493"/>
                  </a:lnTo>
                  <a:lnTo>
                    <a:pt x="76" y="10965"/>
                  </a:lnTo>
                  <a:lnTo>
                    <a:pt x="152" y="11418"/>
                  </a:lnTo>
                  <a:lnTo>
                    <a:pt x="246" y="11890"/>
                  </a:lnTo>
                  <a:lnTo>
                    <a:pt x="359" y="12343"/>
                  </a:lnTo>
                  <a:lnTo>
                    <a:pt x="492" y="12777"/>
                  </a:lnTo>
                  <a:lnTo>
                    <a:pt x="643" y="13230"/>
                  </a:lnTo>
                  <a:lnTo>
                    <a:pt x="831" y="13664"/>
                  </a:lnTo>
                  <a:lnTo>
                    <a:pt x="1020" y="14079"/>
                  </a:lnTo>
                  <a:lnTo>
                    <a:pt x="1246" y="14494"/>
                  </a:lnTo>
                  <a:lnTo>
                    <a:pt x="1492" y="14909"/>
                  </a:lnTo>
                  <a:lnTo>
                    <a:pt x="1737" y="15306"/>
                  </a:lnTo>
                  <a:lnTo>
                    <a:pt x="2020" y="15683"/>
                  </a:lnTo>
                  <a:lnTo>
                    <a:pt x="2322" y="16061"/>
                  </a:lnTo>
                  <a:lnTo>
                    <a:pt x="2643" y="16419"/>
                  </a:lnTo>
                  <a:lnTo>
                    <a:pt x="2983" y="16759"/>
                  </a:lnTo>
                  <a:lnTo>
                    <a:pt x="3341" y="17080"/>
                  </a:lnTo>
                  <a:lnTo>
                    <a:pt x="3719" y="17400"/>
                  </a:lnTo>
                  <a:lnTo>
                    <a:pt x="4134" y="17702"/>
                  </a:lnTo>
                  <a:lnTo>
                    <a:pt x="4549" y="17967"/>
                  </a:lnTo>
                  <a:lnTo>
                    <a:pt x="4964" y="18231"/>
                  </a:lnTo>
                  <a:lnTo>
                    <a:pt x="5417" y="18457"/>
                  </a:lnTo>
                  <a:lnTo>
                    <a:pt x="5851" y="18665"/>
                  </a:lnTo>
                  <a:lnTo>
                    <a:pt x="6304" y="18854"/>
                  </a:lnTo>
                  <a:lnTo>
                    <a:pt x="6757" y="19023"/>
                  </a:lnTo>
                  <a:lnTo>
                    <a:pt x="7229" y="19156"/>
                  </a:lnTo>
                  <a:lnTo>
                    <a:pt x="7682" y="19269"/>
                  </a:lnTo>
                  <a:lnTo>
                    <a:pt x="8153" y="19344"/>
                  </a:lnTo>
                  <a:lnTo>
                    <a:pt x="8625" y="19420"/>
                  </a:lnTo>
                  <a:lnTo>
                    <a:pt x="9097" y="19457"/>
                  </a:lnTo>
                  <a:lnTo>
                    <a:pt x="9569" y="19476"/>
                  </a:lnTo>
                  <a:lnTo>
                    <a:pt x="10041" y="19476"/>
                  </a:lnTo>
                  <a:lnTo>
                    <a:pt x="10493" y="19457"/>
                  </a:lnTo>
                  <a:lnTo>
                    <a:pt x="10965" y="19401"/>
                  </a:lnTo>
                  <a:lnTo>
                    <a:pt x="11437" y="19325"/>
                  </a:lnTo>
                  <a:lnTo>
                    <a:pt x="11890" y="19250"/>
                  </a:lnTo>
                  <a:lnTo>
                    <a:pt x="12343" y="19137"/>
                  </a:lnTo>
                  <a:lnTo>
                    <a:pt x="12796" y="18986"/>
                  </a:lnTo>
                  <a:lnTo>
                    <a:pt x="13230" y="18835"/>
                  </a:lnTo>
                  <a:lnTo>
                    <a:pt x="13664" y="18665"/>
                  </a:lnTo>
                  <a:lnTo>
                    <a:pt x="14079" y="18457"/>
                  </a:lnTo>
                  <a:lnTo>
                    <a:pt x="14513" y="18231"/>
                  </a:lnTo>
                  <a:lnTo>
                    <a:pt x="14909" y="18004"/>
                  </a:lnTo>
                  <a:lnTo>
                    <a:pt x="15306" y="17740"/>
                  </a:lnTo>
                  <a:lnTo>
                    <a:pt x="15683" y="17457"/>
                  </a:lnTo>
                  <a:lnTo>
                    <a:pt x="16061" y="17155"/>
                  </a:lnTo>
                  <a:lnTo>
                    <a:pt x="16419" y="16834"/>
                  </a:lnTo>
                  <a:lnTo>
                    <a:pt x="16759" y="16495"/>
                  </a:lnTo>
                  <a:lnTo>
                    <a:pt x="17099" y="16136"/>
                  </a:lnTo>
                  <a:lnTo>
                    <a:pt x="17400" y="15759"/>
                  </a:lnTo>
                  <a:lnTo>
                    <a:pt x="17702" y="15362"/>
                  </a:lnTo>
                  <a:lnTo>
                    <a:pt x="17986" y="14947"/>
                  </a:lnTo>
                  <a:lnTo>
                    <a:pt x="18231" y="14513"/>
                  </a:lnTo>
                  <a:lnTo>
                    <a:pt x="18457" y="14079"/>
                  </a:lnTo>
                  <a:lnTo>
                    <a:pt x="18665" y="13626"/>
                  </a:lnTo>
                  <a:lnTo>
                    <a:pt x="18854" y="13173"/>
                  </a:lnTo>
                  <a:lnTo>
                    <a:pt x="19023" y="12720"/>
                  </a:lnTo>
                  <a:lnTo>
                    <a:pt x="19156" y="12267"/>
                  </a:lnTo>
                  <a:lnTo>
                    <a:pt x="19269" y="11796"/>
                  </a:lnTo>
                  <a:lnTo>
                    <a:pt x="19363" y="11324"/>
                  </a:lnTo>
                  <a:lnTo>
                    <a:pt x="19420" y="10852"/>
                  </a:lnTo>
                  <a:lnTo>
                    <a:pt x="19457" y="10399"/>
                  </a:lnTo>
                  <a:lnTo>
                    <a:pt x="19476" y="9927"/>
                  </a:lnTo>
                  <a:lnTo>
                    <a:pt x="19476" y="9456"/>
                  </a:lnTo>
                  <a:lnTo>
                    <a:pt x="19457" y="8984"/>
                  </a:lnTo>
                  <a:lnTo>
                    <a:pt x="19401" y="8512"/>
                  </a:lnTo>
                  <a:lnTo>
                    <a:pt x="19344" y="8059"/>
                  </a:lnTo>
                  <a:lnTo>
                    <a:pt x="19250" y="7587"/>
                  </a:lnTo>
                  <a:lnTo>
                    <a:pt x="19137" y="7134"/>
                  </a:lnTo>
                  <a:lnTo>
                    <a:pt x="19005" y="6700"/>
                  </a:lnTo>
                  <a:lnTo>
                    <a:pt x="18835" y="6247"/>
                  </a:lnTo>
                  <a:lnTo>
                    <a:pt x="18665" y="5813"/>
                  </a:lnTo>
                  <a:lnTo>
                    <a:pt x="18457" y="5398"/>
                  </a:lnTo>
                  <a:lnTo>
                    <a:pt x="18250" y="4983"/>
                  </a:lnTo>
                  <a:lnTo>
                    <a:pt x="18004" y="4568"/>
                  </a:lnTo>
                  <a:lnTo>
                    <a:pt x="17740" y="4171"/>
                  </a:lnTo>
                  <a:lnTo>
                    <a:pt x="17457" y="3794"/>
                  </a:lnTo>
                  <a:lnTo>
                    <a:pt x="17155" y="3417"/>
                  </a:lnTo>
                  <a:lnTo>
                    <a:pt x="16834" y="3058"/>
                  </a:lnTo>
                  <a:lnTo>
                    <a:pt x="16495" y="2718"/>
                  </a:lnTo>
                  <a:lnTo>
                    <a:pt x="16136" y="2398"/>
                  </a:lnTo>
                  <a:lnTo>
                    <a:pt x="15759" y="2077"/>
                  </a:lnTo>
                  <a:lnTo>
                    <a:pt x="15362" y="1794"/>
                  </a:lnTo>
                  <a:lnTo>
                    <a:pt x="14947" y="1511"/>
                  </a:lnTo>
                  <a:lnTo>
                    <a:pt x="14589" y="1284"/>
                  </a:lnTo>
                  <a:lnTo>
                    <a:pt x="14230" y="1095"/>
                  </a:lnTo>
                  <a:lnTo>
                    <a:pt x="13872" y="926"/>
                  </a:lnTo>
                  <a:lnTo>
                    <a:pt x="13494" y="756"/>
                  </a:lnTo>
                  <a:lnTo>
                    <a:pt x="13136" y="605"/>
                  </a:lnTo>
                  <a:lnTo>
                    <a:pt x="12758" y="473"/>
                  </a:lnTo>
                  <a:lnTo>
                    <a:pt x="12381" y="359"/>
                  </a:lnTo>
                  <a:lnTo>
                    <a:pt x="11984" y="265"/>
                  </a:lnTo>
                  <a:lnTo>
                    <a:pt x="11607" y="171"/>
                  </a:lnTo>
                  <a:lnTo>
                    <a:pt x="11229" y="114"/>
                  </a:lnTo>
                  <a:lnTo>
                    <a:pt x="10833" y="57"/>
                  </a:lnTo>
                  <a:lnTo>
                    <a:pt x="10456" y="20"/>
                  </a:lnTo>
                  <a:lnTo>
                    <a:pt x="100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3"/>
            <p:cNvSpPr/>
            <p:nvPr/>
          </p:nvSpPr>
          <p:spPr>
            <a:xfrm>
              <a:off x="3133478" y="621782"/>
              <a:ext cx="722762" cy="723458"/>
            </a:xfrm>
            <a:custGeom>
              <a:avLst/>
              <a:gdLst/>
              <a:ahLst/>
              <a:cxnLst/>
              <a:rect l="l" t="t" r="r" b="b"/>
              <a:pathLst>
                <a:path w="19722" h="19741" extrusionOk="0">
                  <a:moveTo>
                    <a:pt x="9889" y="246"/>
                  </a:moveTo>
                  <a:lnTo>
                    <a:pt x="10229" y="265"/>
                  </a:lnTo>
                  <a:lnTo>
                    <a:pt x="10569" y="284"/>
                  </a:lnTo>
                  <a:lnTo>
                    <a:pt x="10890" y="303"/>
                  </a:lnTo>
                  <a:lnTo>
                    <a:pt x="11229" y="340"/>
                  </a:lnTo>
                  <a:lnTo>
                    <a:pt x="11550" y="397"/>
                  </a:lnTo>
                  <a:lnTo>
                    <a:pt x="11890" y="473"/>
                  </a:lnTo>
                  <a:lnTo>
                    <a:pt x="12211" y="548"/>
                  </a:lnTo>
                  <a:lnTo>
                    <a:pt x="12531" y="624"/>
                  </a:lnTo>
                  <a:lnTo>
                    <a:pt x="12852" y="737"/>
                  </a:lnTo>
                  <a:lnTo>
                    <a:pt x="13173" y="831"/>
                  </a:lnTo>
                  <a:lnTo>
                    <a:pt x="13494" y="963"/>
                  </a:lnTo>
                  <a:lnTo>
                    <a:pt x="13796" y="1095"/>
                  </a:lnTo>
                  <a:lnTo>
                    <a:pt x="14098" y="1246"/>
                  </a:lnTo>
                  <a:lnTo>
                    <a:pt x="14400" y="1397"/>
                  </a:lnTo>
                  <a:lnTo>
                    <a:pt x="14702" y="1567"/>
                  </a:lnTo>
                  <a:lnTo>
                    <a:pt x="14985" y="1737"/>
                  </a:lnTo>
                  <a:lnTo>
                    <a:pt x="15400" y="2001"/>
                  </a:lnTo>
                  <a:lnTo>
                    <a:pt x="15777" y="2284"/>
                  </a:lnTo>
                  <a:lnTo>
                    <a:pt x="16136" y="2586"/>
                  </a:lnTo>
                  <a:lnTo>
                    <a:pt x="16494" y="2907"/>
                  </a:lnTo>
                  <a:lnTo>
                    <a:pt x="16834" y="3247"/>
                  </a:lnTo>
                  <a:lnTo>
                    <a:pt x="17136" y="3586"/>
                  </a:lnTo>
                  <a:lnTo>
                    <a:pt x="17438" y="3945"/>
                  </a:lnTo>
                  <a:lnTo>
                    <a:pt x="17721" y="4322"/>
                  </a:lnTo>
                  <a:lnTo>
                    <a:pt x="17985" y="4719"/>
                  </a:lnTo>
                  <a:lnTo>
                    <a:pt x="18212" y="5115"/>
                  </a:lnTo>
                  <a:lnTo>
                    <a:pt x="18438" y="5530"/>
                  </a:lnTo>
                  <a:lnTo>
                    <a:pt x="18646" y="5945"/>
                  </a:lnTo>
                  <a:lnTo>
                    <a:pt x="18816" y="6379"/>
                  </a:lnTo>
                  <a:lnTo>
                    <a:pt x="18985" y="6832"/>
                  </a:lnTo>
                  <a:lnTo>
                    <a:pt x="19118" y="7285"/>
                  </a:lnTo>
                  <a:lnTo>
                    <a:pt x="19231" y="7757"/>
                  </a:lnTo>
                  <a:lnTo>
                    <a:pt x="19325" y="8229"/>
                  </a:lnTo>
                  <a:lnTo>
                    <a:pt x="19401" y="8701"/>
                  </a:lnTo>
                  <a:lnTo>
                    <a:pt x="19457" y="9172"/>
                  </a:lnTo>
                  <a:lnTo>
                    <a:pt x="19476" y="9644"/>
                  </a:lnTo>
                  <a:lnTo>
                    <a:pt x="19476" y="10116"/>
                  </a:lnTo>
                  <a:lnTo>
                    <a:pt x="19457" y="10588"/>
                  </a:lnTo>
                  <a:lnTo>
                    <a:pt x="19401" y="11041"/>
                  </a:lnTo>
                  <a:lnTo>
                    <a:pt x="19344" y="11512"/>
                  </a:lnTo>
                  <a:lnTo>
                    <a:pt x="19250" y="11965"/>
                  </a:lnTo>
                  <a:lnTo>
                    <a:pt x="19136" y="12418"/>
                  </a:lnTo>
                  <a:lnTo>
                    <a:pt x="19004" y="12871"/>
                  </a:lnTo>
                  <a:lnTo>
                    <a:pt x="18834" y="13305"/>
                  </a:lnTo>
                  <a:lnTo>
                    <a:pt x="18665" y="13739"/>
                  </a:lnTo>
                  <a:lnTo>
                    <a:pt x="18457" y="14173"/>
                  </a:lnTo>
                  <a:lnTo>
                    <a:pt x="18231" y="14588"/>
                  </a:lnTo>
                  <a:lnTo>
                    <a:pt x="17985" y="15004"/>
                  </a:lnTo>
                  <a:lnTo>
                    <a:pt x="17721" y="15400"/>
                  </a:lnTo>
                  <a:lnTo>
                    <a:pt x="17438" y="15796"/>
                  </a:lnTo>
                  <a:lnTo>
                    <a:pt x="17136" y="16155"/>
                  </a:lnTo>
                  <a:lnTo>
                    <a:pt x="16815" y="16513"/>
                  </a:lnTo>
                  <a:lnTo>
                    <a:pt x="16494" y="16834"/>
                  </a:lnTo>
                  <a:lnTo>
                    <a:pt x="16136" y="17155"/>
                  </a:lnTo>
                  <a:lnTo>
                    <a:pt x="15777" y="17457"/>
                  </a:lnTo>
                  <a:lnTo>
                    <a:pt x="15400" y="17740"/>
                  </a:lnTo>
                  <a:lnTo>
                    <a:pt x="15022" y="17985"/>
                  </a:lnTo>
                  <a:lnTo>
                    <a:pt x="14607" y="18231"/>
                  </a:lnTo>
                  <a:lnTo>
                    <a:pt x="14211" y="18457"/>
                  </a:lnTo>
                  <a:lnTo>
                    <a:pt x="13777" y="18665"/>
                  </a:lnTo>
                  <a:lnTo>
                    <a:pt x="13343" y="18835"/>
                  </a:lnTo>
                  <a:lnTo>
                    <a:pt x="12890" y="19004"/>
                  </a:lnTo>
                  <a:lnTo>
                    <a:pt x="12437" y="19137"/>
                  </a:lnTo>
                  <a:lnTo>
                    <a:pt x="11965" y="19250"/>
                  </a:lnTo>
                  <a:lnTo>
                    <a:pt x="11512" y="19344"/>
                  </a:lnTo>
                  <a:lnTo>
                    <a:pt x="11041" y="19420"/>
                  </a:lnTo>
                  <a:lnTo>
                    <a:pt x="10569" y="19457"/>
                  </a:lnTo>
                  <a:lnTo>
                    <a:pt x="10097" y="19495"/>
                  </a:lnTo>
                  <a:lnTo>
                    <a:pt x="9625" y="19495"/>
                  </a:lnTo>
                  <a:lnTo>
                    <a:pt x="9153" y="19476"/>
                  </a:lnTo>
                  <a:lnTo>
                    <a:pt x="8682" y="19420"/>
                  </a:lnTo>
                  <a:lnTo>
                    <a:pt x="8229" y="19363"/>
                  </a:lnTo>
                  <a:lnTo>
                    <a:pt x="7757" y="19269"/>
                  </a:lnTo>
                  <a:lnTo>
                    <a:pt x="7304" y="19155"/>
                  </a:lnTo>
                  <a:lnTo>
                    <a:pt x="6851" y="19023"/>
                  </a:lnTo>
                  <a:lnTo>
                    <a:pt x="6417" y="18853"/>
                  </a:lnTo>
                  <a:lnTo>
                    <a:pt x="5983" y="18684"/>
                  </a:lnTo>
                  <a:lnTo>
                    <a:pt x="5549" y="18476"/>
                  </a:lnTo>
                  <a:lnTo>
                    <a:pt x="5134" y="18250"/>
                  </a:lnTo>
                  <a:lnTo>
                    <a:pt x="4719" y="18004"/>
                  </a:lnTo>
                  <a:lnTo>
                    <a:pt x="4322" y="17740"/>
                  </a:lnTo>
                  <a:lnTo>
                    <a:pt x="3945" y="17457"/>
                  </a:lnTo>
                  <a:lnTo>
                    <a:pt x="3567" y="17155"/>
                  </a:lnTo>
                  <a:lnTo>
                    <a:pt x="3228" y="16834"/>
                  </a:lnTo>
                  <a:lnTo>
                    <a:pt x="2888" y="16513"/>
                  </a:lnTo>
                  <a:lnTo>
                    <a:pt x="2567" y="16155"/>
                  </a:lnTo>
                  <a:lnTo>
                    <a:pt x="2265" y="15796"/>
                  </a:lnTo>
                  <a:lnTo>
                    <a:pt x="2001" y="15419"/>
                  </a:lnTo>
                  <a:lnTo>
                    <a:pt x="1737" y="15041"/>
                  </a:lnTo>
                  <a:lnTo>
                    <a:pt x="1492" y="14626"/>
                  </a:lnTo>
                  <a:lnTo>
                    <a:pt x="1265" y="14211"/>
                  </a:lnTo>
                  <a:lnTo>
                    <a:pt x="1076" y="13796"/>
                  </a:lnTo>
                  <a:lnTo>
                    <a:pt x="888" y="13362"/>
                  </a:lnTo>
                  <a:lnTo>
                    <a:pt x="737" y="12909"/>
                  </a:lnTo>
                  <a:lnTo>
                    <a:pt x="586" y="12456"/>
                  </a:lnTo>
                  <a:lnTo>
                    <a:pt x="472" y="11984"/>
                  </a:lnTo>
                  <a:lnTo>
                    <a:pt x="378" y="11512"/>
                  </a:lnTo>
                  <a:lnTo>
                    <a:pt x="303" y="11041"/>
                  </a:lnTo>
                  <a:lnTo>
                    <a:pt x="265" y="10569"/>
                  </a:lnTo>
                  <a:lnTo>
                    <a:pt x="246" y="10097"/>
                  </a:lnTo>
                  <a:lnTo>
                    <a:pt x="246" y="9625"/>
                  </a:lnTo>
                  <a:lnTo>
                    <a:pt x="265" y="9172"/>
                  </a:lnTo>
                  <a:lnTo>
                    <a:pt x="303" y="8701"/>
                  </a:lnTo>
                  <a:lnTo>
                    <a:pt x="378" y="8229"/>
                  </a:lnTo>
                  <a:lnTo>
                    <a:pt x="472" y="7776"/>
                  </a:lnTo>
                  <a:lnTo>
                    <a:pt x="586" y="7323"/>
                  </a:lnTo>
                  <a:lnTo>
                    <a:pt x="718" y="6870"/>
                  </a:lnTo>
                  <a:lnTo>
                    <a:pt x="869" y="6436"/>
                  </a:lnTo>
                  <a:lnTo>
                    <a:pt x="1057" y="6002"/>
                  </a:lnTo>
                  <a:lnTo>
                    <a:pt x="1246" y="5568"/>
                  </a:lnTo>
                  <a:lnTo>
                    <a:pt x="1473" y="5153"/>
                  </a:lnTo>
                  <a:lnTo>
                    <a:pt x="1718" y="4738"/>
                  </a:lnTo>
                  <a:lnTo>
                    <a:pt x="2039" y="4266"/>
                  </a:lnTo>
                  <a:lnTo>
                    <a:pt x="2378" y="3813"/>
                  </a:lnTo>
                  <a:lnTo>
                    <a:pt x="2737" y="3398"/>
                  </a:lnTo>
                  <a:lnTo>
                    <a:pt x="3114" y="3001"/>
                  </a:lnTo>
                  <a:lnTo>
                    <a:pt x="3530" y="2624"/>
                  </a:lnTo>
                  <a:lnTo>
                    <a:pt x="3945" y="2265"/>
                  </a:lnTo>
                  <a:lnTo>
                    <a:pt x="4398" y="1945"/>
                  </a:lnTo>
                  <a:lnTo>
                    <a:pt x="4851" y="1643"/>
                  </a:lnTo>
                  <a:lnTo>
                    <a:pt x="5322" y="1378"/>
                  </a:lnTo>
                  <a:lnTo>
                    <a:pt x="5813" y="1133"/>
                  </a:lnTo>
                  <a:lnTo>
                    <a:pt x="6323" y="925"/>
                  </a:lnTo>
                  <a:lnTo>
                    <a:pt x="6832" y="737"/>
                  </a:lnTo>
                  <a:lnTo>
                    <a:pt x="7379" y="586"/>
                  </a:lnTo>
                  <a:lnTo>
                    <a:pt x="7908" y="454"/>
                  </a:lnTo>
                  <a:lnTo>
                    <a:pt x="8474" y="359"/>
                  </a:lnTo>
                  <a:lnTo>
                    <a:pt x="9021" y="284"/>
                  </a:lnTo>
                  <a:lnTo>
                    <a:pt x="9455" y="265"/>
                  </a:lnTo>
                  <a:lnTo>
                    <a:pt x="9889" y="246"/>
                  </a:lnTo>
                  <a:close/>
                  <a:moveTo>
                    <a:pt x="9814" y="1"/>
                  </a:moveTo>
                  <a:lnTo>
                    <a:pt x="9418" y="20"/>
                  </a:lnTo>
                  <a:lnTo>
                    <a:pt x="9002" y="57"/>
                  </a:lnTo>
                  <a:lnTo>
                    <a:pt x="8436" y="114"/>
                  </a:lnTo>
                  <a:lnTo>
                    <a:pt x="7870" y="208"/>
                  </a:lnTo>
                  <a:lnTo>
                    <a:pt x="7304" y="340"/>
                  </a:lnTo>
                  <a:lnTo>
                    <a:pt x="6757" y="510"/>
                  </a:lnTo>
                  <a:lnTo>
                    <a:pt x="6228" y="699"/>
                  </a:lnTo>
                  <a:lnTo>
                    <a:pt x="5719" y="925"/>
                  </a:lnTo>
                  <a:lnTo>
                    <a:pt x="5209" y="1171"/>
                  </a:lnTo>
                  <a:lnTo>
                    <a:pt x="4719" y="1435"/>
                  </a:lnTo>
                  <a:lnTo>
                    <a:pt x="4247" y="1756"/>
                  </a:lnTo>
                  <a:lnTo>
                    <a:pt x="3794" y="2077"/>
                  </a:lnTo>
                  <a:lnTo>
                    <a:pt x="3360" y="2435"/>
                  </a:lnTo>
                  <a:lnTo>
                    <a:pt x="2945" y="2832"/>
                  </a:lnTo>
                  <a:lnTo>
                    <a:pt x="2567" y="3228"/>
                  </a:lnTo>
                  <a:lnTo>
                    <a:pt x="2190" y="3662"/>
                  </a:lnTo>
                  <a:lnTo>
                    <a:pt x="1850" y="4134"/>
                  </a:lnTo>
                  <a:lnTo>
                    <a:pt x="1510" y="4605"/>
                  </a:lnTo>
                  <a:lnTo>
                    <a:pt x="1265" y="5021"/>
                  </a:lnTo>
                  <a:lnTo>
                    <a:pt x="1039" y="5455"/>
                  </a:lnTo>
                  <a:lnTo>
                    <a:pt x="831" y="5908"/>
                  </a:lnTo>
                  <a:lnTo>
                    <a:pt x="642" y="6342"/>
                  </a:lnTo>
                  <a:lnTo>
                    <a:pt x="472" y="6795"/>
                  </a:lnTo>
                  <a:lnTo>
                    <a:pt x="340" y="7266"/>
                  </a:lnTo>
                  <a:lnTo>
                    <a:pt x="227" y="7719"/>
                  </a:lnTo>
                  <a:lnTo>
                    <a:pt x="133" y="8191"/>
                  </a:lnTo>
                  <a:lnTo>
                    <a:pt x="57" y="8663"/>
                  </a:lnTo>
                  <a:lnTo>
                    <a:pt x="20" y="9153"/>
                  </a:lnTo>
                  <a:lnTo>
                    <a:pt x="1" y="9625"/>
                  </a:lnTo>
                  <a:lnTo>
                    <a:pt x="1" y="10116"/>
                  </a:lnTo>
                  <a:lnTo>
                    <a:pt x="20" y="10588"/>
                  </a:lnTo>
                  <a:lnTo>
                    <a:pt x="76" y="11078"/>
                  </a:lnTo>
                  <a:lnTo>
                    <a:pt x="133" y="11569"/>
                  </a:lnTo>
                  <a:lnTo>
                    <a:pt x="246" y="12041"/>
                  </a:lnTo>
                  <a:lnTo>
                    <a:pt x="359" y="12513"/>
                  </a:lnTo>
                  <a:lnTo>
                    <a:pt x="491" y="12984"/>
                  </a:lnTo>
                  <a:lnTo>
                    <a:pt x="661" y="13437"/>
                  </a:lnTo>
                  <a:lnTo>
                    <a:pt x="850" y="13890"/>
                  </a:lnTo>
                  <a:lnTo>
                    <a:pt x="1057" y="14324"/>
                  </a:lnTo>
                  <a:lnTo>
                    <a:pt x="1284" y="14758"/>
                  </a:lnTo>
                  <a:lnTo>
                    <a:pt x="1529" y="15155"/>
                  </a:lnTo>
                  <a:lnTo>
                    <a:pt x="1793" y="15570"/>
                  </a:lnTo>
                  <a:lnTo>
                    <a:pt x="2077" y="15947"/>
                  </a:lnTo>
                  <a:lnTo>
                    <a:pt x="2378" y="16325"/>
                  </a:lnTo>
                  <a:lnTo>
                    <a:pt x="2718" y="16664"/>
                  </a:lnTo>
                  <a:lnTo>
                    <a:pt x="3058" y="17023"/>
                  </a:lnTo>
                  <a:lnTo>
                    <a:pt x="3416" y="17344"/>
                  </a:lnTo>
                  <a:lnTo>
                    <a:pt x="3794" y="17646"/>
                  </a:lnTo>
                  <a:lnTo>
                    <a:pt x="4190" y="17929"/>
                  </a:lnTo>
                  <a:lnTo>
                    <a:pt x="4586" y="18212"/>
                  </a:lnTo>
                  <a:lnTo>
                    <a:pt x="4888" y="18401"/>
                  </a:lnTo>
                  <a:lnTo>
                    <a:pt x="5190" y="18570"/>
                  </a:lnTo>
                  <a:lnTo>
                    <a:pt x="5511" y="18721"/>
                  </a:lnTo>
                  <a:lnTo>
                    <a:pt x="5832" y="18872"/>
                  </a:lnTo>
                  <a:lnTo>
                    <a:pt x="6134" y="19004"/>
                  </a:lnTo>
                  <a:lnTo>
                    <a:pt x="6474" y="19137"/>
                  </a:lnTo>
                  <a:lnTo>
                    <a:pt x="6794" y="19250"/>
                  </a:lnTo>
                  <a:lnTo>
                    <a:pt x="7115" y="19344"/>
                  </a:lnTo>
                  <a:lnTo>
                    <a:pt x="7455" y="19438"/>
                  </a:lnTo>
                  <a:lnTo>
                    <a:pt x="7795" y="19514"/>
                  </a:lnTo>
                  <a:lnTo>
                    <a:pt x="8134" y="19589"/>
                  </a:lnTo>
                  <a:lnTo>
                    <a:pt x="8474" y="19646"/>
                  </a:lnTo>
                  <a:lnTo>
                    <a:pt x="8814" y="19684"/>
                  </a:lnTo>
                  <a:lnTo>
                    <a:pt x="9153" y="19722"/>
                  </a:lnTo>
                  <a:lnTo>
                    <a:pt x="9493" y="19740"/>
                  </a:lnTo>
                  <a:lnTo>
                    <a:pt x="9833" y="19740"/>
                  </a:lnTo>
                  <a:lnTo>
                    <a:pt x="10380" y="19722"/>
                  </a:lnTo>
                  <a:lnTo>
                    <a:pt x="10927" y="19684"/>
                  </a:lnTo>
                  <a:lnTo>
                    <a:pt x="11475" y="19608"/>
                  </a:lnTo>
                  <a:lnTo>
                    <a:pt x="12022" y="19495"/>
                  </a:lnTo>
                  <a:lnTo>
                    <a:pt x="12513" y="19363"/>
                  </a:lnTo>
                  <a:lnTo>
                    <a:pt x="12965" y="19231"/>
                  </a:lnTo>
                  <a:lnTo>
                    <a:pt x="13437" y="19061"/>
                  </a:lnTo>
                  <a:lnTo>
                    <a:pt x="13871" y="18872"/>
                  </a:lnTo>
                  <a:lnTo>
                    <a:pt x="14305" y="18665"/>
                  </a:lnTo>
                  <a:lnTo>
                    <a:pt x="14739" y="18438"/>
                  </a:lnTo>
                  <a:lnTo>
                    <a:pt x="15155" y="18193"/>
                  </a:lnTo>
                  <a:lnTo>
                    <a:pt x="15551" y="17929"/>
                  </a:lnTo>
                  <a:lnTo>
                    <a:pt x="15928" y="17646"/>
                  </a:lnTo>
                  <a:lnTo>
                    <a:pt x="16306" y="17344"/>
                  </a:lnTo>
                  <a:lnTo>
                    <a:pt x="16664" y="17023"/>
                  </a:lnTo>
                  <a:lnTo>
                    <a:pt x="17004" y="16683"/>
                  </a:lnTo>
                  <a:lnTo>
                    <a:pt x="17325" y="16325"/>
                  </a:lnTo>
                  <a:lnTo>
                    <a:pt x="17627" y="15947"/>
                  </a:lnTo>
                  <a:lnTo>
                    <a:pt x="17929" y="15551"/>
                  </a:lnTo>
                  <a:lnTo>
                    <a:pt x="18193" y="15136"/>
                  </a:lnTo>
                  <a:lnTo>
                    <a:pt x="18438" y="14721"/>
                  </a:lnTo>
                  <a:lnTo>
                    <a:pt x="18684" y="14287"/>
                  </a:lnTo>
                  <a:lnTo>
                    <a:pt x="18891" y="13853"/>
                  </a:lnTo>
                  <a:lnTo>
                    <a:pt x="19061" y="13400"/>
                  </a:lnTo>
                  <a:lnTo>
                    <a:pt x="19231" y="12947"/>
                  </a:lnTo>
                  <a:lnTo>
                    <a:pt x="19363" y="12494"/>
                  </a:lnTo>
                  <a:lnTo>
                    <a:pt x="19495" y="12022"/>
                  </a:lnTo>
                  <a:lnTo>
                    <a:pt x="19570" y="11550"/>
                  </a:lnTo>
                  <a:lnTo>
                    <a:pt x="19646" y="11078"/>
                  </a:lnTo>
                  <a:lnTo>
                    <a:pt x="19703" y="10588"/>
                  </a:lnTo>
                  <a:lnTo>
                    <a:pt x="19721" y="10116"/>
                  </a:lnTo>
                  <a:lnTo>
                    <a:pt x="19721" y="9625"/>
                  </a:lnTo>
                  <a:lnTo>
                    <a:pt x="19703" y="9153"/>
                  </a:lnTo>
                  <a:lnTo>
                    <a:pt x="19646" y="8663"/>
                  </a:lnTo>
                  <a:lnTo>
                    <a:pt x="19570" y="8191"/>
                  </a:lnTo>
                  <a:lnTo>
                    <a:pt x="19476" y="7700"/>
                  </a:lnTo>
                  <a:lnTo>
                    <a:pt x="19363" y="7229"/>
                  </a:lnTo>
                  <a:lnTo>
                    <a:pt x="19212" y="6757"/>
                  </a:lnTo>
                  <a:lnTo>
                    <a:pt x="19042" y="6304"/>
                  </a:lnTo>
                  <a:lnTo>
                    <a:pt x="18872" y="5851"/>
                  </a:lnTo>
                  <a:lnTo>
                    <a:pt x="18665" y="5417"/>
                  </a:lnTo>
                  <a:lnTo>
                    <a:pt x="18438" y="5002"/>
                  </a:lnTo>
                  <a:lnTo>
                    <a:pt x="18193" y="4587"/>
                  </a:lnTo>
                  <a:lnTo>
                    <a:pt x="17910" y="4190"/>
                  </a:lnTo>
                  <a:lnTo>
                    <a:pt x="17627" y="3794"/>
                  </a:lnTo>
                  <a:lnTo>
                    <a:pt x="17325" y="3435"/>
                  </a:lnTo>
                  <a:lnTo>
                    <a:pt x="17004" y="3077"/>
                  </a:lnTo>
                  <a:lnTo>
                    <a:pt x="16664" y="2737"/>
                  </a:lnTo>
                  <a:lnTo>
                    <a:pt x="16306" y="2397"/>
                  </a:lnTo>
                  <a:lnTo>
                    <a:pt x="15928" y="2096"/>
                  </a:lnTo>
                  <a:lnTo>
                    <a:pt x="15532" y="1812"/>
                  </a:lnTo>
                  <a:lnTo>
                    <a:pt x="15117" y="1529"/>
                  </a:lnTo>
                  <a:lnTo>
                    <a:pt x="14777" y="1322"/>
                  </a:lnTo>
                  <a:lnTo>
                    <a:pt x="14419" y="1133"/>
                  </a:lnTo>
                  <a:lnTo>
                    <a:pt x="14060" y="944"/>
                  </a:lnTo>
                  <a:lnTo>
                    <a:pt x="13701" y="793"/>
                  </a:lnTo>
                  <a:lnTo>
                    <a:pt x="13324" y="642"/>
                  </a:lnTo>
                  <a:lnTo>
                    <a:pt x="12947" y="510"/>
                  </a:lnTo>
                  <a:lnTo>
                    <a:pt x="12569" y="378"/>
                  </a:lnTo>
                  <a:lnTo>
                    <a:pt x="12192" y="284"/>
                  </a:lnTo>
                  <a:lnTo>
                    <a:pt x="11795" y="189"/>
                  </a:lnTo>
                  <a:lnTo>
                    <a:pt x="11399" y="133"/>
                  </a:lnTo>
                  <a:lnTo>
                    <a:pt x="11022" y="76"/>
                  </a:lnTo>
                  <a:lnTo>
                    <a:pt x="10625" y="39"/>
                  </a:lnTo>
                  <a:lnTo>
                    <a:pt x="10210" y="20"/>
                  </a:lnTo>
                  <a:lnTo>
                    <a:pt x="9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3"/>
            <p:cNvSpPr/>
            <p:nvPr/>
          </p:nvSpPr>
          <p:spPr>
            <a:xfrm>
              <a:off x="3464070" y="626619"/>
              <a:ext cx="387327" cy="547807"/>
            </a:xfrm>
            <a:custGeom>
              <a:avLst/>
              <a:gdLst/>
              <a:ahLst/>
              <a:cxnLst/>
              <a:rect l="l" t="t" r="r" b="b"/>
              <a:pathLst>
                <a:path w="10569" h="14948" extrusionOk="0">
                  <a:moveTo>
                    <a:pt x="774" y="1"/>
                  </a:moveTo>
                  <a:lnTo>
                    <a:pt x="378" y="20"/>
                  </a:lnTo>
                  <a:lnTo>
                    <a:pt x="0" y="39"/>
                  </a:lnTo>
                  <a:lnTo>
                    <a:pt x="831" y="9739"/>
                  </a:lnTo>
                  <a:lnTo>
                    <a:pt x="9078" y="14947"/>
                  </a:lnTo>
                  <a:lnTo>
                    <a:pt x="9323" y="14513"/>
                  </a:lnTo>
                  <a:lnTo>
                    <a:pt x="9549" y="14079"/>
                  </a:lnTo>
                  <a:lnTo>
                    <a:pt x="9757" y="13626"/>
                  </a:lnTo>
                  <a:lnTo>
                    <a:pt x="9946" y="13173"/>
                  </a:lnTo>
                  <a:lnTo>
                    <a:pt x="10115" y="12720"/>
                  </a:lnTo>
                  <a:lnTo>
                    <a:pt x="10248" y="12267"/>
                  </a:lnTo>
                  <a:lnTo>
                    <a:pt x="10361" y="11796"/>
                  </a:lnTo>
                  <a:lnTo>
                    <a:pt x="10455" y="11324"/>
                  </a:lnTo>
                  <a:lnTo>
                    <a:pt x="10512" y="10852"/>
                  </a:lnTo>
                  <a:lnTo>
                    <a:pt x="10549" y="10399"/>
                  </a:lnTo>
                  <a:lnTo>
                    <a:pt x="10568" y="9927"/>
                  </a:lnTo>
                  <a:lnTo>
                    <a:pt x="10568" y="9456"/>
                  </a:lnTo>
                  <a:lnTo>
                    <a:pt x="10549" y="8984"/>
                  </a:lnTo>
                  <a:lnTo>
                    <a:pt x="10493" y="8512"/>
                  </a:lnTo>
                  <a:lnTo>
                    <a:pt x="10436" y="8059"/>
                  </a:lnTo>
                  <a:lnTo>
                    <a:pt x="10342" y="7587"/>
                  </a:lnTo>
                  <a:lnTo>
                    <a:pt x="10229" y="7134"/>
                  </a:lnTo>
                  <a:lnTo>
                    <a:pt x="10097" y="6700"/>
                  </a:lnTo>
                  <a:lnTo>
                    <a:pt x="9927" y="6247"/>
                  </a:lnTo>
                  <a:lnTo>
                    <a:pt x="9757" y="5813"/>
                  </a:lnTo>
                  <a:lnTo>
                    <a:pt x="9549" y="5398"/>
                  </a:lnTo>
                  <a:lnTo>
                    <a:pt x="9342" y="4983"/>
                  </a:lnTo>
                  <a:lnTo>
                    <a:pt x="9096" y="4568"/>
                  </a:lnTo>
                  <a:lnTo>
                    <a:pt x="8832" y="4171"/>
                  </a:lnTo>
                  <a:lnTo>
                    <a:pt x="8549" y="3794"/>
                  </a:lnTo>
                  <a:lnTo>
                    <a:pt x="8247" y="3417"/>
                  </a:lnTo>
                  <a:lnTo>
                    <a:pt x="7926" y="3058"/>
                  </a:lnTo>
                  <a:lnTo>
                    <a:pt x="7587" y="2718"/>
                  </a:lnTo>
                  <a:lnTo>
                    <a:pt x="7228" y="2398"/>
                  </a:lnTo>
                  <a:lnTo>
                    <a:pt x="6851" y="2077"/>
                  </a:lnTo>
                  <a:lnTo>
                    <a:pt x="6454" y="1794"/>
                  </a:lnTo>
                  <a:lnTo>
                    <a:pt x="6039" y="1511"/>
                  </a:lnTo>
                  <a:lnTo>
                    <a:pt x="5681" y="1284"/>
                  </a:lnTo>
                  <a:lnTo>
                    <a:pt x="5322" y="1095"/>
                  </a:lnTo>
                  <a:lnTo>
                    <a:pt x="4964" y="926"/>
                  </a:lnTo>
                  <a:lnTo>
                    <a:pt x="4586" y="756"/>
                  </a:lnTo>
                  <a:lnTo>
                    <a:pt x="4228" y="605"/>
                  </a:lnTo>
                  <a:lnTo>
                    <a:pt x="3850" y="473"/>
                  </a:lnTo>
                  <a:lnTo>
                    <a:pt x="3473" y="359"/>
                  </a:lnTo>
                  <a:lnTo>
                    <a:pt x="3076" y="265"/>
                  </a:lnTo>
                  <a:lnTo>
                    <a:pt x="2699" y="171"/>
                  </a:lnTo>
                  <a:lnTo>
                    <a:pt x="2321" y="114"/>
                  </a:lnTo>
                  <a:lnTo>
                    <a:pt x="1925" y="57"/>
                  </a:lnTo>
                  <a:lnTo>
                    <a:pt x="1548" y="20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3"/>
            <p:cNvSpPr/>
            <p:nvPr/>
          </p:nvSpPr>
          <p:spPr>
            <a:xfrm>
              <a:off x="3459233" y="622478"/>
              <a:ext cx="397002" cy="558141"/>
            </a:xfrm>
            <a:custGeom>
              <a:avLst/>
              <a:gdLst/>
              <a:ahLst/>
              <a:cxnLst/>
              <a:rect l="l" t="t" r="r" b="b"/>
              <a:pathLst>
                <a:path w="10833" h="15230" extrusionOk="0">
                  <a:moveTo>
                    <a:pt x="1038" y="227"/>
                  </a:moveTo>
                  <a:lnTo>
                    <a:pt x="1416" y="246"/>
                  </a:lnTo>
                  <a:lnTo>
                    <a:pt x="1793" y="265"/>
                  </a:lnTo>
                  <a:lnTo>
                    <a:pt x="2170" y="303"/>
                  </a:lnTo>
                  <a:lnTo>
                    <a:pt x="2548" y="359"/>
                  </a:lnTo>
                  <a:lnTo>
                    <a:pt x="2925" y="435"/>
                  </a:lnTo>
                  <a:lnTo>
                    <a:pt x="3303" y="510"/>
                  </a:lnTo>
                  <a:lnTo>
                    <a:pt x="3661" y="623"/>
                  </a:lnTo>
                  <a:lnTo>
                    <a:pt x="4020" y="737"/>
                  </a:lnTo>
                  <a:lnTo>
                    <a:pt x="4378" y="850"/>
                  </a:lnTo>
                  <a:lnTo>
                    <a:pt x="4737" y="1001"/>
                  </a:lnTo>
                  <a:lnTo>
                    <a:pt x="5096" y="1152"/>
                  </a:lnTo>
                  <a:lnTo>
                    <a:pt x="5435" y="1341"/>
                  </a:lnTo>
                  <a:lnTo>
                    <a:pt x="5775" y="1529"/>
                  </a:lnTo>
                  <a:lnTo>
                    <a:pt x="6096" y="1718"/>
                  </a:lnTo>
                  <a:lnTo>
                    <a:pt x="6511" y="1982"/>
                  </a:lnTo>
                  <a:lnTo>
                    <a:pt x="6888" y="2265"/>
                  </a:lnTo>
                  <a:lnTo>
                    <a:pt x="7247" y="2567"/>
                  </a:lnTo>
                  <a:lnTo>
                    <a:pt x="7605" y="2888"/>
                  </a:lnTo>
                  <a:lnTo>
                    <a:pt x="7945" y="3228"/>
                  </a:lnTo>
                  <a:lnTo>
                    <a:pt x="8247" y="3567"/>
                  </a:lnTo>
                  <a:lnTo>
                    <a:pt x="8549" y="3926"/>
                  </a:lnTo>
                  <a:lnTo>
                    <a:pt x="8832" y="4303"/>
                  </a:lnTo>
                  <a:lnTo>
                    <a:pt x="9096" y="4700"/>
                  </a:lnTo>
                  <a:lnTo>
                    <a:pt x="9323" y="5096"/>
                  </a:lnTo>
                  <a:lnTo>
                    <a:pt x="9549" y="5511"/>
                  </a:lnTo>
                  <a:lnTo>
                    <a:pt x="9757" y="5926"/>
                  </a:lnTo>
                  <a:lnTo>
                    <a:pt x="9927" y="6360"/>
                  </a:lnTo>
                  <a:lnTo>
                    <a:pt x="10096" y="6813"/>
                  </a:lnTo>
                  <a:lnTo>
                    <a:pt x="10229" y="7266"/>
                  </a:lnTo>
                  <a:lnTo>
                    <a:pt x="10342" y="7738"/>
                  </a:lnTo>
                  <a:lnTo>
                    <a:pt x="10436" y="8191"/>
                  </a:lnTo>
                  <a:lnTo>
                    <a:pt x="10512" y="8663"/>
                  </a:lnTo>
                  <a:lnTo>
                    <a:pt x="10568" y="9134"/>
                  </a:lnTo>
                  <a:lnTo>
                    <a:pt x="10587" y="9587"/>
                  </a:lnTo>
                  <a:lnTo>
                    <a:pt x="10587" y="10059"/>
                  </a:lnTo>
                  <a:lnTo>
                    <a:pt x="10568" y="10512"/>
                  </a:lnTo>
                  <a:lnTo>
                    <a:pt x="10531" y="10965"/>
                  </a:lnTo>
                  <a:lnTo>
                    <a:pt x="10455" y="11437"/>
                  </a:lnTo>
                  <a:lnTo>
                    <a:pt x="10380" y="11890"/>
                  </a:lnTo>
                  <a:lnTo>
                    <a:pt x="10266" y="12324"/>
                  </a:lnTo>
                  <a:lnTo>
                    <a:pt x="10134" y="12777"/>
                  </a:lnTo>
                  <a:lnTo>
                    <a:pt x="9983" y="13211"/>
                  </a:lnTo>
                  <a:lnTo>
                    <a:pt x="9813" y="13645"/>
                  </a:lnTo>
                  <a:lnTo>
                    <a:pt x="9625" y="14060"/>
                  </a:lnTo>
                  <a:lnTo>
                    <a:pt x="9398" y="14475"/>
                  </a:lnTo>
                  <a:lnTo>
                    <a:pt x="9153" y="14890"/>
                  </a:lnTo>
                  <a:lnTo>
                    <a:pt x="1076" y="9776"/>
                  </a:lnTo>
                  <a:lnTo>
                    <a:pt x="264" y="265"/>
                  </a:lnTo>
                  <a:lnTo>
                    <a:pt x="642" y="246"/>
                  </a:lnTo>
                  <a:lnTo>
                    <a:pt x="1038" y="227"/>
                  </a:lnTo>
                  <a:close/>
                  <a:moveTo>
                    <a:pt x="529" y="1"/>
                  </a:moveTo>
                  <a:lnTo>
                    <a:pt x="113" y="38"/>
                  </a:lnTo>
                  <a:lnTo>
                    <a:pt x="0" y="38"/>
                  </a:lnTo>
                  <a:lnTo>
                    <a:pt x="849" y="9927"/>
                  </a:lnTo>
                  <a:lnTo>
                    <a:pt x="9247" y="15230"/>
                  </a:lnTo>
                  <a:lnTo>
                    <a:pt x="9304" y="15117"/>
                  </a:lnTo>
                  <a:lnTo>
                    <a:pt x="9549" y="14702"/>
                  </a:lnTo>
                  <a:lnTo>
                    <a:pt x="9795" y="14268"/>
                  </a:lnTo>
                  <a:lnTo>
                    <a:pt x="10002" y="13834"/>
                  </a:lnTo>
                  <a:lnTo>
                    <a:pt x="10172" y="13381"/>
                  </a:lnTo>
                  <a:lnTo>
                    <a:pt x="10342" y="12928"/>
                  </a:lnTo>
                  <a:lnTo>
                    <a:pt x="10474" y="12475"/>
                  </a:lnTo>
                  <a:lnTo>
                    <a:pt x="10606" y="12003"/>
                  </a:lnTo>
                  <a:lnTo>
                    <a:pt x="10681" y="11531"/>
                  </a:lnTo>
                  <a:lnTo>
                    <a:pt x="10757" y="11059"/>
                  </a:lnTo>
                  <a:lnTo>
                    <a:pt x="10814" y="10569"/>
                  </a:lnTo>
                  <a:lnTo>
                    <a:pt x="10832" y="10097"/>
                  </a:lnTo>
                  <a:lnTo>
                    <a:pt x="10832" y="9606"/>
                  </a:lnTo>
                  <a:lnTo>
                    <a:pt x="10814" y="9134"/>
                  </a:lnTo>
                  <a:lnTo>
                    <a:pt x="10757" y="8644"/>
                  </a:lnTo>
                  <a:lnTo>
                    <a:pt x="10681" y="8172"/>
                  </a:lnTo>
                  <a:lnTo>
                    <a:pt x="10587" y="7681"/>
                  </a:lnTo>
                  <a:lnTo>
                    <a:pt x="10474" y="7210"/>
                  </a:lnTo>
                  <a:lnTo>
                    <a:pt x="10323" y="6738"/>
                  </a:lnTo>
                  <a:lnTo>
                    <a:pt x="10153" y="6285"/>
                  </a:lnTo>
                  <a:lnTo>
                    <a:pt x="9983" y="5832"/>
                  </a:lnTo>
                  <a:lnTo>
                    <a:pt x="9776" y="5398"/>
                  </a:lnTo>
                  <a:lnTo>
                    <a:pt x="9549" y="4983"/>
                  </a:lnTo>
                  <a:lnTo>
                    <a:pt x="9304" y="4568"/>
                  </a:lnTo>
                  <a:lnTo>
                    <a:pt x="9021" y="4171"/>
                  </a:lnTo>
                  <a:lnTo>
                    <a:pt x="8738" y="3775"/>
                  </a:lnTo>
                  <a:lnTo>
                    <a:pt x="8436" y="3416"/>
                  </a:lnTo>
                  <a:lnTo>
                    <a:pt x="8115" y="3058"/>
                  </a:lnTo>
                  <a:lnTo>
                    <a:pt x="7775" y="2718"/>
                  </a:lnTo>
                  <a:lnTo>
                    <a:pt x="7417" y="2378"/>
                  </a:lnTo>
                  <a:lnTo>
                    <a:pt x="7039" y="2077"/>
                  </a:lnTo>
                  <a:lnTo>
                    <a:pt x="6643" y="1793"/>
                  </a:lnTo>
                  <a:lnTo>
                    <a:pt x="6228" y="1510"/>
                  </a:lnTo>
                  <a:lnTo>
                    <a:pt x="5888" y="1303"/>
                  </a:lnTo>
                  <a:lnTo>
                    <a:pt x="5530" y="1114"/>
                  </a:lnTo>
                  <a:lnTo>
                    <a:pt x="5171" y="925"/>
                  </a:lnTo>
                  <a:lnTo>
                    <a:pt x="4812" y="774"/>
                  </a:lnTo>
                  <a:lnTo>
                    <a:pt x="4435" y="623"/>
                  </a:lnTo>
                  <a:lnTo>
                    <a:pt x="4058" y="491"/>
                  </a:lnTo>
                  <a:lnTo>
                    <a:pt x="3680" y="359"/>
                  </a:lnTo>
                  <a:lnTo>
                    <a:pt x="3303" y="265"/>
                  </a:lnTo>
                  <a:lnTo>
                    <a:pt x="2906" y="189"/>
                  </a:lnTo>
                  <a:lnTo>
                    <a:pt x="2510" y="114"/>
                  </a:lnTo>
                  <a:lnTo>
                    <a:pt x="2133" y="57"/>
                  </a:lnTo>
                  <a:lnTo>
                    <a:pt x="1736" y="20"/>
                  </a:lnTo>
                  <a:lnTo>
                    <a:pt x="13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3"/>
            <p:cNvSpPr/>
            <p:nvPr/>
          </p:nvSpPr>
          <p:spPr>
            <a:xfrm>
              <a:off x="3465463" y="954427"/>
              <a:ext cx="58123" cy="58160"/>
            </a:xfrm>
            <a:custGeom>
              <a:avLst/>
              <a:gdLst/>
              <a:ahLst/>
              <a:cxnLst/>
              <a:rect l="l" t="t" r="r" b="b"/>
              <a:pathLst>
                <a:path w="1586" h="1587" extrusionOk="0">
                  <a:moveTo>
                    <a:pt x="774" y="1"/>
                  </a:moveTo>
                  <a:lnTo>
                    <a:pt x="623" y="20"/>
                  </a:lnTo>
                  <a:lnTo>
                    <a:pt x="472" y="76"/>
                  </a:lnTo>
                  <a:lnTo>
                    <a:pt x="340" y="152"/>
                  </a:lnTo>
                  <a:lnTo>
                    <a:pt x="226" y="246"/>
                  </a:lnTo>
                  <a:lnTo>
                    <a:pt x="132" y="378"/>
                  </a:lnTo>
                  <a:lnTo>
                    <a:pt x="57" y="511"/>
                  </a:lnTo>
                  <a:lnTo>
                    <a:pt x="19" y="662"/>
                  </a:lnTo>
                  <a:lnTo>
                    <a:pt x="0" y="812"/>
                  </a:lnTo>
                  <a:lnTo>
                    <a:pt x="19" y="963"/>
                  </a:lnTo>
                  <a:lnTo>
                    <a:pt x="76" y="1114"/>
                  </a:lnTo>
                  <a:lnTo>
                    <a:pt x="151" y="1247"/>
                  </a:lnTo>
                  <a:lnTo>
                    <a:pt x="245" y="1360"/>
                  </a:lnTo>
                  <a:lnTo>
                    <a:pt x="377" y="1454"/>
                  </a:lnTo>
                  <a:lnTo>
                    <a:pt x="528" y="1530"/>
                  </a:lnTo>
                  <a:lnTo>
                    <a:pt x="661" y="1567"/>
                  </a:lnTo>
                  <a:lnTo>
                    <a:pt x="830" y="1586"/>
                  </a:lnTo>
                  <a:lnTo>
                    <a:pt x="962" y="1567"/>
                  </a:lnTo>
                  <a:lnTo>
                    <a:pt x="1113" y="1511"/>
                  </a:lnTo>
                  <a:lnTo>
                    <a:pt x="1246" y="1435"/>
                  </a:lnTo>
                  <a:lnTo>
                    <a:pt x="1359" y="1341"/>
                  </a:lnTo>
                  <a:lnTo>
                    <a:pt x="1472" y="1209"/>
                  </a:lnTo>
                  <a:lnTo>
                    <a:pt x="1529" y="1077"/>
                  </a:lnTo>
                  <a:lnTo>
                    <a:pt x="1585" y="926"/>
                  </a:lnTo>
                  <a:lnTo>
                    <a:pt x="1585" y="775"/>
                  </a:lnTo>
                  <a:lnTo>
                    <a:pt x="1566" y="624"/>
                  </a:lnTo>
                  <a:lnTo>
                    <a:pt x="1529" y="473"/>
                  </a:lnTo>
                  <a:lnTo>
                    <a:pt x="1453" y="341"/>
                  </a:lnTo>
                  <a:lnTo>
                    <a:pt x="1340" y="227"/>
                  </a:lnTo>
                  <a:lnTo>
                    <a:pt x="1227" y="133"/>
                  </a:lnTo>
                  <a:lnTo>
                    <a:pt x="1076" y="58"/>
                  </a:lnTo>
                  <a:lnTo>
                    <a:pt x="925" y="20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ays One"/>
              <a:buNone/>
              <a:defRPr sz="3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○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■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○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■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○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■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8" r:id="rId4"/>
    <p:sldLayoutId id="2147483665" r:id="rId5"/>
    <p:sldLayoutId id="2147483670" r:id="rId6"/>
    <p:sldLayoutId id="2147483671" r:id="rId7"/>
    <p:sldLayoutId id="2147483672" r:id="rId8"/>
    <p:sldLayoutId id="2147483679" r:id="rId9"/>
    <p:sldLayoutId id="214748368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8"/>
          <p:cNvSpPr txBox="1">
            <a:spLocks noGrp="1"/>
          </p:cNvSpPr>
          <p:nvPr>
            <p:ph type="ctrTitle"/>
          </p:nvPr>
        </p:nvSpPr>
        <p:spPr>
          <a:xfrm>
            <a:off x="3543664" y="1942376"/>
            <a:ext cx="5289766" cy="24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Древние истины </a:t>
            </a:r>
            <a:b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эпоху </a:t>
            </a:r>
            <a:r>
              <a:rPr lang="en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мифы и реальность </a:t>
            </a:r>
            <a:b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оценке различных активов</a:t>
            </a:r>
            <a:r>
              <a:rPr lang="en" sz="3500" dirty="0">
                <a:solidFill>
                  <a:schemeClr val="dk2"/>
                </a:solidFill>
              </a:rPr>
              <a:t>	</a:t>
            </a:r>
            <a:endParaRPr sz="3500" dirty="0">
              <a:solidFill>
                <a:schemeClr val="dk2"/>
              </a:solidFill>
            </a:endParaRPr>
          </a:p>
        </p:txBody>
      </p:sp>
      <p:sp>
        <p:nvSpPr>
          <p:cNvPr id="306" name="Google Shape;306;p38"/>
          <p:cNvSpPr txBox="1">
            <a:spLocks noGrp="1"/>
          </p:cNvSpPr>
          <p:nvPr>
            <p:ph type="subTitle" idx="1"/>
          </p:nvPr>
        </p:nvSpPr>
        <p:spPr>
          <a:xfrm>
            <a:off x="3573314" y="4595471"/>
            <a:ext cx="5289766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/>
            <a:r>
              <a:rPr lang="en" sz="1400" dirty="0">
                <a:latin typeface="Calibri" panose="020F0502020204030204" pitchFamily="34" charset="0"/>
                <a:cs typeface="Calibri" panose="020F0502020204030204" pitchFamily="34" charset="0"/>
              </a:rPr>
              <a:t>XVII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Поволжская научно-практическая конференция</a:t>
            </a:r>
          </a:p>
          <a:p>
            <a:pPr marL="0" indent="0" algn="l"/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Нижний Новгород 12-14 июня 2025</a:t>
            </a:r>
          </a:p>
        </p:txBody>
      </p:sp>
      <p:grpSp>
        <p:nvGrpSpPr>
          <p:cNvPr id="307" name="Google Shape;307;p38"/>
          <p:cNvGrpSpPr/>
          <p:nvPr/>
        </p:nvGrpSpPr>
        <p:grpSpPr>
          <a:xfrm>
            <a:off x="149996" y="1471206"/>
            <a:ext cx="3112932" cy="2722784"/>
            <a:chOff x="310950" y="861337"/>
            <a:chExt cx="4160600" cy="3420826"/>
          </a:xfrm>
        </p:grpSpPr>
        <p:grpSp>
          <p:nvGrpSpPr>
            <p:cNvPr id="308" name="Google Shape;308;p38"/>
            <p:cNvGrpSpPr/>
            <p:nvPr/>
          </p:nvGrpSpPr>
          <p:grpSpPr>
            <a:xfrm>
              <a:off x="1501395" y="861337"/>
              <a:ext cx="1191557" cy="1191529"/>
              <a:chOff x="1501395" y="861337"/>
              <a:chExt cx="1191557" cy="1191529"/>
            </a:xfrm>
          </p:grpSpPr>
          <p:sp>
            <p:nvSpPr>
              <p:cNvPr id="309" name="Google Shape;309;p38"/>
              <p:cNvSpPr/>
              <p:nvPr/>
            </p:nvSpPr>
            <p:spPr>
              <a:xfrm>
                <a:off x="1501395" y="861337"/>
                <a:ext cx="1191557" cy="1191529"/>
              </a:xfrm>
              <a:custGeom>
                <a:avLst/>
                <a:gdLst/>
                <a:ahLst/>
                <a:cxnLst/>
                <a:rect l="l" t="t" r="r" b="b"/>
                <a:pathLst>
                  <a:path w="42008" h="42007" extrusionOk="0">
                    <a:moveTo>
                      <a:pt x="1" y="0"/>
                    </a:moveTo>
                    <a:lnTo>
                      <a:pt x="1" y="42007"/>
                    </a:lnTo>
                    <a:lnTo>
                      <a:pt x="42008" y="42007"/>
                    </a:lnTo>
                    <a:lnTo>
                      <a:pt x="42008" y="0"/>
                    </a:lnTo>
                    <a:close/>
                  </a:path>
                </a:pathLst>
              </a:custGeom>
              <a:solidFill>
                <a:srgbClr val="F6A64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0" name="Google Shape;310;p38"/>
              <p:cNvGrpSpPr/>
              <p:nvPr/>
            </p:nvGrpSpPr>
            <p:grpSpPr>
              <a:xfrm>
                <a:off x="1704623" y="1125251"/>
                <a:ext cx="785100" cy="663700"/>
                <a:chOff x="4092250" y="477075"/>
                <a:chExt cx="785100" cy="663700"/>
              </a:xfrm>
            </p:grpSpPr>
            <p:sp>
              <p:nvSpPr>
                <p:cNvPr id="311" name="Google Shape;311;p38"/>
                <p:cNvSpPr/>
                <p:nvPr/>
              </p:nvSpPr>
              <p:spPr>
                <a:xfrm>
                  <a:off x="4092250" y="477075"/>
                  <a:ext cx="463900" cy="4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6" h="18441" extrusionOk="0">
                      <a:moveTo>
                        <a:pt x="9249" y="4934"/>
                      </a:moveTo>
                      <a:lnTo>
                        <a:pt x="9675" y="4973"/>
                      </a:lnTo>
                      <a:lnTo>
                        <a:pt x="10081" y="5031"/>
                      </a:lnTo>
                      <a:lnTo>
                        <a:pt x="10487" y="5128"/>
                      </a:lnTo>
                      <a:lnTo>
                        <a:pt x="10874" y="5263"/>
                      </a:lnTo>
                      <a:lnTo>
                        <a:pt x="11242" y="5457"/>
                      </a:lnTo>
                      <a:lnTo>
                        <a:pt x="11590" y="5650"/>
                      </a:lnTo>
                      <a:lnTo>
                        <a:pt x="11900" y="5902"/>
                      </a:lnTo>
                      <a:lnTo>
                        <a:pt x="12209" y="6173"/>
                      </a:lnTo>
                      <a:lnTo>
                        <a:pt x="12480" y="6463"/>
                      </a:lnTo>
                      <a:lnTo>
                        <a:pt x="12712" y="6792"/>
                      </a:lnTo>
                      <a:lnTo>
                        <a:pt x="12925" y="7140"/>
                      </a:lnTo>
                      <a:lnTo>
                        <a:pt x="13099" y="7508"/>
                      </a:lnTo>
                      <a:lnTo>
                        <a:pt x="13254" y="7895"/>
                      </a:lnTo>
                      <a:lnTo>
                        <a:pt x="13351" y="8301"/>
                      </a:lnTo>
                      <a:lnTo>
                        <a:pt x="13409" y="8707"/>
                      </a:lnTo>
                      <a:lnTo>
                        <a:pt x="13428" y="9133"/>
                      </a:lnTo>
                      <a:lnTo>
                        <a:pt x="13409" y="9559"/>
                      </a:lnTo>
                      <a:lnTo>
                        <a:pt x="13351" y="9985"/>
                      </a:lnTo>
                      <a:lnTo>
                        <a:pt x="13254" y="10391"/>
                      </a:lnTo>
                      <a:lnTo>
                        <a:pt x="13099" y="10758"/>
                      </a:lnTo>
                      <a:lnTo>
                        <a:pt x="12925" y="11126"/>
                      </a:lnTo>
                      <a:lnTo>
                        <a:pt x="12712" y="11474"/>
                      </a:lnTo>
                      <a:lnTo>
                        <a:pt x="12480" y="11803"/>
                      </a:lnTo>
                      <a:lnTo>
                        <a:pt x="12209" y="12094"/>
                      </a:lnTo>
                      <a:lnTo>
                        <a:pt x="11900" y="12364"/>
                      </a:lnTo>
                      <a:lnTo>
                        <a:pt x="11590" y="12616"/>
                      </a:lnTo>
                      <a:lnTo>
                        <a:pt x="11242" y="12829"/>
                      </a:lnTo>
                      <a:lnTo>
                        <a:pt x="10874" y="13003"/>
                      </a:lnTo>
                      <a:lnTo>
                        <a:pt x="10487" y="13138"/>
                      </a:lnTo>
                      <a:lnTo>
                        <a:pt x="10081" y="13235"/>
                      </a:lnTo>
                      <a:lnTo>
                        <a:pt x="9675" y="13313"/>
                      </a:lnTo>
                      <a:lnTo>
                        <a:pt x="9249" y="13332"/>
                      </a:lnTo>
                      <a:lnTo>
                        <a:pt x="8804" y="13313"/>
                      </a:lnTo>
                      <a:lnTo>
                        <a:pt x="8398" y="13235"/>
                      </a:lnTo>
                      <a:lnTo>
                        <a:pt x="7991" y="13138"/>
                      </a:lnTo>
                      <a:lnTo>
                        <a:pt x="7604" y="13003"/>
                      </a:lnTo>
                      <a:lnTo>
                        <a:pt x="7237" y="12829"/>
                      </a:lnTo>
                      <a:lnTo>
                        <a:pt x="6888" y="12616"/>
                      </a:lnTo>
                      <a:lnTo>
                        <a:pt x="6579" y="12364"/>
                      </a:lnTo>
                      <a:lnTo>
                        <a:pt x="6269" y="12094"/>
                      </a:lnTo>
                      <a:lnTo>
                        <a:pt x="5998" y="11803"/>
                      </a:lnTo>
                      <a:lnTo>
                        <a:pt x="5766" y="11474"/>
                      </a:lnTo>
                      <a:lnTo>
                        <a:pt x="5553" y="11126"/>
                      </a:lnTo>
                      <a:lnTo>
                        <a:pt x="5379" y="10758"/>
                      </a:lnTo>
                      <a:lnTo>
                        <a:pt x="5244" y="10391"/>
                      </a:lnTo>
                      <a:lnTo>
                        <a:pt x="5128" y="9985"/>
                      </a:lnTo>
                      <a:lnTo>
                        <a:pt x="5070" y="9559"/>
                      </a:lnTo>
                      <a:lnTo>
                        <a:pt x="5050" y="9133"/>
                      </a:lnTo>
                      <a:lnTo>
                        <a:pt x="5070" y="8707"/>
                      </a:lnTo>
                      <a:lnTo>
                        <a:pt x="5128" y="8301"/>
                      </a:lnTo>
                      <a:lnTo>
                        <a:pt x="5244" y="7895"/>
                      </a:lnTo>
                      <a:lnTo>
                        <a:pt x="5379" y="7508"/>
                      </a:lnTo>
                      <a:lnTo>
                        <a:pt x="5553" y="7140"/>
                      </a:lnTo>
                      <a:lnTo>
                        <a:pt x="5766" y="6792"/>
                      </a:lnTo>
                      <a:lnTo>
                        <a:pt x="5998" y="6463"/>
                      </a:lnTo>
                      <a:lnTo>
                        <a:pt x="6269" y="6173"/>
                      </a:lnTo>
                      <a:lnTo>
                        <a:pt x="6579" y="5902"/>
                      </a:lnTo>
                      <a:lnTo>
                        <a:pt x="6888" y="5650"/>
                      </a:lnTo>
                      <a:lnTo>
                        <a:pt x="7237" y="5457"/>
                      </a:lnTo>
                      <a:lnTo>
                        <a:pt x="7604" y="5263"/>
                      </a:lnTo>
                      <a:lnTo>
                        <a:pt x="7991" y="5128"/>
                      </a:lnTo>
                      <a:lnTo>
                        <a:pt x="8398" y="5031"/>
                      </a:lnTo>
                      <a:lnTo>
                        <a:pt x="8804" y="4973"/>
                      </a:lnTo>
                      <a:lnTo>
                        <a:pt x="9249" y="4934"/>
                      </a:lnTo>
                      <a:close/>
                      <a:moveTo>
                        <a:pt x="9249" y="4625"/>
                      </a:moveTo>
                      <a:lnTo>
                        <a:pt x="9017" y="4644"/>
                      </a:lnTo>
                      <a:lnTo>
                        <a:pt x="8785" y="4664"/>
                      </a:lnTo>
                      <a:lnTo>
                        <a:pt x="8340" y="4722"/>
                      </a:lnTo>
                      <a:lnTo>
                        <a:pt x="7895" y="4838"/>
                      </a:lnTo>
                      <a:lnTo>
                        <a:pt x="7488" y="4992"/>
                      </a:lnTo>
                      <a:lnTo>
                        <a:pt x="7101" y="5186"/>
                      </a:lnTo>
                      <a:lnTo>
                        <a:pt x="6734" y="5399"/>
                      </a:lnTo>
                      <a:lnTo>
                        <a:pt x="6385" y="5670"/>
                      </a:lnTo>
                      <a:lnTo>
                        <a:pt x="6056" y="5960"/>
                      </a:lnTo>
                      <a:lnTo>
                        <a:pt x="5766" y="6270"/>
                      </a:lnTo>
                      <a:lnTo>
                        <a:pt x="5515" y="6618"/>
                      </a:lnTo>
                      <a:lnTo>
                        <a:pt x="5282" y="6985"/>
                      </a:lnTo>
                      <a:lnTo>
                        <a:pt x="5089" y="7392"/>
                      </a:lnTo>
                      <a:lnTo>
                        <a:pt x="4934" y="7798"/>
                      </a:lnTo>
                      <a:lnTo>
                        <a:pt x="4837" y="8224"/>
                      </a:lnTo>
                      <a:lnTo>
                        <a:pt x="4760" y="8669"/>
                      </a:lnTo>
                      <a:lnTo>
                        <a:pt x="4741" y="8901"/>
                      </a:lnTo>
                      <a:lnTo>
                        <a:pt x="4741" y="9133"/>
                      </a:lnTo>
                      <a:lnTo>
                        <a:pt x="4741" y="9365"/>
                      </a:lnTo>
                      <a:lnTo>
                        <a:pt x="4760" y="9598"/>
                      </a:lnTo>
                      <a:lnTo>
                        <a:pt x="4837" y="10043"/>
                      </a:lnTo>
                      <a:lnTo>
                        <a:pt x="4934" y="10468"/>
                      </a:lnTo>
                      <a:lnTo>
                        <a:pt x="5089" y="10894"/>
                      </a:lnTo>
                      <a:lnTo>
                        <a:pt x="5282" y="11281"/>
                      </a:lnTo>
                      <a:lnTo>
                        <a:pt x="5515" y="11649"/>
                      </a:lnTo>
                      <a:lnTo>
                        <a:pt x="5766" y="11997"/>
                      </a:lnTo>
                      <a:lnTo>
                        <a:pt x="6056" y="12326"/>
                      </a:lnTo>
                      <a:lnTo>
                        <a:pt x="6385" y="12616"/>
                      </a:lnTo>
                      <a:lnTo>
                        <a:pt x="6734" y="12868"/>
                      </a:lnTo>
                      <a:lnTo>
                        <a:pt x="7101" y="13100"/>
                      </a:lnTo>
                      <a:lnTo>
                        <a:pt x="7488" y="13274"/>
                      </a:lnTo>
                      <a:lnTo>
                        <a:pt x="7895" y="13429"/>
                      </a:lnTo>
                      <a:lnTo>
                        <a:pt x="8340" y="13545"/>
                      </a:lnTo>
                      <a:lnTo>
                        <a:pt x="8785" y="13622"/>
                      </a:lnTo>
                      <a:lnTo>
                        <a:pt x="9017" y="13622"/>
                      </a:lnTo>
                      <a:lnTo>
                        <a:pt x="9249" y="13641"/>
                      </a:lnTo>
                      <a:lnTo>
                        <a:pt x="9462" y="13622"/>
                      </a:lnTo>
                      <a:lnTo>
                        <a:pt x="9694" y="13622"/>
                      </a:lnTo>
                      <a:lnTo>
                        <a:pt x="10139" y="13545"/>
                      </a:lnTo>
                      <a:lnTo>
                        <a:pt x="10584" y="13429"/>
                      </a:lnTo>
                      <a:lnTo>
                        <a:pt x="10990" y="13274"/>
                      </a:lnTo>
                      <a:lnTo>
                        <a:pt x="11377" y="13100"/>
                      </a:lnTo>
                      <a:lnTo>
                        <a:pt x="11764" y="12868"/>
                      </a:lnTo>
                      <a:lnTo>
                        <a:pt x="12093" y="12616"/>
                      </a:lnTo>
                      <a:lnTo>
                        <a:pt x="12422" y="12326"/>
                      </a:lnTo>
                      <a:lnTo>
                        <a:pt x="12712" y="11997"/>
                      </a:lnTo>
                      <a:lnTo>
                        <a:pt x="12964" y="11649"/>
                      </a:lnTo>
                      <a:lnTo>
                        <a:pt x="13196" y="11281"/>
                      </a:lnTo>
                      <a:lnTo>
                        <a:pt x="13390" y="10894"/>
                      </a:lnTo>
                      <a:lnTo>
                        <a:pt x="13544" y="10468"/>
                      </a:lnTo>
                      <a:lnTo>
                        <a:pt x="13641" y="10043"/>
                      </a:lnTo>
                      <a:lnTo>
                        <a:pt x="13719" y="9598"/>
                      </a:lnTo>
                      <a:lnTo>
                        <a:pt x="13738" y="9365"/>
                      </a:lnTo>
                      <a:lnTo>
                        <a:pt x="13738" y="9133"/>
                      </a:lnTo>
                      <a:lnTo>
                        <a:pt x="13738" y="8901"/>
                      </a:lnTo>
                      <a:lnTo>
                        <a:pt x="13719" y="8669"/>
                      </a:lnTo>
                      <a:lnTo>
                        <a:pt x="13641" y="8224"/>
                      </a:lnTo>
                      <a:lnTo>
                        <a:pt x="13544" y="7798"/>
                      </a:lnTo>
                      <a:lnTo>
                        <a:pt x="13390" y="7392"/>
                      </a:lnTo>
                      <a:lnTo>
                        <a:pt x="13196" y="6985"/>
                      </a:lnTo>
                      <a:lnTo>
                        <a:pt x="12964" y="6618"/>
                      </a:lnTo>
                      <a:lnTo>
                        <a:pt x="12712" y="6270"/>
                      </a:lnTo>
                      <a:lnTo>
                        <a:pt x="12422" y="5960"/>
                      </a:lnTo>
                      <a:lnTo>
                        <a:pt x="12093" y="5670"/>
                      </a:lnTo>
                      <a:lnTo>
                        <a:pt x="11764" y="5399"/>
                      </a:lnTo>
                      <a:lnTo>
                        <a:pt x="11377" y="5186"/>
                      </a:lnTo>
                      <a:lnTo>
                        <a:pt x="10990" y="4992"/>
                      </a:lnTo>
                      <a:lnTo>
                        <a:pt x="10584" y="4838"/>
                      </a:lnTo>
                      <a:lnTo>
                        <a:pt x="10139" y="4722"/>
                      </a:lnTo>
                      <a:lnTo>
                        <a:pt x="9694" y="4664"/>
                      </a:lnTo>
                      <a:lnTo>
                        <a:pt x="9462" y="4644"/>
                      </a:lnTo>
                      <a:lnTo>
                        <a:pt x="9249" y="4625"/>
                      </a:lnTo>
                      <a:close/>
                      <a:moveTo>
                        <a:pt x="10178" y="310"/>
                      </a:moveTo>
                      <a:lnTo>
                        <a:pt x="10352" y="2013"/>
                      </a:lnTo>
                      <a:lnTo>
                        <a:pt x="10371" y="2071"/>
                      </a:lnTo>
                      <a:lnTo>
                        <a:pt x="10391" y="2109"/>
                      </a:lnTo>
                      <a:lnTo>
                        <a:pt x="10429" y="2129"/>
                      </a:lnTo>
                      <a:lnTo>
                        <a:pt x="10487" y="2148"/>
                      </a:lnTo>
                      <a:lnTo>
                        <a:pt x="10952" y="2245"/>
                      </a:lnTo>
                      <a:lnTo>
                        <a:pt x="11416" y="2380"/>
                      </a:lnTo>
                      <a:lnTo>
                        <a:pt x="11455" y="2400"/>
                      </a:lnTo>
                      <a:lnTo>
                        <a:pt x="11513" y="2380"/>
                      </a:lnTo>
                      <a:lnTo>
                        <a:pt x="11551" y="2361"/>
                      </a:lnTo>
                      <a:lnTo>
                        <a:pt x="11590" y="2322"/>
                      </a:lnTo>
                      <a:lnTo>
                        <a:pt x="12558" y="871"/>
                      </a:lnTo>
                      <a:lnTo>
                        <a:pt x="14202" y="1742"/>
                      </a:lnTo>
                      <a:lnTo>
                        <a:pt x="13564" y="3367"/>
                      </a:lnTo>
                      <a:lnTo>
                        <a:pt x="13564" y="3425"/>
                      </a:lnTo>
                      <a:lnTo>
                        <a:pt x="13564" y="3464"/>
                      </a:lnTo>
                      <a:lnTo>
                        <a:pt x="13583" y="3522"/>
                      </a:lnTo>
                      <a:lnTo>
                        <a:pt x="13622" y="3561"/>
                      </a:lnTo>
                      <a:lnTo>
                        <a:pt x="13970" y="3851"/>
                      </a:lnTo>
                      <a:lnTo>
                        <a:pt x="14318" y="4180"/>
                      </a:lnTo>
                      <a:lnTo>
                        <a:pt x="14357" y="4199"/>
                      </a:lnTo>
                      <a:lnTo>
                        <a:pt x="14396" y="4219"/>
                      </a:lnTo>
                      <a:lnTo>
                        <a:pt x="14454" y="4219"/>
                      </a:lnTo>
                      <a:lnTo>
                        <a:pt x="14493" y="4199"/>
                      </a:lnTo>
                      <a:lnTo>
                        <a:pt x="16060" y="3348"/>
                      </a:lnTo>
                      <a:lnTo>
                        <a:pt x="17124" y="4876"/>
                      </a:lnTo>
                      <a:lnTo>
                        <a:pt x="15750" y="6057"/>
                      </a:lnTo>
                      <a:lnTo>
                        <a:pt x="15731" y="6095"/>
                      </a:lnTo>
                      <a:lnTo>
                        <a:pt x="15712" y="6153"/>
                      </a:lnTo>
                      <a:lnTo>
                        <a:pt x="15712" y="6192"/>
                      </a:lnTo>
                      <a:lnTo>
                        <a:pt x="15712" y="6250"/>
                      </a:lnTo>
                      <a:lnTo>
                        <a:pt x="15886" y="6656"/>
                      </a:lnTo>
                      <a:lnTo>
                        <a:pt x="16040" y="7082"/>
                      </a:lnTo>
                      <a:lnTo>
                        <a:pt x="16060" y="7140"/>
                      </a:lnTo>
                      <a:lnTo>
                        <a:pt x="16098" y="7179"/>
                      </a:lnTo>
                      <a:lnTo>
                        <a:pt x="16137" y="7198"/>
                      </a:lnTo>
                      <a:lnTo>
                        <a:pt x="16176" y="7198"/>
                      </a:lnTo>
                      <a:lnTo>
                        <a:pt x="18014" y="7179"/>
                      </a:lnTo>
                      <a:lnTo>
                        <a:pt x="18227" y="9017"/>
                      </a:lnTo>
                      <a:lnTo>
                        <a:pt x="16427" y="9443"/>
                      </a:lnTo>
                      <a:lnTo>
                        <a:pt x="16389" y="9462"/>
                      </a:lnTo>
                      <a:lnTo>
                        <a:pt x="16350" y="9501"/>
                      </a:lnTo>
                      <a:lnTo>
                        <a:pt x="16331" y="9539"/>
                      </a:lnTo>
                      <a:lnTo>
                        <a:pt x="16311" y="9578"/>
                      </a:lnTo>
                      <a:lnTo>
                        <a:pt x="16273" y="10023"/>
                      </a:lnTo>
                      <a:lnTo>
                        <a:pt x="16215" y="10449"/>
                      </a:lnTo>
                      <a:lnTo>
                        <a:pt x="16215" y="10507"/>
                      </a:lnTo>
                      <a:lnTo>
                        <a:pt x="16215" y="10546"/>
                      </a:lnTo>
                      <a:lnTo>
                        <a:pt x="16253" y="10584"/>
                      </a:lnTo>
                      <a:lnTo>
                        <a:pt x="16292" y="10623"/>
                      </a:lnTo>
                      <a:lnTo>
                        <a:pt x="17956" y="11474"/>
                      </a:lnTo>
                      <a:lnTo>
                        <a:pt x="17298" y="13216"/>
                      </a:lnTo>
                      <a:lnTo>
                        <a:pt x="15479" y="12732"/>
                      </a:lnTo>
                      <a:lnTo>
                        <a:pt x="15441" y="12732"/>
                      </a:lnTo>
                      <a:lnTo>
                        <a:pt x="15383" y="12751"/>
                      </a:lnTo>
                      <a:lnTo>
                        <a:pt x="15344" y="12771"/>
                      </a:lnTo>
                      <a:lnTo>
                        <a:pt x="15305" y="12809"/>
                      </a:lnTo>
                      <a:lnTo>
                        <a:pt x="15073" y="13158"/>
                      </a:lnTo>
                      <a:lnTo>
                        <a:pt x="14821" y="13506"/>
                      </a:lnTo>
                      <a:lnTo>
                        <a:pt x="14802" y="13545"/>
                      </a:lnTo>
                      <a:lnTo>
                        <a:pt x="14783" y="13603"/>
                      </a:lnTo>
                      <a:lnTo>
                        <a:pt x="14802" y="13641"/>
                      </a:lnTo>
                      <a:lnTo>
                        <a:pt x="14821" y="13700"/>
                      </a:lnTo>
                      <a:lnTo>
                        <a:pt x="15924" y="15247"/>
                      </a:lnTo>
                      <a:lnTo>
                        <a:pt x="14531" y="16466"/>
                      </a:lnTo>
                      <a:lnTo>
                        <a:pt x="13119" y="15209"/>
                      </a:lnTo>
                      <a:lnTo>
                        <a:pt x="13080" y="15170"/>
                      </a:lnTo>
                      <a:lnTo>
                        <a:pt x="12983" y="15170"/>
                      </a:lnTo>
                      <a:lnTo>
                        <a:pt x="12945" y="15189"/>
                      </a:lnTo>
                      <a:lnTo>
                        <a:pt x="12577" y="15402"/>
                      </a:lnTo>
                      <a:lnTo>
                        <a:pt x="12190" y="15576"/>
                      </a:lnTo>
                      <a:lnTo>
                        <a:pt x="12151" y="15615"/>
                      </a:lnTo>
                      <a:lnTo>
                        <a:pt x="12113" y="15654"/>
                      </a:lnTo>
                      <a:lnTo>
                        <a:pt x="12113" y="15692"/>
                      </a:lnTo>
                      <a:lnTo>
                        <a:pt x="12093" y="15751"/>
                      </a:lnTo>
                      <a:lnTo>
                        <a:pt x="12364" y="17627"/>
                      </a:lnTo>
                      <a:lnTo>
                        <a:pt x="10545" y="18072"/>
                      </a:lnTo>
                      <a:lnTo>
                        <a:pt x="9907" y="16312"/>
                      </a:lnTo>
                      <a:lnTo>
                        <a:pt x="9868" y="16273"/>
                      </a:lnTo>
                      <a:lnTo>
                        <a:pt x="9849" y="16234"/>
                      </a:lnTo>
                      <a:lnTo>
                        <a:pt x="9791" y="16215"/>
                      </a:lnTo>
                      <a:lnTo>
                        <a:pt x="9752" y="16215"/>
                      </a:lnTo>
                      <a:lnTo>
                        <a:pt x="9326" y="16234"/>
                      </a:lnTo>
                      <a:lnTo>
                        <a:pt x="8901" y="16215"/>
                      </a:lnTo>
                      <a:lnTo>
                        <a:pt x="8843" y="16234"/>
                      </a:lnTo>
                      <a:lnTo>
                        <a:pt x="8804" y="16254"/>
                      </a:lnTo>
                      <a:lnTo>
                        <a:pt x="8765" y="16273"/>
                      </a:lnTo>
                      <a:lnTo>
                        <a:pt x="8746" y="16312"/>
                      </a:lnTo>
                      <a:lnTo>
                        <a:pt x="8088" y="18092"/>
                      </a:lnTo>
                      <a:lnTo>
                        <a:pt x="6289" y="17647"/>
                      </a:lnTo>
                      <a:lnTo>
                        <a:pt x="6521" y="15809"/>
                      </a:lnTo>
                      <a:lnTo>
                        <a:pt x="6521" y="15770"/>
                      </a:lnTo>
                      <a:lnTo>
                        <a:pt x="6521" y="15712"/>
                      </a:lnTo>
                      <a:lnTo>
                        <a:pt x="6482" y="15673"/>
                      </a:lnTo>
                      <a:lnTo>
                        <a:pt x="6443" y="15654"/>
                      </a:lnTo>
                      <a:lnTo>
                        <a:pt x="6037" y="15460"/>
                      </a:lnTo>
                      <a:lnTo>
                        <a:pt x="5650" y="15267"/>
                      </a:lnTo>
                      <a:lnTo>
                        <a:pt x="5611" y="15247"/>
                      </a:lnTo>
                      <a:lnTo>
                        <a:pt x="5573" y="15228"/>
                      </a:lnTo>
                      <a:lnTo>
                        <a:pt x="5515" y="15247"/>
                      </a:lnTo>
                      <a:lnTo>
                        <a:pt x="5476" y="15267"/>
                      </a:lnTo>
                      <a:lnTo>
                        <a:pt x="4102" y="16524"/>
                      </a:lnTo>
                      <a:lnTo>
                        <a:pt x="2709" y="15286"/>
                      </a:lnTo>
                      <a:lnTo>
                        <a:pt x="3754" y="13816"/>
                      </a:lnTo>
                      <a:lnTo>
                        <a:pt x="3773" y="13777"/>
                      </a:lnTo>
                      <a:lnTo>
                        <a:pt x="3793" y="13719"/>
                      </a:lnTo>
                      <a:lnTo>
                        <a:pt x="3773" y="13661"/>
                      </a:lnTo>
                      <a:lnTo>
                        <a:pt x="3754" y="13622"/>
                      </a:lnTo>
                      <a:lnTo>
                        <a:pt x="3483" y="13274"/>
                      </a:lnTo>
                      <a:lnTo>
                        <a:pt x="3231" y="12887"/>
                      </a:lnTo>
                      <a:lnTo>
                        <a:pt x="3193" y="12848"/>
                      </a:lnTo>
                      <a:lnTo>
                        <a:pt x="3154" y="12829"/>
                      </a:lnTo>
                      <a:lnTo>
                        <a:pt x="3057" y="12829"/>
                      </a:lnTo>
                      <a:lnTo>
                        <a:pt x="1297" y="13274"/>
                      </a:lnTo>
                      <a:lnTo>
                        <a:pt x="639" y="11552"/>
                      </a:lnTo>
                      <a:lnTo>
                        <a:pt x="2206" y="10739"/>
                      </a:lnTo>
                      <a:lnTo>
                        <a:pt x="2245" y="10720"/>
                      </a:lnTo>
                      <a:lnTo>
                        <a:pt x="2283" y="10662"/>
                      </a:lnTo>
                      <a:lnTo>
                        <a:pt x="2303" y="10623"/>
                      </a:lnTo>
                      <a:lnTo>
                        <a:pt x="2283" y="10565"/>
                      </a:lnTo>
                      <a:lnTo>
                        <a:pt x="2206" y="10120"/>
                      </a:lnTo>
                      <a:lnTo>
                        <a:pt x="2167" y="9656"/>
                      </a:lnTo>
                      <a:lnTo>
                        <a:pt x="2148" y="9598"/>
                      </a:lnTo>
                      <a:lnTo>
                        <a:pt x="2129" y="9559"/>
                      </a:lnTo>
                      <a:lnTo>
                        <a:pt x="2090" y="9520"/>
                      </a:lnTo>
                      <a:lnTo>
                        <a:pt x="2051" y="9501"/>
                      </a:lnTo>
                      <a:lnTo>
                        <a:pt x="310" y="9114"/>
                      </a:lnTo>
                      <a:lnTo>
                        <a:pt x="542" y="7256"/>
                      </a:lnTo>
                      <a:lnTo>
                        <a:pt x="2283" y="7276"/>
                      </a:lnTo>
                      <a:lnTo>
                        <a:pt x="2322" y="7276"/>
                      </a:lnTo>
                      <a:lnTo>
                        <a:pt x="2361" y="7256"/>
                      </a:lnTo>
                      <a:lnTo>
                        <a:pt x="2399" y="7218"/>
                      </a:lnTo>
                      <a:lnTo>
                        <a:pt x="2419" y="7160"/>
                      </a:lnTo>
                      <a:lnTo>
                        <a:pt x="2574" y="6715"/>
                      </a:lnTo>
                      <a:lnTo>
                        <a:pt x="2748" y="6270"/>
                      </a:lnTo>
                      <a:lnTo>
                        <a:pt x="2767" y="6211"/>
                      </a:lnTo>
                      <a:lnTo>
                        <a:pt x="2767" y="6173"/>
                      </a:lnTo>
                      <a:lnTo>
                        <a:pt x="2748" y="6134"/>
                      </a:lnTo>
                      <a:lnTo>
                        <a:pt x="2709" y="6095"/>
                      </a:lnTo>
                      <a:lnTo>
                        <a:pt x="1393" y="4954"/>
                      </a:lnTo>
                      <a:lnTo>
                        <a:pt x="2457" y="3425"/>
                      </a:lnTo>
                      <a:lnTo>
                        <a:pt x="3967" y="4238"/>
                      </a:lnTo>
                      <a:lnTo>
                        <a:pt x="4005" y="4257"/>
                      </a:lnTo>
                      <a:lnTo>
                        <a:pt x="4063" y="4257"/>
                      </a:lnTo>
                      <a:lnTo>
                        <a:pt x="4102" y="4238"/>
                      </a:lnTo>
                      <a:lnTo>
                        <a:pt x="4141" y="4199"/>
                      </a:lnTo>
                      <a:lnTo>
                        <a:pt x="4489" y="3870"/>
                      </a:lnTo>
                      <a:lnTo>
                        <a:pt x="4857" y="3561"/>
                      </a:lnTo>
                      <a:lnTo>
                        <a:pt x="4895" y="3522"/>
                      </a:lnTo>
                      <a:lnTo>
                        <a:pt x="4915" y="3483"/>
                      </a:lnTo>
                      <a:lnTo>
                        <a:pt x="4915" y="3425"/>
                      </a:lnTo>
                      <a:lnTo>
                        <a:pt x="4915" y="3387"/>
                      </a:lnTo>
                      <a:lnTo>
                        <a:pt x="4276" y="1781"/>
                      </a:lnTo>
                      <a:lnTo>
                        <a:pt x="5921" y="910"/>
                      </a:lnTo>
                      <a:lnTo>
                        <a:pt x="6869" y="2322"/>
                      </a:lnTo>
                      <a:lnTo>
                        <a:pt x="6908" y="2361"/>
                      </a:lnTo>
                      <a:lnTo>
                        <a:pt x="6946" y="2380"/>
                      </a:lnTo>
                      <a:lnTo>
                        <a:pt x="7004" y="2400"/>
                      </a:lnTo>
                      <a:lnTo>
                        <a:pt x="7063" y="2380"/>
                      </a:lnTo>
                      <a:lnTo>
                        <a:pt x="7527" y="2264"/>
                      </a:lnTo>
                      <a:lnTo>
                        <a:pt x="7991" y="2148"/>
                      </a:lnTo>
                      <a:lnTo>
                        <a:pt x="8049" y="2129"/>
                      </a:lnTo>
                      <a:lnTo>
                        <a:pt x="8088" y="2109"/>
                      </a:lnTo>
                      <a:lnTo>
                        <a:pt x="8107" y="2071"/>
                      </a:lnTo>
                      <a:lnTo>
                        <a:pt x="8127" y="2013"/>
                      </a:lnTo>
                      <a:lnTo>
                        <a:pt x="8301" y="310"/>
                      </a:lnTo>
                      <a:close/>
                      <a:moveTo>
                        <a:pt x="8107" y="0"/>
                      </a:moveTo>
                      <a:lnTo>
                        <a:pt x="8069" y="39"/>
                      </a:lnTo>
                      <a:lnTo>
                        <a:pt x="8030" y="78"/>
                      </a:lnTo>
                      <a:lnTo>
                        <a:pt x="8011" y="136"/>
                      </a:lnTo>
                      <a:lnTo>
                        <a:pt x="7836" y="1877"/>
                      </a:lnTo>
                      <a:lnTo>
                        <a:pt x="7450" y="1955"/>
                      </a:lnTo>
                      <a:lnTo>
                        <a:pt x="7063" y="2051"/>
                      </a:lnTo>
                      <a:lnTo>
                        <a:pt x="6114" y="620"/>
                      </a:lnTo>
                      <a:lnTo>
                        <a:pt x="6056" y="581"/>
                      </a:lnTo>
                      <a:lnTo>
                        <a:pt x="6018" y="562"/>
                      </a:lnTo>
                      <a:lnTo>
                        <a:pt x="5960" y="562"/>
                      </a:lnTo>
                      <a:lnTo>
                        <a:pt x="5902" y="581"/>
                      </a:lnTo>
                      <a:lnTo>
                        <a:pt x="4005" y="1568"/>
                      </a:lnTo>
                      <a:lnTo>
                        <a:pt x="3967" y="1606"/>
                      </a:lnTo>
                      <a:lnTo>
                        <a:pt x="3947" y="1645"/>
                      </a:lnTo>
                      <a:lnTo>
                        <a:pt x="3928" y="1703"/>
                      </a:lnTo>
                      <a:lnTo>
                        <a:pt x="3947" y="1761"/>
                      </a:lnTo>
                      <a:lnTo>
                        <a:pt x="4586" y="3387"/>
                      </a:lnTo>
                      <a:lnTo>
                        <a:pt x="4276" y="3638"/>
                      </a:lnTo>
                      <a:lnTo>
                        <a:pt x="4005" y="3909"/>
                      </a:lnTo>
                      <a:lnTo>
                        <a:pt x="2477" y="3077"/>
                      </a:lnTo>
                      <a:lnTo>
                        <a:pt x="2361" y="3077"/>
                      </a:lnTo>
                      <a:lnTo>
                        <a:pt x="2322" y="3096"/>
                      </a:lnTo>
                      <a:lnTo>
                        <a:pt x="2283" y="3135"/>
                      </a:lnTo>
                      <a:lnTo>
                        <a:pt x="1064" y="4896"/>
                      </a:lnTo>
                      <a:lnTo>
                        <a:pt x="1045" y="4934"/>
                      </a:lnTo>
                      <a:lnTo>
                        <a:pt x="1045" y="4992"/>
                      </a:lnTo>
                      <a:lnTo>
                        <a:pt x="1064" y="5051"/>
                      </a:lnTo>
                      <a:lnTo>
                        <a:pt x="1084" y="5089"/>
                      </a:lnTo>
                      <a:lnTo>
                        <a:pt x="2419" y="6250"/>
                      </a:lnTo>
                      <a:lnTo>
                        <a:pt x="2283" y="6598"/>
                      </a:lnTo>
                      <a:lnTo>
                        <a:pt x="2167" y="6966"/>
                      </a:lnTo>
                      <a:lnTo>
                        <a:pt x="406" y="6947"/>
                      </a:lnTo>
                      <a:lnTo>
                        <a:pt x="348" y="6966"/>
                      </a:lnTo>
                      <a:lnTo>
                        <a:pt x="310" y="6985"/>
                      </a:lnTo>
                      <a:lnTo>
                        <a:pt x="271" y="7024"/>
                      </a:lnTo>
                      <a:lnTo>
                        <a:pt x="252" y="7082"/>
                      </a:lnTo>
                      <a:lnTo>
                        <a:pt x="0" y="9211"/>
                      </a:lnTo>
                      <a:lnTo>
                        <a:pt x="0" y="9269"/>
                      </a:lnTo>
                      <a:lnTo>
                        <a:pt x="19" y="9307"/>
                      </a:lnTo>
                      <a:lnTo>
                        <a:pt x="58" y="9346"/>
                      </a:lnTo>
                      <a:lnTo>
                        <a:pt x="116" y="9365"/>
                      </a:lnTo>
                      <a:lnTo>
                        <a:pt x="1877" y="9791"/>
                      </a:lnTo>
                      <a:lnTo>
                        <a:pt x="1916" y="10159"/>
                      </a:lnTo>
                      <a:lnTo>
                        <a:pt x="1974" y="10526"/>
                      </a:lnTo>
                      <a:lnTo>
                        <a:pt x="368" y="11339"/>
                      </a:lnTo>
                      <a:lnTo>
                        <a:pt x="329" y="11358"/>
                      </a:lnTo>
                      <a:lnTo>
                        <a:pt x="290" y="11416"/>
                      </a:lnTo>
                      <a:lnTo>
                        <a:pt x="290" y="11474"/>
                      </a:lnTo>
                      <a:lnTo>
                        <a:pt x="290" y="11532"/>
                      </a:lnTo>
                      <a:lnTo>
                        <a:pt x="1045" y="13525"/>
                      </a:lnTo>
                      <a:lnTo>
                        <a:pt x="1084" y="13564"/>
                      </a:lnTo>
                      <a:lnTo>
                        <a:pt x="1122" y="13603"/>
                      </a:lnTo>
                      <a:lnTo>
                        <a:pt x="1180" y="13622"/>
                      </a:lnTo>
                      <a:lnTo>
                        <a:pt x="1238" y="13622"/>
                      </a:lnTo>
                      <a:lnTo>
                        <a:pt x="3019" y="13158"/>
                      </a:lnTo>
                      <a:lnTo>
                        <a:pt x="3231" y="13448"/>
                      </a:lnTo>
                      <a:lnTo>
                        <a:pt x="3444" y="13738"/>
                      </a:lnTo>
                      <a:lnTo>
                        <a:pt x="2380" y="15228"/>
                      </a:lnTo>
                      <a:lnTo>
                        <a:pt x="2341" y="15286"/>
                      </a:lnTo>
                      <a:lnTo>
                        <a:pt x="2341" y="15344"/>
                      </a:lnTo>
                      <a:lnTo>
                        <a:pt x="2361" y="15383"/>
                      </a:lnTo>
                      <a:lnTo>
                        <a:pt x="2399" y="15441"/>
                      </a:lnTo>
                      <a:lnTo>
                        <a:pt x="4005" y="16853"/>
                      </a:lnTo>
                      <a:lnTo>
                        <a:pt x="4044" y="16873"/>
                      </a:lnTo>
                      <a:lnTo>
                        <a:pt x="4102" y="16892"/>
                      </a:lnTo>
                      <a:lnTo>
                        <a:pt x="4160" y="16873"/>
                      </a:lnTo>
                      <a:lnTo>
                        <a:pt x="4199" y="16853"/>
                      </a:lnTo>
                      <a:lnTo>
                        <a:pt x="5592" y="15576"/>
                      </a:lnTo>
                      <a:lnTo>
                        <a:pt x="5902" y="15751"/>
                      </a:lnTo>
                      <a:lnTo>
                        <a:pt x="6211" y="15886"/>
                      </a:lnTo>
                      <a:lnTo>
                        <a:pt x="5960" y="17743"/>
                      </a:lnTo>
                      <a:lnTo>
                        <a:pt x="5960" y="17802"/>
                      </a:lnTo>
                      <a:lnTo>
                        <a:pt x="5979" y="17860"/>
                      </a:lnTo>
                      <a:lnTo>
                        <a:pt x="6018" y="17898"/>
                      </a:lnTo>
                      <a:lnTo>
                        <a:pt x="6076" y="17918"/>
                      </a:lnTo>
                      <a:lnTo>
                        <a:pt x="8146" y="18440"/>
                      </a:lnTo>
                      <a:lnTo>
                        <a:pt x="8185" y="18440"/>
                      </a:lnTo>
                      <a:lnTo>
                        <a:pt x="8223" y="18421"/>
                      </a:lnTo>
                      <a:lnTo>
                        <a:pt x="8282" y="18401"/>
                      </a:lnTo>
                      <a:lnTo>
                        <a:pt x="8301" y="18382"/>
                      </a:lnTo>
                      <a:lnTo>
                        <a:pt x="8340" y="18343"/>
                      </a:lnTo>
                      <a:lnTo>
                        <a:pt x="8997" y="16524"/>
                      </a:lnTo>
                      <a:lnTo>
                        <a:pt x="9326" y="16544"/>
                      </a:lnTo>
                      <a:lnTo>
                        <a:pt x="9655" y="16524"/>
                      </a:lnTo>
                      <a:lnTo>
                        <a:pt x="10313" y="18324"/>
                      </a:lnTo>
                      <a:lnTo>
                        <a:pt x="10333" y="18363"/>
                      </a:lnTo>
                      <a:lnTo>
                        <a:pt x="10371" y="18401"/>
                      </a:lnTo>
                      <a:lnTo>
                        <a:pt x="10429" y="18421"/>
                      </a:lnTo>
                      <a:lnTo>
                        <a:pt x="10487" y="18421"/>
                      </a:lnTo>
                      <a:lnTo>
                        <a:pt x="12558" y="17898"/>
                      </a:lnTo>
                      <a:lnTo>
                        <a:pt x="12616" y="17879"/>
                      </a:lnTo>
                      <a:lnTo>
                        <a:pt x="12654" y="17840"/>
                      </a:lnTo>
                      <a:lnTo>
                        <a:pt x="12674" y="17782"/>
                      </a:lnTo>
                      <a:lnTo>
                        <a:pt x="12674" y="17724"/>
                      </a:lnTo>
                      <a:lnTo>
                        <a:pt x="12422" y="15809"/>
                      </a:lnTo>
                      <a:lnTo>
                        <a:pt x="12712" y="15673"/>
                      </a:lnTo>
                      <a:lnTo>
                        <a:pt x="13003" y="15518"/>
                      </a:lnTo>
                      <a:lnTo>
                        <a:pt x="14415" y="16795"/>
                      </a:lnTo>
                      <a:lnTo>
                        <a:pt x="14473" y="16834"/>
                      </a:lnTo>
                      <a:lnTo>
                        <a:pt x="14570" y="16834"/>
                      </a:lnTo>
                      <a:lnTo>
                        <a:pt x="14628" y="16795"/>
                      </a:lnTo>
                      <a:lnTo>
                        <a:pt x="16215" y="15383"/>
                      </a:lnTo>
                      <a:lnTo>
                        <a:pt x="16253" y="15344"/>
                      </a:lnTo>
                      <a:lnTo>
                        <a:pt x="16273" y="15286"/>
                      </a:lnTo>
                      <a:lnTo>
                        <a:pt x="16273" y="15228"/>
                      </a:lnTo>
                      <a:lnTo>
                        <a:pt x="16253" y="15170"/>
                      </a:lnTo>
                      <a:lnTo>
                        <a:pt x="15131" y="13603"/>
                      </a:lnTo>
                      <a:lnTo>
                        <a:pt x="15325" y="13332"/>
                      </a:lnTo>
                      <a:lnTo>
                        <a:pt x="15518" y="13061"/>
                      </a:lnTo>
                      <a:lnTo>
                        <a:pt x="17356" y="13545"/>
                      </a:lnTo>
                      <a:lnTo>
                        <a:pt x="17414" y="13545"/>
                      </a:lnTo>
                      <a:lnTo>
                        <a:pt x="17453" y="13525"/>
                      </a:lnTo>
                      <a:lnTo>
                        <a:pt x="17511" y="13487"/>
                      </a:lnTo>
                      <a:lnTo>
                        <a:pt x="17530" y="13448"/>
                      </a:lnTo>
                      <a:lnTo>
                        <a:pt x="18285" y="11455"/>
                      </a:lnTo>
                      <a:lnTo>
                        <a:pt x="18304" y="11397"/>
                      </a:lnTo>
                      <a:lnTo>
                        <a:pt x="18285" y="11339"/>
                      </a:lnTo>
                      <a:lnTo>
                        <a:pt x="18266" y="11300"/>
                      </a:lnTo>
                      <a:lnTo>
                        <a:pt x="18227" y="11262"/>
                      </a:lnTo>
                      <a:lnTo>
                        <a:pt x="16524" y="10391"/>
                      </a:lnTo>
                      <a:lnTo>
                        <a:pt x="16582" y="10062"/>
                      </a:lnTo>
                      <a:lnTo>
                        <a:pt x="16621" y="9714"/>
                      </a:lnTo>
                      <a:lnTo>
                        <a:pt x="18440" y="9288"/>
                      </a:lnTo>
                      <a:lnTo>
                        <a:pt x="18498" y="9269"/>
                      </a:lnTo>
                      <a:lnTo>
                        <a:pt x="18536" y="9230"/>
                      </a:lnTo>
                      <a:lnTo>
                        <a:pt x="18556" y="9172"/>
                      </a:lnTo>
                      <a:lnTo>
                        <a:pt x="18556" y="9133"/>
                      </a:lnTo>
                      <a:lnTo>
                        <a:pt x="18304" y="7005"/>
                      </a:lnTo>
                      <a:lnTo>
                        <a:pt x="18285" y="6947"/>
                      </a:lnTo>
                      <a:lnTo>
                        <a:pt x="18246" y="6908"/>
                      </a:lnTo>
                      <a:lnTo>
                        <a:pt x="18208" y="6889"/>
                      </a:lnTo>
                      <a:lnTo>
                        <a:pt x="18149" y="6869"/>
                      </a:lnTo>
                      <a:lnTo>
                        <a:pt x="16292" y="6889"/>
                      </a:lnTo>
                      <a:lnTo>
                        <a:pt x="16176" y="6560"/>
                      </a:lnTo>
                      <a:lnTo>
                        <a:pt x="16040" y="6231"/>
                      </a:lnTo>
                      <a:lnTo>
                        <a:pt x="17434" y="5031"/>
                      </a:lnTo>
                      <a:lnTo>
                        <a:pt x="17453" y="4992"/>
                      </a:lnTo>
                      <a:lnTo>
                        <a:pt x="17472" y="4934"/>
                      </a:lnTo>
                      <a:lnTo>
                        <a:pt x="17472" y="4876"/>
                      </a:lnTo>
                      <a:lnTo>
                        <a:pt x="17453" y="4818"/>
                      </a:lnTo>
                      <a:lnTo>
                        <a:pt x="16234" y="3058"/>
                      </a:lnTo>
                      <a:lnTo>
                        <a:pt x="16195" y="3019"/>
                      </a:lnTo>
                      <a:lnTo>
                        <a:pt x="16137" y="3000"/>
                      </a:lnTo>
                      <a:lnTo>
                        <a:pt x="16098" y="3000"/>
                      </a:lnTo>
                      <a:lnTo>
                        <a:pt x="16040" y="3019"/>
                      </a:lnTo>
                      <a:lnTo>
                        <a:pt x="14454" y="3870"/>
                      </a:lnTo>
                      <a:lnTo>
                        <a:pt x="14183" y="3619"/>
                      </a:lnTo>
                      <a:lnTo>
                        <a:pt x="13893" y="3387"/>
                      </a:lnTo>
                      <a:lnTo>
                        <a:pt x="14551" y="1722"/>
                      </a:lnTo>
                      <a:lnTo>
                        <a:pt x="14551" y="1664"/>
                      </a:lnTo>
                      <a:lnTo>
                        <a:pt x="14551" y="1606"/>
                      </a:lnTo>
                      <a:lnTo>
                        <a:pt x="14512" y="1568"/>
                      </a:lnTo>
                      <a:lnTo>
                        <a:pt x="14473" y="1529"/>
                      </a:lnTo>
                      <a:lnTo>
                        <a:pt x="12577" y="542"/>
                      </a:lnTo>
                      <a:lnTo>
                        <a:pt x="12519" y="523"/>
                      </a:lnTo>
                      <a:lnTo>
                        <a:pt x="12480" y="523"/>
                      </a:lnTo>
                      <a:lnTo>
                        <a:pt x="12422" y="542"/>
                      </a:lnTo>
                      <a:lnTo>
                        <a:pt x="12383" y="581"/>
                      </a:lnTo>
                      <a:lnTo>
                        <a:pt x="11397" y="2051"/>
                      </a:lnTo>
                      <a:lnTo>
                        <a:pt x="11029" y="1955"/>
                      </a:lnTo>
                      <a:lnTo>
                        <a:pt x="10642" y="1877"/>
                      </a:lnTo>
                      <a:lnTo>
                        <a:pt x="10468" y="136"/>
                      </a:lnTo>
                      <a:lnTo>
                        <a:pt x="10449" y="78"/>
                      </a:lnTo>
                      <a:lnTo>
                        <a:pt x="10410" y="39"/>
                      </a:lnTo>
                      <a:lnTo>
                        <a:pt x="1037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38"/>
                <p:cNvSpPr/>
                <p:nvPr/>
              </p:nvSpPr>
              <p:spPr>
                <a:xfrm>
                  <a:off x="4483100" y="748925"/>
                  <a:ext cx="394250" cy="39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70" h="15674" extrusionOk="0">
                      <a:moveTo>
                        <a:pt x="7856" y="4238"/>
                      </a:moveTo>
                      <a:lnTo>
                        <a:pt x="8204" y="4257"/>
                      </a:lnTo>
                      <a:lnTo>
                        <a:pt x="8552" y="4296"/>
                      </a:lnTo>
                      <a:lnTo>
                        <a:pt x="8901" y="4393"/>
                      </a:lnTo>
                      <a:lnTo>
                        <a:pt x="9230" y="4509"/>
                      </a:lnTo>
                      <a:lnTo>
                        <a:pt x="9539" y="4664"/>
                      </a:lnTo>
                      <a:lnTo>
                        <a:pt x="9829" y="4838"/>
                      </a:lnTo>
                      <a:lnTo>
                        <a:pt x="10100" y="5031"/>
                      </a:lnTo>
                      <a:lnTo>
                        <a:pt x="10352" y="5264"/>
                      </a:lnTo>
                      <a:lnTo>
                        <a:pt x="10565" y="5515"/>
                      </a:lnTo>
                      <a:lnTo>
                        <a:pt x="10778" y="5786"/>
                      </a:lnTo>
                      <a:lnTo>
                        <a:pt x="10952" y="6076"/>
                      </a:lnTo>
                      <a:lnTo>
                        <a:pt x="11106" y="6386"/>
                      </a:lnTo>
                      <a:lnTo>
                        <a:pt x="11223" y="6715"/>
                      </a:lnTo>
                      <a:lnTo>
                        <a:pt x="11300" y="7044"/>
                      </a:lnTo>
                      <a:lnTo>
                        <a:pt x="11358" y="7392"/>
                      </a:lnTo>
                      <a:lnTo>
                        <a:pt x="11377" y="7760"/>
                      </a:lnTo>
                      <a:lnTo>
                        <a:pt x="11358" y="8127"/>
                      </a:lnTo>
                      <a:lnTo>
                        <a:pt x="11300" y="8475"/>
                      </a:lnTo>
                      <a:lnTo>
                        <a:pt x="11223" y="8804"/>
                      </a:lnTo>
                      <a:lnTo>
                        <a:pt x="11106" y="9133"/>
                      </a:lnTo>
                      <a:lnTo>
                        <a:pt x="10952" y="9443"/>
                      </a:lnTo>
                      <a:lnTo>
                        <a:pt x="10778" y="9733"/>
                      </a:lnTo>
                      <a:lnTo>
                        <a:pt x="10565" y="10004"/>
                      </a:lnTo>
                      <a:lnTo>
                        <a:pt x="10352" y="10256"/>
                      </a:lnTo>
                      <a:lnTo>
                        <a:pt x="10100" y="10488"/>
                      </a:lnTo>
                      <a:lnTo>
                        <a:pt x="9829" y="10681"/>
                      </a:lnTo>
                      <a:lnTo>
                        <a:pt x="9539" y="10855"/>
                      </a:lnTo>
                      <a:lnTo>
                        <a:pt x="9230" y="11010"/>
                      </a:lnTo>
                      <a:lnTo>
                        <a:pt x="8901" y="11126"/>
                      </a:lnTo>
                      <a:lnTo>
                        <a:pt x="8552" y="11223"/>
                      </a:lnTo>
                      <a:lnTo>
                        <a:pt x="8204" y="11281"/>
                      </a:lnTo>
                      <a:lnTo>
                        <a:pt x="7856" y="11300"/>
                      </a:lnTo>
                      <a:lnTo>
                        <a:pt x="7488" y="11281"/>
                      </a:lnTo>
                      <a:lnTo>
                        <a:pt x="7140" y="11223"/>
                      </a:lnTo>
                      <a:lnTo>
                        <a:pt x="6792" y="11126"/>
                      </a:lnTo>
                      <a:lnTo>
                        <a:pt x="6482" y="11010"/>
                      </a:lnTo>
                      <a:lnTo>
                        <a:pt x="6172" y="10855"/>
                      </a:lnTo>
                      <a:lnTo>
                        <a:pt x="5882" y="10681"/>
                      </a:lnTo>
                      <a:lnTo>
                        <a:pt x="5611" y="10488"/>
                      </a:lnTo>
                      <a:lnTo>
                        <a:pt x="5360" y="10256"/>
                      </a:lnTo>
                      <a:lnTo>
                        <a:pt x="5128" y="10004"/>
                      </a:lnTo>
                      <a:lnTo>
                        <a:pt x="4915" y="9733"/>
                      </a:lnTo>
                      <a:lnTo>
                        <a:pt x="4741" y="9443"/>
                      </a:lnTo>
                      <a:lnTo>
                        <a:pt x="4605" y="9133"/>
                      </a:lnTo>
                      <a:lnTo>
                        <a:pt x="4470" y="8804"/>
                      </a:lnTo>
                      <a:lnTo>
                        <a:pt x="4392" y="8475"/>
                      </a:lnTo>
                      <a:lnTo>
                        <a:pt x="4334" y="8127"/>
                      </a:lnTo>
                      <a:lnTo>
                        <a:pt x="4315" y="7760"/>
                      </a:lnTo>
                      <a:lnTo>
                        <a:pt x="4334" y="7392"/>
                      </a:lnTo>
                      <a:lnTo>
                        <a:pt x="4392" y="7044"/>
                      </a:lnTo>
                      <a:lnTo>
                        <a:pt x="4470" y="6715"/>
                      </a:lnTo>
                      <a:lnTo>
                        <a:pt x="4605" y="6386"/>
                      </a:lnTo>
                      <a:lnTo>
                        <a:pt x="4741" y="6076"/>
                      </a:lnTo>
                      <a:lnTo>
                        <a:pt x="4915" y="5786"/>
                      </a:lnTo>
                      <a:lnTo>
                        <a:pt x="5128" y="5515"/>
                      </a:lnTo>
                      <a:lnTo>
                        <a:pt x="5360" y="5264"/>
                      </a:lnTo>
                      <a:lnTo>
                        <a:pt x="5611" y="5031"/>
                      </a:lnTo>
                      <a:lnTo>
                        <a:pt x="5882" y="4838"/>
                      </a:lnTo>
                      <a:lnTo>
                        <a:pt x="6172" y="4664"/>
                      </a:lnTo>
                      <a:lnTo>
                        <a:pt x="6482" y="4509"/>
                      </a:lnTo>
                      <a:lnTo>
                        <a:pt x="6792" y="4393"/>
                      </a:lnTo>
                      <a:lnTo>
                        <a:pt x="7140" y="4296"/>
                      </a:lnTo>
                      <a:lnTo>
                        <a:pt x="7488" y="4257"/>
                      </a:lnTo>
                      <a:lnTo>
                        <a:pt x="7856" y="4238"/>
                      </a:lnTo>
                      <a:close/>
                      <a:moveTo>
                        <a:pt x="7856" y="3928"/>
                      </a:moveTo>
                      <a:lnTo>
                        <a:pt x="7449" y="3948"/>
                      </a:lnTo>
                      <a:lnTo>
                        <a:pt x="7082" y="4006"/>
                      </a:lnTo>
                      <a:lnTo>
                        <a:pt x="6714" y="4103"/>
                      </a:lnTo>
                      <a:lnTo>
                        <a:pt x="6366" y="4219"/>
                      </a:lnTo>
                      <a:lnTo>
                        <a:pt x="6018" y="4393"/>
                      </a:lnTo>
                      <a:lnTo>
                        <a:pt x="5708" y="4586"/>
                      </a:lnTo>
                      <a:lnTo>
                        <a:pt x="5418" y="4799"/>
                      </a:lnTo>
                      <a:lnTo>
                        <a:pt x="5128" y="5051"/>
                      </a:lnTo>
                      <a:lnTo>
                        <a:pt x="4895" y="5322"/>
                      </a:lnTo>
                      <a:lnTo>
                        <a:pt x="4663" y="5612"/>
                      </a:lnTo>
                      <a:lnTo>
                        <a:pt x="4470" y="5941"/>
                      </a:lnTo>
                      <a:lnTo>
                        <a:pt x="4315" y="6270"/>
                      </a:lnTo>
                      <a:lnTo>
                        <a:pt x="4180" y="6618"/>
                      </a:lnTo>
                      <a:lnTo>
                        <a:pt x="4083" y="6986"/>
                      </a:lnTo>
                      <a:lnTo>
                        <a:pt x="4025" y="7373"/>
                      </a:lnTo>
                      <a:lnTo>
                        <a:pt x="4005" y="7760"/>
                      </a:lnTo>
                      <a:lnTo>
                        <a:pt x="4025" y="8147"/>
                      </a:lnTo>
                      <a:lnTo>
                        <a:pt x="4083" y="8534"/>
                      </a:lnTo>
                      <a:lnTo>
                        <a:pt x="4180" y="8901"/>
                      </a:lnTo>
                      <a:lnTo>
                        <a:pt x="4315" y="9249"/>
                      </a:lnTo>
                      <a:lnTo>
                        <a:pt x="4470" y="9598"/>
                      </a:lnTo>
                      <a:lnTo>
                        <a:pt x="4663" y="9907"/>
                      </a:lnTo>
                      <a:lnTo>
                        <a:pt x="4895" y="10198"/>
                      </a:lnTo>
                      <a:lnTo>
                        <a:pt x="5128" y="10468"/>
                      </a:lnTo>
                      <a:lnTo>
                        <a:pt x="5418" y="10720"/>
                      </a:lnTo>
                      <a:lnTo>
                        <a:pt x="5708" y="10952"/>
                      </a:lnTo>
                      <a:lnTo>
                        <a:pt x="6018" y="11126"/>
                      </a:lnTo>
                      <a:lnTo>
                        <a:pt x="6366" y="11300"/>
                      </a:lnTo>
                      <a:lnTo>
                        <a:pt x="6714" y="11436"/>
                      </a:lnTo>
                      <a:lnTo>
                        <a:pt x="7082" y="11513"/>
                      </a:lnTo>
                      <a:lnTo>
                        <a:pt x="7449" y="11571"/>
                      </a:lnTo>
                      <a:lnTo>
                        <a:pt x="7856" y="11591"/>
                      </a:lnTo>
                      <a:lnTo>
                        <a:pt x="8243" y="11571"/>
                      </a:lnTo>
                      <a:lnTo>
                        <a:pt x="8630" y="11513"/>
                      </a:lnTo>
                      <a:lnTo>
                        <a:pt x="8997" y="11436"/>
                      </a:lnTo>
                      <a:lnTo>
                        <a:pt x="9346" y="11300"/>
                      </a:lnTo>
                      <a:lnTo>
                        <a:pt x="9675" y="11126"/>
                      </a:lnTo>
                      <a:lnTo>
                        <a:pt x="10004" y="10952"/>
                      </a:lnTo>
                      <a:lnTo>
                        <a:pt x="10294" y="10720"/>
                      </a:lnTo>
                      <a:lnTo>
                        <a:pt x="10565" y="10468"/>
                      </a:lnTo>
                      <a:lnTo>
                        <a:pt x="10816" y="10198"/>
                      </a:lnTo>
                      <a:lnTo>
                        <a:pt x="11029" y="9907"/>
                      </a:lnTo>
                      <a:lnTo>
                        <a:pt x="11223" y="9598"/>
                      </a:lnTo>
                      <a:lnTo>
                        <a:pt x="11377" y="9249"/>
                      </a:lnTo>
                      <a:lnTo>
                        <a:pt x="11513" y="8901"/>
                      </a:lnTo>
                      <a:lnTo>
                        <a:pt x="11610" y="8534"/>
                      </a:lnTo>
                      <a:lnTo>
                        <a:pt x="11668" y="8147"/>
                      </a:lnTo>
                      <a:lnTo>
                        <a:pt x="11687" y="7760"/>
                      </a:lnTo>
                      <a:lnTo>
                        <a:pt x="11668" y="7373"/>
                      </a:lnTo>
                      <a:lnTo>
                        <a:pt x="11610" y="6986"/>
                      </a:lnTo>
                      <a:lnTo>
                        <a:pt x="11513" y="6618"/>
                      </a:lnTo>
                      <a:lnTo>
                        <a:pt x="11377" y="6270"/>
                      </a:lnTo>
                      <a:lnTo>
                        <a:pt x="11223" y="5941"/>
                      </a:lnTo>
                      <a:lnTo>
                        <a:pt x="11029" y="5612"/>
                      </a:lnTo>
                      <a:lnTo>
                        <a:pt x="10816" y="5322"/>
                      </a:lnTo>
                      <a:lnTo>
                        <a:pt x="10565" y="5051"/>
                      </a:lnTo>
                      <a:lnTo>
                        <a:pt x="10294" y="4799"/>
                      </a:lnTo>
                      <a:lnTo>
                        <a:pt x="10004" y="4586"/>
                      </a:lnTo>
                      <a:lnTo>
                        <a:pt x="9675" y="4393"/>
                      </a:lnTo>
                      <a:lnTo>
                        <a:pt x="9346" y="4219"/>
                      </a:lnTo>
                      <a:lnTo>
                        <a:pt x="8997" y="4103"/>
                      </a:lnTo>
                      <a:lnTo>
                        <a:pt x="8630" y="4006"/>
                      </a:lnTo>
                      <a:lnTo>
                        <a:pt x="8243" y="3948"/>
                      </a:lnTo>
                      <a:lnTo>
                        <a:pt x="7856" y="3928"/>
                      </a:lnTo>
                      <a:close/>
                      <a:moveTo>
                        <a:pt x="8610" y="291"/>
                      </a:moveTo>
                      <a:lnTo>
                        <a:pt x="8765" y="1723"/>
                      </a:lnTo>
                      <a:lnTo>
                        <a:pt x="8785" y="1781"/>
                      </a:lnTo>
                      <a:lnTo>
                        <a:pt x="8823" y="1819"/>
                      </a:lnTo>
                      <a:lnTo>
                        <a:pt x="8862" y="1858"/>
                      </a:lnTo>
                      <a:lnTo>
                        <a:pt x="8901" y="1858"/>
                      </a:lnTo>
                      <a:lnTo>
                        <a:pt x="9307" y="1955"/>
                      </a:lnTo>
                      <a:lnTo>
                        <a:pt x="9694" y="2052"/>
                      </a:lnTo>
                      <a:lnTo>
                        <a:pt x="9733" y="2071"/>
                      </a:lnTo>
                      <a:lnTo>
                        <a:pt x="9791" y="2052"/>
                      </a:lnTo>
                      <a:lnTo>
                        <a:pt x="9829" y="2032"/>
                      </a:lnTo>
                      <a:lnTo>
                        <a:pt x="9868" y="1994"/>
                      </a:lnTo>
                      <a:lnTo>
                        <a:pt x="10681" y="794"/>
                      </a:lnTo>
                      <a:lnTo>
                        <a:pt x="12035" y="1510"/>
                      </a:lnTo>
                      <a:lnTo>
                        <a:pt x="11493" y="2864"/>
                      </a:lnTo>
                      <a:lnTo>
                        <a:pt x="11474" y="2922"/>
                      </a:lnTo>
                      <a:lnTo>
                        <a:pt x="11493" y="2961"/>
                      </a:lnTo>
                      <a:lnTo>
                        <a:pt x="11513" y="3019"/>
                      </a:lnTo>
                      <a:lnTo>
                        <a:pt x="11551" y="3038"/>
                      </a:lnTo>
                      <a:lnTo>
                        <a:pt x="11842" y="3309"/>
                      </a:lnTo>
                      <a:lnTo>
                        <a:pt x="12132" y="3580"/>
                      </a:lnTo>
                      <a:lnTo>
                        <a:pt x="12171" y="3599"/>
                      </a:lnTo>
                      <a:lnTo>
                        <a:pt x="12209" y="3619"/>
                      </a:lnTo>
                      <a:lnTo>
                        <a:pt x="12267" y="3619"/>
                      </a:lnTo>
                      <a:lnTo>
                        <a:pt x="12306" y="3599"/>
                      </a:lnTo>
                      <a:lnTo>
                        <a:pt x="13622" y="2884"/>
                      </a:lnTo>
                      <a:lnTo>
                        <a:pt x="14493" y="4161"/>
                      </a:lnTo>
                      <a:lnTo>
                        <a:pt x="13351" y="5147"/>
                      </a:lnTo>
                      <a:lnTo>
                        <a:pt x="13332" y="5186"/>
                      </a:lnTo>
                      <a:lnTo>
                        <a:pt x="13312" y="5225"/>
                      </a:lnTo>
                      <a:lnTo>
                        <a:pt x="13312" y="5264"/>
                      </a:lnTo>
                      <a:lnTo>
                        <a:pt x="13312" y="5322"/>
                      </a:lnTo>
                      <a:lnTo>
                        <a:pt x="13467" y="5670"/>
                      </a:lnTo>
                      <a:lnTo>
                        <a:pt x="13583" y="6037"/>
                      </a:lnTo>
                      <a:lnTo>
                        <a:pt x="13602" y="6076"/>
                      </a:lnTo>
                      <a:lnTo>
                        <a:pt x="13641" y="6115"/>
                      </a:lnTo>
                      <a:lnTo>
                        <a:pt x="13680" y="6134"/>
                      </a:lnTo>
                      <a:lnTo>
                        <a:pt x="13738" y="6154"/>
                      </a:lnTo>
                      <a:lnTo>
                        <a:pt x="15266" y="6134"/>
                      </a:lnTo>
                      <a:lnTo>
                        <a:pt x="15441" y="7643"/>
                      </a:lnTo>
                      <a:lnTo>
                        <a:pt x="13951" y="7992"/>
                      </a:lnTo>
                      <a:lnTo>
                        <a:pt x="13893" y="8011"/>
                      </a:lnTo>
                      <a:lnTo>
                        <a:pt x="13854" y="8050"/>
                      </a:lnTo>
                      <a:lnTo>
                        <a:pt x="13835" y="8088"/>
                      </a:lnTo>
                      <a:lnTo>
                        <a:pt x="13835" y="8147"/>
                      </a:lnTo>
                      <a:lnTo>
                        <a:pt x="13796" y="8514"/>
                      </a:lnTo>
                      <a:lnTo>
                        <a:pt x="13738" y="8882"/>
                      </a:lnTo>
                      <a:lnTo>
                        <a:pt x="13738" y="8920"/>
                      </a:lnTo>
                      <a:lnTo>
                        <a:pt x="13738" y="8979"/>
                      </a:lnTo>
                      <a:lnTo>
                        <a:pt x="13777" y="9017"/>
                      </a:lnTo>
                      <a:lnTo>
                        <a:pt x="13815" y="9037"/>
                      </a:lnTo>
                      <a:lnTo>
                        <a:pt x="15208" y="9752"/>
                      </a:lnTo>
                      <a:lnTo>
                        <a:pt x="14667" y="11184"/>
                      </a:lnTo>
                      <a:lnTo>
                        <a:pt x="13138" y="10797"/>
                      </a:lnTo>
                      <a:lnTo>
                        <a:pt x="13099" y="10778"/>
                      </a:lnTo>
                      <a:lnTo>
                        <a:pt x="13041" y="10797"/>
                      </a:lnTo>
                      <a:lnTo>
                        <a:pt x="13003" y="10817"/>
                      </a:lnTo>
                      <a:lnTo>
                        <a:pt x="12983" y="10855"/>
                      </a:lnTo>
                      <a:lnTo>
                        <a:pt x="12790" y="11165"/>
                      </a:lnTo>
                      <a:lnTo>
                        <a:pt x="12558" y="11455"/>
                      </a:lnTo>
                      <a:lnTo>
                        <a:pt x="12538" y="11494"/>
                      </a:lnTo>
                      <a:lnTo>
                        <a:pt x="12538" y="11552"/>
                      </a:lnTo>
                      <a:lnTo>
                        <a:pt x="12538" y="11591"/>
                      </a:lnTo>
                      <a:lnTo>
                        <a:pt x="12558" y="11629"/>
                      </a:lnTo>
                      <a:lnTo>
                        <a:pt x="13486" y="12926"/>
                      </a:lnTo>
                      <a:lnTo>
                        <a:pt x="12325" y="13951"/>
                      </a:lnTo>
                      <a:lnTo>
                        <a:pt x="11164" y="12887"/>
                      </a:lnTo>
                      <a:lnTo>
                        <a:pt x="11126" y="12868"/>
                      </a:lnTo>
                      <a:lnTo>
                        <a:pt x="11068" y="12848"/>
                      </a:lnTo>
                      <a:lnTo>
                        <a:pt x="11029" y="12848"/>
                      </a:lnTo>
                      <a:lnTo>
                        <a:pt x="10971" y="12868"/>
                      </a:lnTo>
                      <a:lnTo>
                        <a:pt x="10661" y="13042"/>
                      </a:lnTo>
                      <a:lnTo>
                        <a:pt x="10332" y="13216"/>
                      </a:lnTo>
                      <a:lnTo>
                        <a:pt x="10294" y="13235"/>
                      </a:lnTo>
                      <a:lnTo>
                        <a:pt x="10274" y="13274"/>
                      </a:lnTo>
                      <a:lnTo>
                        <a:pt x="10255" y="13313"/>
                      </a:lnTo>
                      <a:lnTo>
                        <a:pt x="10255" y="13371"/>
                      </a:lnTo>
                      <a:lnTo>
                        <a:pt x="10468" y="14938"/>
                      </a:lnTo>
                      <a:lnTo>
                        <a:pt x="8978" y="15306"/>
                      </a:lnTo>
                      <a:lnTo>
                        <a:pt x="8436" y="13835"/>
                      </a:lnTo>
                      <a:lnTo>
                        <a:pt x="8417" y="13796"/>
                      </a:lnTo>
                      <a:lnTo>
                        <a:pt x="8378" y="13758"/>
                      </a:lnTo>
                      <a:lnTo>
                        <a:pt x="8320" y="13738"/>
                      </a:lnTo>
                      <a:lnTo>
                        <a:pt x="7508" y="13738"/>
                      </a:lnTo>
                      <a:lnTo>
                        <a:pt x="7449" y="13758"/>
                      </a:lnTo>
                      <a:lnTo>
                        <a:pt x="7430" y="13796"/>
                      </a:lnTo>
                      <a:lnTo>
                        <a:pt x="7411" y="13835"/>
                      </a:lnTo>
                      <a:lnTo>
                        <a:pt x="6869" y="15325"/>
                      </a:lnTo>
                      <a:lnTo>
                        <a:pt x="5379" y="14957"/>
                      </a:lnTo>
                      <a:lnTo>
                        <a:pt x="5573" y="13429"/>
                      </a:lnTo>
                      <a:lnTo>
                        <a:pt x="5573" y="13371"/>
                      </a:lnTo>
                      <a:lnTo>
                        <a:pt x="5553" y="13332"/>
                      </a:lnTo>
                      <a:lnTo>
                        <a:pt x="5534" y="13293"/>
                      </a:lnTo>
                      <a:lnTo>
                        <a:pt x="5476" y="13255"/>
                      </a:lnTo>
                      <a:lnTo>
                        <a:pt x="5147" y="13100"/>
                      </a:lnTo>
                      <a:lnTo>
                        <a:pt x="4818" y="12926"/>
                      </a:lnTo>
                      <a:lnTo>
                        <a:pt x="4779" y="12906"/>
                      </a:lnTo>
                      <a:lnTo>
                        <a:pt x="4741" y="12906"/>
                      </a:lnTo>
                      <a:lnTo>
                        <a:pt x="4683" y="12926"/>
                      </a:lnTo>
                      <a:lnTo>
                        <a:pt x="4644" y="12945"/>
                      </a:lnTo>
                      <a:lnTo>
                        <a:pt x="3483" y="13990"/>
                      </a:lnTo>
                      <a:lnTo>
                        <a:pt x="2341" y="12984"/>
                      </a:lnTo>
                      <a:lnTo>
                        <a:pt x="3212" y="11745"/>
                      </a:lnTo>
                      <a:lnTo>
                        <a:pt x="3251" y="11687"/>
                      </a:lnTo>
                      <a:lnTo>
                        <a:pt x="3251" y="11649"/>
                      </a:lnTo>
                      <a:lnTo>
                        <a:pt x="3231" y="11591"/>
                      </a:lnTo>
                      <a:lnTo>
                        <a:pt x="3212" y="11552"/>
                      </a:lnTo>
                      <a:lnTo>
                        <a:pt x="2980" y="11242"/>
                      </a:lnTo>
                      <a:lnTo>
                        <a:pt x="2767" y="10933"/>
                      </a:lnTo>
                      <a:lnTo>
                        <a:pt x="2748" y="10894"/>
                      </a:lnTo>
                      <a:lnTo>
                        <a:pt x="2690" y="10875"/>
                      </a:lnTo>
                      <a:lnTo>
                        <a:pt x="2651" y="10855"/>
                      </a:lnTo>
                      <a:lnTo>
                        <a:pt x="2593" y="10875"/>
                      </a:lnTo>
                      <a:lnTo>
                        <a:pt x="1122" y="11242"/>
                      </a:lnTo>
                      <a:lnTo>
                        <a:pt x="581" y="9811"/>
                      </a:lnTo>
                      <a:lnTo>
                        <a:pt x="1896" y="9133"/>
                      </a:lnTo>
                      <a:lnTo>
                        <a:pt x="1935" y="9114"/>
                      </a:lnTo>
                      <a:lnTo>
                        <a:pt x="1974" y="9075"/>
                      </a:lnTo>
                      <a:lnTo>
                        <a:pt x="1993" y="9017"/>
                      </a:lnTo>
                      <a:lnTo>
                        <a:pt x="1993" y="8979"/>
                      </a:lnTo>
                      <a:lnTo>
                        <a:pt x="1916" y="8592"/>
                      </a:lnTo>
                      <a:lnTo>
                        <a:pt x="1877" y="8185"/>
                      </a:lnTo>
                      <a:lnTo>
                        <a:pt x="1877" y="8147"/>
                      </a:lnTo>
                      <a:lnTo>
                        <a:pt x="1838" y="8108"/>
                      </a:lnTo>
                      <a:lnTo>
                        <a:pt x="1800" y="8069"/>
                      </a:lnTo>
                      <a:lnTo>
                        <a:pt x="1761" y="8050"/>
                      </a:lnTo>
                      <a:lnTo>
                        <a:pt x="310" y="7721"/>
                      </a:lnTo>
                      <a:lnTo>
                        <a:pt x="503" y="6192"/>
                      </a:lnTo>
                      <a:lnTo>
                        <a:pt x="1954" y="6212"/>
                      </a:lnTo>
                      <a:lnTo>
                        <a:pt x="1993" y="6212"/>
                      </a:lnTo>
                      <a:lnTo>
                        <a:pt x="2032" y="6173"/>
                      </a:lnTo>
                      <a:lnTo>
                        <a:pt x="2070" y="6154"/>
                      </a:lnTo>
                      <a:lnTo>
                        <a:pt x="2090" y="6096"/>
                      </a:lnTo>
                      <a:lnTo>
                        <a:pt x="2225" y="5709"/>
                      </a:lnTo>
                      <a:lnTo>
                        <a:pt x="2380" y="5341"/>
                      </a:lnTo>
                      <a:lnTo>
                        <a:pt x="2380" y="5283"/>
                      </a:lnTo>
                      <a:lnTo>
                        <a:pt x="2380" y="5244"/>
                      </a:lnTo>
                      <a:lnTo>
                        <a:pt x="2361" y="5205"/>
                      </a:lnTo>
                      <a:lnTo>
                        <a:pt x="2341" y="5167"/>
                      </a:lnTo>
                      <a:lnTo>
                        <a:pt x="1238" y="4219"/>
                      </a:lnTo>
                      <a:lnTo>
                        <a:pt x="2109" y="2942"/>
                      </a:lnTo>
                      <a:lnTo>
                        <a:pt x="3367" y="3619"/>
                      </a:lnTo>
                      <a:lnTo>
                        <a:pt x="3406" y="3638"/>
                      </a:lnTo>
                      <a:lnTo>
                        <a:pt x="3502" y="3638"/>
                      </a:lnTo>
                      <a:lnTo>
                        <a:pt x="3541" y="3599"/>
                      </a:lnTo>
                      <a:lnTo>
                        <a:pt x="3831" y="3309"/>
                      </a:lnTo>
                      <a:lnTo>
                        <a:pt x="4160" y="3058"/>
                      </a:lnTo>
                      <a:lnTo>
                        <a:pt x="4180" y="3019"/>
                      </a:lnTo>
                      <a:lnTo>
                        <a:pt x="4199" y="2961"/>
                      </a:lnTo>
                      <a:lnTo>
                        <a:pt x="4218" y="2922"/>
                      </a:lnTo>
                      <a:lnTo>
                        <a:pt x="4199" y="2864"/>
                      </a:lnTo>
                      <a:lnTo>
                        <a:pt x="3676" y="1529"/>
                      </a:lnTo>
                      <a:lnTo>
                        <a:pt x="5031" y="813"/>
                      </a:lnTo>
                      <a:lnTo>
                        <a:pt x="5824" y="1994"/>
                      </a:lnTo>
                      <a:lnTo>
                        <a:pt x="5863" y="2032"/>
                      </a:lnTo>
                      <a:lnTo>
                        <a:pt x="5902" y="2071"/>
                      </a:lnTo>
                      <a:lnTo>
                        <a:pt x="5998" y="2071"/>
                      </a:lnTo>
                      <a:lnTo>
                        <a:pt x="6405" y="1955"/>
                      </a:lnTo>
                      <a:lnTo>
                        <a:pt x="6792" y="1858"/>
                      </a:lnTo>
                      <a:lnTo>
                        <a:pt x="6850" y="1858"/>
                      </a:lnTo>
                      <a:lnTo>
                        <a:pt x="6888" y="1819"/>
                      </a:lnTo>
                      <a:lnTo>
                        <a:pt x="6908" y="1781"/>
                      </a:lnTo>
                      <a:lnTo>
                        <a:pt x="6927" y="1723"/>
                      </a:lnTo>
                      <a:lnTo>
                        <a:pt x="7082" y="291"/>
                      </a:lnTo>
                      <a:close/>
                      <a:moveTo>
                        <a:pt x="6888" y="1"/>
                      </a:moveTo>
                      <a:lnTo>
                        <a:pt x="6850" y="39"/>
                      </a:lnTo>
                      <a:lnTo>
                        <a:pt x="6811" y="78"/>
                      </a:lnTo>
                      <a:lnTo>
                        <a:pt x="6792" y="136"/>
                      </a:lnTo>
                      <a:lnTo>
                        <a:pt x="6637" y="1587"/>
                      </a:lnTo>
                      <a:lnTo>
                        <a:pt x="6327" y="1645"/>
                      </a:lnTo>
                      <a:lnTo>
                        <a:pt x="6018" y="1742"/>
                      </a:lnTo>
                      <a:lnTo>
                        <a:pt x="5205" y="542"/>
                      </a:lnTo>
                      <a:lnTo>
                        <a:pt x="5166" y="504"/>
                      </a:lnTo>
                      <a:lnTo>
                        <a:pt x="5128" y="465"/>
                      </a:lnTo>
                      <a:lnTo>
                        <a:pt x="5070" y="465"/>
                      </a:lnTo>
                      <a:lnTo>
                        <a:pt x="5012" y="484"/>
                      </a:lnTo>
                      <a:lnTo>
                        <a:pt x="3406" y="1316"/>
                      </a:lnTo>
                      <a:lnTo>
                        <a:pt x="3367" y="1355"/>
                      </a:lnTo>
                      <a:lnTo>
                        <a:pt x="3347" y="1413"/>
                      </a:lnTo>
                      <a:lnTo>
                        <a:pt x="3328" y="1471"/>
                      </a:lnTo>
                      <a:lnTo>
                        <a:pt x="3347" y="1510"/>
                      </a:lnTo>
                      <a:lnTo>
                        <a:pt x="3870" y="2884"/>
                      </a:lnTo>
                      <a:lnTo>
                        <a:pt x="3638" y="3077"/>
                      </a:lnTo>
                      <a:lnTo>
                        <a:pt x="3406" y="3309"/>
                      </a:lnTo>
                      <a:lnTo>
                        <a:pt x="2129" y="2613"/>
                      </a:lnTo>
                      <a:lnTo>
                        <a:pt x="2070" y="2593"/>
                      </a:lnTo>
                      <a:lnTo>
                        <a:pt x="2012" y="2593"/>
                      </a:lnTo>
                      <a:lnTo>
                        <a:pt x="1974" y="2613"/>
                      </a:lnTo>
                      <a:lnTo>
                        <a:pt x="1935" y="2651"/>
                      </a:lnTo>
                      <a:lnTo>
                        <a:pt x="910" y="4141"/>
                      </a:lnTo>
                      <a:lnTo>
                        <a:pt x="871" y="4199"/>
                      </a:lnTo>
                      <a:lnTo>
                        <a:pt x="871" y="4257"/>
                      </a:lnTo>
                      <a:lnTo>
                        <a:pt x="890" y="4315"/>
                      </a:lnTo>
                      <a:lnTo>
                        <a:pt x="929" y="4354"/>
                      </a:lnTo>
                      <a:lnTo>
                        <a:pt x="2051" y="5322"/>
                      </a:lnTo>
                      <a:lnTo>
                        <a:pt x="1935" y="5612"/>
                      </a:lnTo>
                      <a:lnTo>
                        <a:pt x="1838" y="5902"/>
                      </a:lnTo>
                      <a:lnTo>
                        <a:pt x="368" y="5883"/>
                      </a:lnTo>
                      <a:lnTo>
                        <a:pt x="310" y="5883"/>
                      </a:lnTo>
                      <a:lnTo>
                        <a:pt x="271" y="5921"/>
                      </a:lnTo>
                      <a:lnTo>
                        <a:pt x="232" y="5960"/>
                      </a:lnTo>
                      <a:lnTo>
                        <a:pt x="213" y="6018"/>
                      </a:lnTo>
                      <a:lnTo>
                        <a:pt x="0" y="7818"/>
                      </a:lnTo>
                      <a:lnTo>
                        <a:pt x="0" y="7876"/>
                      </a:lnTo>
                      <a:lnTo>
                        <a:pt x="19" y="7914"/>
                      </a:lnTo>
                      <a:lnTo>
                        <a:pt x="58" y="7953"/>
                      </a:lnTo>
                      <a:lnTo>
                        <a:pt x="116" y="7992"/>
                      </a:lnTo>
                      <a:lnTo>
                        <a:pt x="1587" y="8321"/>
                      </a:lnTo>
                      <a:lnTo>
                        <a:pt x="1606" y="8630"/>
                      </a:lnTo>
                      <a:lnTo>
                        <a:pt x="1664" y="8920"/>
                      </a:lnTo>
                      <a:lnTo>
                        <a:pt x="329" y="9598"/>
                      </a:lnTo>
                      <a:lnTo>
                        <a:pt x="271" y="9636"/>
                      </a:lnTo>
                      <a:lnTo>
                        <a:pt x="252" y="9675"/>
                      </a:lnTo>
                      <a:lnTo>
                        <a:pt x="232" y="9733"/>
                      </a:lnTo>
                      <a:lnTo>
                        <a:pt x="252" y="9791"/>
                      </a:lnTo>
                      <a:lnTo>
                        <a:pt x="890" y="11494"/>
                      </a:lnTo>
                      <a:lnTo>
                        <a:pt x="929" y="11533"/>
                      </a:lnTo>
                      <a:lnTo>
                        <a:pt x="968" y="11571"/>
                      </a:lnTo>
                      <a:lnTo>
                        <a:pt x="1006" y="11591"/>
                      </a:lnTo>
                      <a:lnTo>
                        <a:pt x="1064" y="11571"/>
                      </a:lnTo>
                      <a:lnTo>
                        <a:pt x="2574" y="11184"/>
                      </a:lnTo>
                      <a:lnTo>
                        <a:pt x="2728" y="11436"/>
                      </a:lnTo>
                      <a:lnTo>
                        <a:pt x="2902" y="11649"/>
                      </a:lnTo>
                      <a:lnTo>
                        <a:pt x="2012" y="12906"/>
                      </a:lnTo>
                      <a:lnTo>
                        <a:pt x="1993" y="12964"/>
                      </a:lnTo>
                      <a:lnTo>
                        <a:pt x="1993" y="13022"/>
                      </a:lnTo>
                      <a:lnTo>
                        <a:pt x="1993" y="13081"/>
                      </a:lnTo>
                      <a:lnTo>
                        <a:pt x="2032" y="13119"/>
                      </a:lnTo>
                      <a:lnTo>
                        <a:pt x="3386" y="14319"/>
                      </a:lnTo>
                      <a:lnTo>
                        <a:pt x="3444" y="14338"/>
                      </a:lnTo>
                      <a:lnTo>
                        <a:pt x="3502" y="14358"/>
                      </a:lnTo>
                      <a:lnTo>
                        <a:pt x="3541" y="14338"/>
                      </a:lnTo>
                      <a:lnTo>
                        <a:pt x="3599" y="14319"/>
                      </a:lnTo>
                      <a:lnTo>
                        <a:pt x="4760" y="13255"/>
                      </a:lnTo>
                      <a:lnTo>
                        <a:pt x="5012" y="13390"/>
                      </a:lnTo>
                      <a:lnTo>
                        <a:pt x="5263" y="13506"/>
                      </a:lnTo>
                      <a:lnTo>
                        <a:pt x="5050" y="15054"/>
                      </a:lnTo>
                      <a:lnTo>
                        <a:pt x="5050" y="15112"/>
                      </a:lnTo>
                      <a:lnTo>
                        <a:pt x="5070" y="15170"/>
                      </a:lnTo>
                      <a:lnTo>
                        <a:pt x="5108" y="15209"/>
                      </a:lnTo>
                      <a:lnTo>
                        <a:pt x="5166" y="15228"/>
                      </a:lnTo>
                      <a:lnTo>
                        <a:pt x="6927" y="15654"/>
                      </a:lnTo>
                      <a:lnTo>
                        <a:pt x="6966" y="15673"/>
                      </a:lnTo>
                      <a:lnTo>
                        <a:pt x="7004" y="15654"/>
                      </a:lnTo>
                      <a:lnTo>
                        <a:pt x="7043" y="15635"/>
                      </a:lnTo>
                      <a:lnTo>
                        <a:pt x="7082" y="15615"/>
                      </a:lnTo>
                      <a:lnTo>
                        <a:pt x="7101" y="15557"/>
                      </a:lnTo>
                      <a:lnTo>
                        <a:pt x="7662" y="14048"/>
                      </a:lnTo>
                      <a:lnTo>
                        <a:pt x="8185" y="14048"/>
                      </a:lnTo>
                      <a:lnTo>
                        <a:pt x="8727" y="15557"/>
                      </a:lnTo>
                      <a:lnTo>
                        <a:pt x="8765" y="15596"/>
                      </a:lnTo>
                      <a:lnTo>
                        <a:pt x="8804" y="15635"/>
                      </a:lnTo>
                      <a:lnTo>
                        <a:pt x="8862" y="15654"/>
                      </a:lnTo>
                      <a:lnTo>
                        <a:pt x="8920" y="15654"/>
                      </a:lnTo>
                      <a:lnTo>
                        <a:pt x="10681" y="15209"/>
                      </a:lnTo>
                      <a:lnTo>
                        <a:pt x="10719" y="15190"/>
                      </a:lnTo>
                      <a:lnTo>
                        <a:pt x="10758" y="15151"/>
                      </a:lnTo>
                      <a:lnTo>
                        <a:pt x="10778" y="15093"/>
                      </a:lnTo>
                      <a:lnTo>
                        <a:pt x="10778" y="15035"/>
                      </a:lnTo>
                      <a:lnTo>
                        <a:pt x="10565" y="13429"/>
                      </a:lnTo>
                      <a:lnTo>
                        <a:pt x="11029" y="13197"/>
                      </a:lnTo>
                      <a:lnTo>
                        <a:pt x="12229" y="14261"/>
                      </a:lnTo>
                      <a:lnTo>
                        <a:pt x="12267" y="14300"/>
                      </a:lnTo>
                      <a:lnTo>
                        <a:pt x="12325" y="14319"/>
                      </a:lnTo>
                      <a:lnTo>
                        <a:pt x="12383" y="14300"/>
                      </a:lnTo>
                      <a:lnTo>
                        <a:pt x="12422" y="14280"/>
                      </a:lnTo>
                      <a:lnTo>
                        <a:pt x="13777" y="13081"/>
                      </a:lnTo>
                      <a:lnTo>
                        <a:pt x="13815" y="13022"/>
                      </a:lnTo>
                      <a:lnTo>
                        <a:pt x="13835" y="12964"/>
                      </a:lnTo>
                      <a:lnTo>
                        <a:pt x="13835" y="12926"/>
                      </a:lnTo>
                      <a:lnTo>
                        <a:pt x="13815" y="12868"/>
                      </a:lnTo>
                      <a:lnTo>
                        <a:pt x="12867" y="11552"/>
                      </a:lnTo>
                      <a:lnTo>
                        <a:pt x="13177" y="11107"/>
                      </a:lnTo>
                      <a:lnTo>
                        <a:pt x="14725" y="11513"/>
                      </a:lnTo>
                      <a:lnTo>
                        <a:pt x="14783" y="11513"/>
                      </a:lnTo>
                      <a:lnTo>
                        <a:pt x="14821" y="11494"/>
                      </a:lnTo>
                      <a:lnTo>
                        <a:pt x="14879" y="11475"/>
                      </a:lnTo>
                      <a:lnTo>
                        <a:pt x="14899" y="11417"/>
                      </a:lnTo>
                      <a:lnTo>
                        <a:pt x="15537" y="9733"/>
                      </a:lnTo>
                      <a:lnTo>
                        <a:pt x="15557" y="9675"/>
                      </a:lnTo>
                      <a:lnTo>
                        <a:pt x="15537" y="9617"/>
                      </a:lnTo>
                      <a:lnTo>
                        <a:pt x="15518" y="9578"/>
                      </a:lnTo>
                      <a:lnTo>
                        <a:pt x="15479" y="9540"/>
                      </a:lnTo>
                      <a:lnTo>
                        <a:pt x="14047" y="8824"/>
                      </a:lnTo>
                      <a:lnTo>
                        <a:pt x="14106" y="8553"/>
                      </a:lnTo>
                      <a:lnTo>
                        <a:pt x="14125" y="8282"/>
                      </a:lnTo>
                      <a:lnTo>
                        <a:pt x="15653" y="7914"/>
                      </a:lnTo>
                      <a:lnTo>
                        <a:pt x="15711" y="7895"/>
                      </a:lnTo>
                      <a:lnTo>
                        <a:pt x="15750" y="7856"/>
                      </a:lnTo>
                      <a:lnTo>
                        <a:pt x="15770" y="7798"/>
                      </a:lnTo>
                      <a:lnTo>
                        <a:pt x="15770" y="7740"/>
                      </a:lnTo>
                      <a:lnTo>
                        <a:pt x="15557" y="5960"/>
                      </a:lnTo>
                      <a:lnTo>
                        <a:pt x="15537" y="5902"/>
                      </a:lnTo>
                      <a:lnTo>
                        <a:pt x="15499" y="5863"/>
                      </a:lnTo>
                      <a:lnTo>
                        <a:pt x="15460" y="5825"/>
                      </a:lnTo>
                      <a:lnTo>
                        <a:pt x="15402" y="5825"/>
                      </a:lnTo>
                      <a:lnTo>
                        <a:pt x="13854" y="5844"/>
                      </a:lnTo>
                      <a:lnTo>
                        <a:pt x="13757" y="5573"/>
                      </a:lnTo>
                      <a:lnTo>
                        <a:pt x="13641" y="5302"/>
                      </a:lnTo>
                      <a:lnTo>
                        <a:pt x="14802" y="4296"/>
                      </a:lnTo>
                      <a:lnTo>
                        <a:pt x="14841" y="4257"/>
                      </a:lnTo>
                      <a:lnTo>
                        <a:pt x="14860" y="4199"/>
                      </a:lnTo>
                      <a:lnTo>
                        <a:pt x="14860" y="4141"/>
                      </a:lnTo>
                      <a:lnTo>
                        <a:pt x="14821" y="4103"/>
                      </a:lnTo>
                      <a:lnTo>
                        <a:pt x="13796" y="2613"/>
                      </a:lnTo>
                      <a:lnTo>
                        <a:pt x="13757" y="2555"/>
                      </a:lnTo>
                      <a:lnTo>
                        <a:pt x="13719" y="2535"/>
                      </a:lnTo>
                      <a:lnTo>
                        <a:pt x="13661" y="2535"/>
                      </a:lnTo>
                      <a:lnTo>
                        <a:pt x="13602" y="2555"/>
                      </a:lnTo>
                      <a:lnTo>
                        <a:pt x="12267" y="3271"/>
                      </a:lnTo>
                      <a:lnTo>
                        <a:pt x="12055" y="3077"/>
                      </a:lnTo>
                      <a:lnTo>
                        <a:pt x="11822" y="2884"/>
                      </a:lnTo>
                      <a:lnTo>
                        <a:pt x="12364" y="1490"/>
                      </a:lnTo>
                      <a:lnTo>
                        <a:pt x="12383" y="1432"/>
                      </a:lnTo>
                      <a:lnTo>
                        <a:pt x="12364" y="1374"/>
                      </a:lnTo>
                      <a:lnTo>
                        <a:pt x="12345" y="1336"/>
                      </a:lnTo>
                      <a:lnTo>
                        <a:pt x="12306" y="1297"/>
                      </a:lnTo>
                      <a:lnTo>
                        <a:pt x="10700" y="446"/>
                      </a:lnTo>
                      <a:lnTo>
                        <a:pt x="10584" y="446"/>
                      </a:lnTo>
                      <a:lnTo>
                        <a:pt x="10526" y="465"/>
                      </a:lnTo>
                      <a:lnTo>
                        <a:pt x="10487" y="504"/>
                      </a:lnTo>
                      <a:lnTo>
                        <a:pt x="9675" y="1723"/>
                      </a:lnTo>
                      <a:lnTo>
                        <a:pt x="9365" y="1645"/>
                      </a:lnTo>
                      <a:lnTo>
                        <a:pt x="9075" y="1587"/>
                      </a:lnTo>
                      <a:lnTo>
                        <a:pt x="8901" y="136"/>
                      </a:lnTo>
                      <a:lnTo>
                        <a:pt x="8901" y="78"/>
                      </a:lnTo>
                      <a:lnTo>
                        <a:pt x="8862" y="39"/>
                      </a:lnTo>
                      <a:lnTo>
                        <a:pt x="8804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3" name="Google Shape;313;p38"/>
            <p:cNvGrpSpPr/>
            <p:nvPr/>
          </p:nvGrpSpPr>
          <p:grpSpPr>
            <a:xfrm>
              <a:off x="310950" y="2053994"/>
              <a:ext cx="1191529" cy="1191557"/>
              <a:chOff x="310950" y="2053994"/>
              <a:chExt cx="1191529" cy="1191557"/>
            </a:xfrm>
          </p:grpSpPr>
          <p:sp>
            <p:nvSpPr>
              <p:cNvPr id="314" name="Google Shape;314;p38"/>
              <p:cNvSpPr/>
              <p:nvPr/>
            </p:nvSpPr>
            <p:spPr>
              <a:xfrm>
                <a:off x="310950" y="2053994"/>
                <a:ext cx="1191529" cy="1191557"/>
              </a:xfrm>
              <a:custGeom>
                <a:avLst/>
                <a:gdLst/>
                <a:ahLst/>
                <a:cxnLst/>
                <a:rect l="l" t="t" r="r" b="b"/>
                <a:pathLst>
                  <a:path w="42007" h="42008" extrusionOk="0">
                    <a:moveTo>
                      <a:pt x="0" y="0"/>
                    </a:moveTo>
                    <a:lnTo>
                      <a:pt x="0" y="42007"/>
                    </a:lnTo>
                    <a:lnTo>
                      <a:pt x="42007" y="42007"/>
                    </a:lnTo>
                    <a:lnTo>
                      <a:pt x="42007" y="0"/>
                    </a:lnTo>
                    <a:close/>
                  </a:path>
                </a:pathLst>
              </a:custGeom>
              <a:solidFill>
                <a:srgbClr val="F6A64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5" name="Google Shape;315;p38"/>
              <p:cNvGrpSpPr/>
              <p:nvPr/>
            </p:nvGrpSpPr>
            <p:grpSpPr>
              <a:xfrm>
                <a:off x="608727" y="2369685"/>
                <a:ext cx="595975" cy="560175"/>
                <a:chOff x="5663375" y="438375"/>
                <a:chExt cx="595975" cy="560175"/>
              </a:xfrm>
            </p:grpSpPr>
            <p:sp>
              <p:nvSpPr>
                <p:cNvPr id="316" name="Google Shape;316;p38"/>
                <p:cNvSpPr/>
                <p:nvPr/>
              </p:nvSpPr>
              <p:spPr>
                <a:xfrm>
                  <a:off x="5663375" y="509975"/>
                  <a:ext cx="595975" cy="4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9" h="19543" extrusionOk="0">
                      <a:moveTo>
                        <a:pt x="23529" y="310"/>
                      </a:moveTo>
                      <a:lnTo>
                        <a:pt x="23529" y="19233"/>
                      </a:lnTo>
                      <a:lnTo>
                        <a:pt x="310" y="19233"/>
                      </a:lnTo>
                      <a:lnTo>
                        <a:pt x="310" y="310"/>
                      </a:lnTo>
                      <a:close/>
                      <a:moveTo>
                        <a:pt x="155" y="0"/>
                      </a:moveTo>
                      <a:lnTo>
                        <a:pt x="97" y="20"/>
                      </a:lnTo>
                      <a:lnTo>
                        <a:pt x="59" y="39"/>
                      </a:lnTo>
                      <a:lnTo>
                        <a:pt x="20" y="97"/>
                      </a:lnTo>
                      <a:lnTo>
                        <a:pt x="1" y="155"/>
                      </a:lnTo>
                      <a:lnTo>
                        <a:pt x="1" y="19388"/>
                      </a:lnTo>
                      <a:lnTo>
                        <a:pt x="20" y="19446"/>
                      </a:lnTo>
                      <a:lnTo>
                        <a:pt x="59" y="19485"/>
                      </a:lnTo>
                      <a:lnTo>
                        <a:pt x="97" y="19523"/>
                      </a:lnTo>
                      <a:lnTo>
                        <a:pt x="155" y="19543"/>
                      </a:lnTo>
                      <a:lnTo>
                        <a:pt x="23684" y="19543"/>
                      </a:lnTo>
                      <a:lnTo>
                        <a:pt x="23742" y="19523"/>
                      </a:lnTo>
                      <a:lnTo>
                        <a:pt x="23800" y="19485"/>
                      </a:lnTo>
                      <a:lnTo>
                        <a:pt x="23819" y="19446"/>
                      </a:lnTo>
                      <a:lnTo>
                        <a:pt x="23839" y="19388"/>
                      </a:lnTo>
                      <a:lnTo>
                        <a:pt x="23839" y="155"/>
                      </a:lnTo>
                      <a:lnTo>
                        <a:pt x="23819" y="97"/>
                      </a:lnTo>
                      <a:lnTo>
                        <a:pt x="23800" y="39"/>
                      </a:lnTo>
                      <a:lnTo>
                        <a:pt x="23742" y="20"/>
                      </a:lnTo>
                      <a:lnTo>
                        <a:pt x="2368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38"/>
                <p:cNvSpPr/>
                <p:nvPr/>
              </p:nvSpPr>
              <p:spPr>
                <a:xfrm>
                  <a:off x="5699650" y="655575"/>
                  <a:ext cx="75000" cy="7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" h="3000" extrusionOk="0">
                      <a:moveTo>
                        <a:pt x="2690" y="310"/>
                      </a:moveTo>
                      <a:lnTo>
                        <a:pt x="2690" y="2690"/>
                      </a:lnTo>
                      <a:lnTo>
                        <a:pt x="310" y="2690"/>
                      </a:lnTo>
                      <a:lnTo>
                        <a:pt x="310" y="310"/>
                      </a:lnTo>
                      <a:close/>
                      <a:moveTo>
                        <a:pt x="156" y="0"/>
                      </a:moveTo>
                      <a:lnTo>
                        <a:pt x="98" y="20"/>
                      </a:lnTo>
                      <a:lnTo>
                        <a:pt x="59" y="58"/>
                      </a:lnTo>
                      <a:lnTo>
                        <a:pt x="20" y="97"/>
                      </a:lnTo>
                      <a:lnTo>
                        <a:pt x="1" y="155"/>
                      </a:lnTo>
                      <a:lnTo>
                        <a:pt x="1" y="2845"/>
                      </a:lnTo>
                      <a:lnTo>
                        <a:pt x="20" y="2903"/>
                      </a:lnTo>
                      <a:lnTo>
                        <a:pt x="59" y="2941"/>
                      </a:lnTo>
                      <a:lnTo>
                        <a:pt x="98" y="2980"/>
                      </a:lnTo>
                      <a:lnTo>
                        <a:pt x="156" y="2999"/>
                      </a:lnTo>
                      <a:lnTo>
                        <a:pt x="2845" y="2999"/>
                      </a:lnTo>
                      <a:lnTo>
                        <a:pt x="2903" y="2980"/>
                      </a:lnTo>
                      <a:lnTo>
                        <a:pt x="2942" y="2941"/>
                      </a:lnTo>
                      <a:lnTo>
                        <a:pt x="2981" y="2903"/>
                      </a:lnTo>
                      <a:lnTo>
                        <a:pt x="3000" y="2845"/>
                      </a:lnTo>
                      <a:lnTo>
                        <a:pt x="3000" y="155"/>
                      </a:lnTo>
                      <a:lnTo>
                        <a:pt x="2981" y="97"/>
                      </a:lnTo>
                      <a:lnTo>
                        <a:pt x="2942" y="58"/>
                      </a:lnTo>
                      <a:lnTo>
                        <a:pt x="2903" y="20"/>
                      </a:lnTo>
                      <a:lnTo>
                        <a:pt x="284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38"/>
                <p:cNvSpPr/>
                <p:nvPr/>
              </p:nvSpPr>
              <p:spPr>
                <a:xfrm>
                  <a:off x="5813825" y="655575"/>
                  <a:ext cx="74500" cy="7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0" h="3000" extrusionOk="0">
                      <a:moveTo>
                        <a:pt x="2670" y="310"/>
                      </a:moveTo>
                      <a:lnTo>
                        <a:pt x="2670" y="2690"/>
                      </a:lnTo>
                      <a:lnTo>
                        <a:pt x="310" y="2690"/>
                      </a:lnTo>
                      <a:lnTo>
                        <a:pt x="310" y="310"/>
                      </a:lnTo>
                      <a:close/>
                      <a:moveTo>
                        <a:pt x="155" y="0"/>
                      </a:moveTo>
                      <a:lnTo>
                        <a:pt x="97" y="20"/>
                      </a:lnTo>
                      <a:lnTo>
                        <a:pt x="39" y="58"/>
                      </a:lnTo>
                      <a:lnTo>
                        <a:pt x="0" y="97"/>
                      </a:lnTo>
                      <a:lnTo>
                        <a:pt x="0" y="155"/>
                      </a:lnTo>
                      <a:lnTo>
                        <a:pt x="0" y="2845"/>
                      </a:lnTo>
                      <a:lnTo>
                        <a:pt x="0" y="2903"/>
                      </a:lnTo>
                      <a:lnTo>
                        <a:pt x="39" y="2941"/>
                      </a:lnTo>
                      <a:lnTo>
                        <a:pt x="97" y="2980"/>
                      </a:lnTo>
                      <a:lnTo>
                        <a:pt x="155" y="2999"/>
                      </a:lnTo>
                      <a:lnTo>
                        <a:pt x="2825" y="2999"/>
                      </a:lnTo>
                      <a:lnTo>
                        <a:pt x="2883" y="2980"/>
                      </a:lnTo>
                      <a:lnTo>
                        <a:pt x="2941" y="2941"/>
                      </a:lnTo>
                      <a:lnTo>
                        <a:pt x="2980" y="2903"/>
                      </a:lnTo>
                      <a:lnTo>
                        <a:pt x="2980" y="2845"/>
                      </a:lnTo>
                      <a:lnTo>
                        <a:pt x="2980" y="155"/>
                      </a:lnTo>
                      <a:lnTo>
                        <a:pt x="2980" y="97"/>
                      </a:lnTo>
                      <a:lnTo>
                        <a:pt x="2941" y="58"/>
                      </a:lnTo>
                      <a:lnTo>
                        <a:pt x="2883" y="20"/>
                      </a:lnTo>
                      <a:lnTo>
                        <a:pt x="282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38"/>
                <p:cNvSpPr/>
                <p:nvPr/>
              </p:nvSpPr>
              <p:spPr>
                <a:xfrm>
                  <a:off x="5927500" y="655575"/>
                  <a:ext cx="75000" cy="7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" h="3000" extrusionOk="0">
                      <a:moveTo>
                        <a:pt x="2690" y="310"/>
                      </a:moveTo>
                      <a:lnTo>
                        <a:pt x="2690" y="2690"/>
                      </a:lnTo>
                      <a:lnTo>
                        <a:pt x="310" y="2690"/>
                      </a:lnTo>
                      <a:lnTo>
                        <a:pt x="310" y="310"/>
                      </a:lnTo>
                      <a:close/>
                      <a:moveTo>
                        <a:pt x="155" y="0"/>
                      </a:moveTo>
                      <a:lnTo>
                        <a:pt x="97" y="20"/>
                      </a:lnTo>
                      <a:lnTo>
                        <a:pt x="58" y="58"/>
                      </a:lnTo>
                      <a:lnTo>
                        <a:pt x="20" y="97"/>
                      </a:lnTo>
                      <a:lnTo>
                        <a:pt x="0" y="155"/>
                      </a:lnTo>
                      <a:lnTo>
                        <a:pt x="0" y="2845"/>
                      </a:lnTo>
                      <a:lnTo>
                        <a:pt x="20" y="2903"/>
                      </a:lnTo>
                      <a:lnTo>
                        <a:pt x="58" y="2941"/>
                      </a:lnTo>
                      <a:lnTo>
                        <a:pt x="97" y="2980"/>
                      </a:lnTo>
                      <a:lnTo>
                        <a:pt x="155" y="2999"/>
                      </a:lnTo>
                      <a:lnTo>
                        <a:pt x="2844" y="2999"/>
                      </a:lnTo>
                      <a:lnTo>
                        <a:pt x="2903" y="2980"/>
                      </a:lnTo>
                      <a:lnTo>
                        <a:pt x="2941" y="2941"/>
                      </a:lnTo>
                      <a:lnTo>
                        <a:pt x="2980" y="2903"/>
                      </a:lnTo>
                      <a:lnTo>
                        <a:pt x="2999" y="2845"/>
                      </a:lnTo>
                      <a:lnTo>
                        <a:pt x="2999" y="155"/>
                      </a:lnTo>
                      <a:lnTo>
                        <a:pt x="2980" y="97"/>
                      </a:lnTo>
                      <a:lnTo>
                        <a:pt x="2941" y="58"/>
                      </a:lnTo>
                      <a:lnTo>
                        <a:pt x="2903" y="20"/>
                      </a:lnTo>
                      <a:lnTo>
                        <a:pt x="284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38"/>
                <p:cNvSpPr/>
                <p:nvPr/>
              </p:nvSpPr>
              <p:spPr>
                <a:xfrm>
                  <a:off x="6041650" y="655575"/>
                  <a:ext cx="74525" cy="7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1" h="3000" extrusionOk="0">
                      <a:moveTo>
                        <a:pt x="2671" y="310"/>
                      </a:moveTo>
                      <a:lnTo>
                        <a:pt x="2671" y="2690"/>
                      </a:lnTo>
                      <a:lnTo>
                        <a:pt x="310" y="2690"/>
                      </a:lnTo>
                      <a:lnTo>
                        <a:pt x="310" y="310"/>
                      </a:lnTo>
                      <a:close/>
                      <a:moveTo>
                        <a:pt x="155" y="0"/>
                      </a:moveTo>
                      <a:lnTo>
                        <a:pt x="97" y="20"/>
                      </a:lnTo>
                      <a:lnTo>
                        <a:pt x="39" y="58"/>
                      </a:lnTo>
                      <a:lnTo>
                        <a:pt x="1" y="97"/>
                      </a:lnTo>
                      <a:lnTo>
                        <a:pt x="1" y="155"/>
                      </a:lnTo>
                      <a:lnTo>
                        <a:pt x="1" y="2845"/>
                      </a:lnTo>
                      <a:lnTo>
                        <a:pt x="1" y="2903"/>
                      </a:lnTo>
                      <a:lnTo>
                        <a:pt x="39" y="2941"/>
                      </a:lnTo>
                      <a:lnTo>
                        <a:pt x="97" y="2980"/>
                      </a:lnTo>
                      <a:lnTo>
                        <a:pt x="155" y="2999"/>
                      </a:lnTo>
                      <a:lnTo>
                        <a:pt x="2826" y="2999"/>
                      </a:lnTo>
                      <a:lnTo>
                        <a:pt x="2884" y="2980"/>
                      </a:lnTo>
                      <a:lnTo>
                        <a:pt x="2942" y="2941"/>
                      </a:lnTo>
                      <a:lnTo>
                        <a:pt x="2980" y="2903"/>
                      </a:lnTo>
                      <a:lnTo>
                        <a:pt x="2980" y="2845"/>
                      </a:lnTo>
                      <a:lnTo>
                        <a:pt x="2980" y="155"/>
                      </a:lnTo>
                      <a:lnTo>
                        <a:pt x="2980" y="97"/>
                      </a:lnTo>
                      <a:lnTo>
                        <a:pt x="2942" y="58"/>
                      </a:lnTo>
                      <a:lnTo>
                        <a:pt x="2884" y="20"/>
                      </a:lnTo>
                      <a:lnTo>
                        <a:pt x="282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38"/>
                <p:cNvSpPr/>
                <p:nvPr/>
              </p:nvSpPr>
              <p:spPr>
                <a:xfrm>
                  <a:off x="6155325" y="655575"/>
                  <a:ext cx="75000" cy="7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" h="3000" extrusionOk="0">
                      <a:moveTo>
                        <a:pt x="2690" y="310"/>
                      </a:moveTo>
                      <a:lnTo>
                        <a:pt x="2690" y="2690"/>
                      </a:lnTo>
                      <a:lnTo>
                        <a:pt x="310" y="2690"/>
                      </a:lnTo>
                      <a:lnTo>
                        <a:pt x="310" y="310"/>
                      </a:lnTo>
                      <a:close/>
                      <a:moveTo>
                        <a:pt x="155" y="0"/>
                      </a:moveTo>
                      <a:lnTo>
                        <a:pt x="97" y="20"/>
                      </a:lnTo>
                      <a:lnTo>
                        <a:pt x="59" y="58"/>
                      </a:lnTo>
                      <a:lnTo>
                        <a:pt x="20" y="97"/>
                      </a:lnTo>
                      <a:lnTo>
                        <a:pt x="1" y="155"/>
                      </a:lnTo>
                      <a:lnTo>
                        <a:pt x="1" y="2845"/>
                      </a:lnTo>
                      <a:lnTo>
                        <a:pt x="20" y="2903"/>
                      </a:lnTo>
                      <a:lnTo>
                        <a:pt x="59" y="2941"/>
                      </a:lnTo>
                      <a:lnTo>
                        <a:pt x="97" y="2980"/>
                      </a:lnTo>
                      <a:lnTo>
                        <a:pt x="155" y="2999"/>
                      </a:lnTo>
                      <a:lnTo>
                        <a:pt x="2845" y="2999"/>
                      </a:lnTo>
                      <a:lnTo>
                        <a:pt x="2903" y="2980"/>
                      </a:lnTo>
                      <a:lnTo>
                        <a:pt x="2942" y="2941"/>
                      </a:lnTo>
                      <a:lnTo>
                        <a:pt x="2980" y="2903"/>
                      </a:lnTo>
                      <a:lnTo>
                        <a:pt x="3000" y="2845"/>
                      </a:lnTo>
                      <a:lnTo>
                        <a:pt x="3000" y="155"/>
                      </a:lnTo>
                      <a:lnTo>
                        <a:pt x="2980" y="97"/>
                      </a:lnTo>
                      <a:lnTo>
                        <a:pt x="2942" y="58"/>
                      </a:lnTo>
                      <a:lnTo>
                        <a:pt x="2903" y="20"/>
                      </a:lnTo>
                      <a:lnTo>
                        <a:pt x="284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38"/>
                <p:cNvSpPr/>
                <p:nvPr/>
              </p:nvSpPr>
              <p:spPr>
                <a:xfrm>
                  <a:off x="5699650" y="771650"/>
                  <a:ext cx="75000" cy="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" h="2981" extrusionOk="0">
                      <a:moveTo>
                        <a:pt x="2690" y="291"/>
                      </a:moveTo>
                      <a:lnTo>
                        <a:pt x="2690" y="2671"/>
                      </a:lnTo>
                      <a:lnTo>
                        <a:pt x="310" y="2671"/>
                      </a:lnTo>
                      <a:lnTo>
                        <a:pt x="310" y="291"/>
                      </a:lnTo>
                      <a:close/>
                      <a:moveTo>
                        <a:pt x="98" y="1"/>
                      </a:moveTo>
                      <a:lnTo>
                        <a:pt x="59" y="40"/>
                      </a:lnTo>
                      <a:lnTo>
                        <a:pt x="20" y="78"/>
                      </a:lnTo>
                      <a:lnTo>
                        <a:pt x="1" y="136"/>
                      </a:lnTo>
                      <a:lnTo>
                        <a:pt x="1" y="2826"/>
                      </a:lnTo>
                      <a:lnTo>
                        <a:pt x="20" y="2884"/>
                      </a:lnTo>
                      <a:lnTo>
                        <a:pt x="59" y="2942"/>
                      </a:lnTo>
                      <a:lnTo>
                        <a:pt x="98" y="2961"/>
                      </a:lnTo>
                      <a:lnTo>
                        <a:pt x="156" y="2981"/>
                      </a:lnTo>
                      <a:lnTo>
                        <a:pt x="2845" y="2981"/>
                      </a:lnTo>
                      <a:lnTo>
                        <a:pt x="2903" y="2961"/>
                      </a:lnTo>
                      <a:lnTo>
                        <a:pt x="2942" y="2942"/>
                      </a:lnTo>
                      <a:lnTo>
                        <a:pt x="2981" y="2884"/>
                      </a:lnTo>
                      <a:lnTo>
                        <a:pt x="3000" y="2826"/>
                      </a:lnTo>
                      <a:lnTo>
                        <a:pt x="3000" y="136"/>
                      </a:lnTo>
                      <a:lnTo>
                        <a:pt x="2981" y="78"/>
                      </a:lnTo>
                      <a:lnTo>
                        <a:pt x="2942" y="40"/>
                      </a:lnTo>
                      <a:lnTo>
                        <a:pt x="290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38"/>
                <p:cNvSpPr/>
                <p:nvPr/>
              </p:nvSpPr>
              <p:spPr>
                <a:xfrm>
                  <a:off x="5813825" y="771650"/>
                  <a:ext cx="74500" cy="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0" h="2981" extrusionOk="0">
                      <a:moveTo>
                        <a:pt x="2670" y="291"/>
                      </a:moveTo>
                      <a:lnTo>
                        <a:pt x="2670" y="2671"/>
                      </a:lnTo>
                      <a:lnTo>
                        <a:pt x="310" y="2671"/>
                      </a:lnTo>
                      <a:lnTo>
                        <a:pt x="310" y="291"/>
                      </a:lnTo>
                      <a:close/>
                      <a:moveTo>
                        <a:pt x="97" y="1"/>
                      </a:moveTo>
                      <a:lnTo>
                        <a:pt x="39" y="40"/>
                      </a:lnTo>
                      <a:lnTo>
                        <a:pt x="0" y="78"/>
                      </a:lnTo>
                      <a:lnTo>
                        <a:pt x="0" y="136"/>
                      </a:lnTo>
                      <a:lnTo>
                        <a:pt x="0" y="2826"/>
                      </a:lnTo>
                      <a:lnTo>
                        <a:pt x="0" y="2884"/>
                      </a:lnTo>
                      <a:lnTo>
                        <a:pt x="39" y="2942"/>
                      </a:lnTo>
                      <a:lnTo>
                        <a:pt x="97" y="2961"/>
                      </a:lnTo>
                      <a:lnTo>
                        <a:pt x="155" y="2981"/>
                      </a:lnTo>
                      <a:lnTo>
                        <a:pt x="2825" y="2981"/>
                      </a:lnTo>
                      <a:lnTo>
                        <a:pt x="2883" y="2961"/>
                      </a:lnTo>
                      <a:lnTo>
                        <a:pt x="2941" y="2942"/>
                      </a:lnTo>
                      <a:lnTo>
                        <a:pt x="2980" y="2884"/>
                      </a:lnTo>
                      <a:lnTo>
                        <a:pt x="2980" y="2826"/>
                      </a:lnTo>
                      <a:lnTo>
                        <a:pt x="2980" y="136"/>
                      </a:lnTo>
                      <a:lnTo>
                        <a:pt x="2980" y="78"/>
                      </a:lnTo>
                      <a:lnTo>
                        <a:pt x="2941" y="40"/>
                      </a:lnTo>
                      <a:lnTo>
                        <a:pt x="288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38"/>
                <p:cNvSpPr/>
                <p:nvPr/>
              </p:nvSpPr>
              <p:spPr>
                <a:xfrm>
                  <a:off x="5927500" y="771650"/>
                  <a:ext cx="75000" cy="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" h="2981" extrusionOk="0">
                      <a:moveTo>
                        <a:pt x="2690" y="291"/>
                      </a:moveTo>
                      <a:lnTo>
                        <a:pt x="2690" y="2671"/>
                      </a:lnTo>
                      <a:lnTo>
                        <a:pt x="310" y="2671"/>
                      </a:lnTo>
                      <a:lnTo>
                        <a:pt x="310" y="291"/>
                      </a:lnTo>
                      <a:close/>
                      <a:moveTo>
                        <a:pt x="97" y="1"/>
                      </a:moveTo>
                      <a:lnTo>
                        <a:pt x="58" y="40"/>
                      </a:lnTo>
                      <a:lnTo>
                        <a:pt x="20" y="78"/>
                      </a:lnTo>
                      <a:lnTo>
                        <a:pt x="0" y="136"/>
                      </a:lnTo>
                      <a:lnTo>
                        <a:pt x="0" y="2826"/>
                      </a:lnTo>
                      <a:lnTo>
                        <a:pt x="20" y="2884"/>
                      </a:lnTo>
                      <a:lnTo>
                        <a:pt x="58" y="2942"/>
                      </a:lnTo>
                      <a:lnTo>
                        <a:pt x="97" y="2961"/>
                      </a:lnTo>
                      <a:lnTo>
                        <a:pt x="155" y="2981"/>
                      </a:lnTo>
                      <a:lnTo>
                        <a:pt x="2844" y="2981"/>
                      </a:lnTo>
                      <a:lnTo>
                        <a:pt x="2903" y="2961"/>
                      </a:lnTo>
                      <a:lnTo>
                        <a:pt x="2941" y="2942"/>
                      </a:lnTo>
                      <a:lnTo>
                        <a:pt x="2980" y="2884"/>
                      </a:lnTo>
                      <a:lnTo>
                        <a:pt x="2999" y="2826"/>
                      </a:lnTo>
                      <a:lnTo>
                        <a:pt x="2999" y="136"/>
                      </a:lnTo>
                      <a:lnTo>
                        <a:pt x="2980" y="78"/>
                      </a:lnTo>
                      <a:lnTo>
                        <a:pt x="2941" y="40"/>
                      </a:lnTo>
                      <a:lnTo>
                        <a:pt x="290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38"/>
                <p:cNvSpPr/>
                <p:nvPr/>
              </p:nvSpPr>
              <p:spPr>
                <a:xfrm>
                  <a:off x="6041650" y="771650"/>
                  <a:ext cx="74525" cy="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1" h="2981" extrusionOk="0">
                      <a:moveTo>
                        <a:pt x="2671" y="291"/>
                      </a:moveTo>
                      <a:lnTo>
                        <a:pt x="2671" y="2671"/>
                      </a:lnTo>
                      <a:lnTo>
                        <a:pt x="310" y="2671"/>
                      </a:lnTo>
                      <a:lnTo>
                        <a:pt x="310" y="291"/>
                      </a:lnTo>
                      <a:close/>
                      <a:moveTo>
                        <a:pt x="97" y="1"/>
                      </a:moveTo>
                      <a:lnTo>
                        <a:pt x="39" y="40"/>
                      </a:lnTo>
                      <a:lnTo>
                        <a:pt x="1" y="78"/>
                      </a:lnTo>
                      <a:lnTo>
                        <a:pt x="1" y="136"/>
                      </a:lnTo>
                      <a:lnTo>
                        <a:pt x="1" y="2826"/>
                      </a:lnTo>
                      <a:lnTo>
                        <a:pt x="1" y="2884"/>
                      </a:lnTo>
                      <a:lnTo>
                        <a:pt x="39" y="2942"/>
                      </a:lnTo>
                      <a:lnTo>
                        <a:pt x="97" y="2961"/>
                      </a:lnTo>
                      <a:lnTo>
                        <a:pt x="155" y="2981"/>
                      </a:lnTo>
                      <a:lnTo>
                        <a:pt x="2826" y="2981"/>
                      </a:lnTo>
                      <a:lnTo>
                        <a:pt x="2884" y="2961"/>
                      </a:lnTo>
                      <a:lnTo>
                        <a:pt x="2942" y="2942"/>
                      </a:lnTo>
                      <a:lnTo>
                        <a:pt x="2980" y="2884"/>
                      </a:lnTo>
                      <a:lnTo>
                        <a:pt x="2980" y="2826"/>
                      </a:lnTo>
                      <a:lnTo>
                        <a:pt x="2980" y="136"/>
                      </a:lnTo>
                      <a:lnTo>
                        <a:pt x="2980" y="78"/>
                      </a:lnTo>
                      <a:lnTo>
                        <a:pt x="2942" y="40"/>
                      </a:lnTo>
                      <a:lnTo>
                        <a:pt x="288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38"/>
                <p:cNvSpPr/>
                <p:nvPr/>
              </p:nvSpPr>
              <p:spPr>
                <a:xfrm>
                  <a:off x="6155325" y="771650"/>
                  <a:ext cx="75000" cy="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" h="2981" extrusionOk="0">
                      <a:moveTo>
                        <a:pt x="2690" y="291"/>
                      </a:moveTo>
                      <a:lnTo>
                        <a:pt x="2690" y="2671"/>
                      </a:lnTo>
                      <a:lnTo>
                        <a:pt x="310" y="2671"/>
                      </a:lnTo>
                      <a:lnTo>
                        <a:pt x="310" y="291"/>
                      </a:lnTo>
                      <a:close/>
                      <a:moveTo>
                        <a:pt x="97" y="1"/>
                      </a:moveTo>
                      <a:lnTo>
                        <a:pt x="59" y="40"/>
                      </a:lnTo>
                      <a:lnTo>
                        <a:pt x="20" y="78"/>
                      </a:lnTo>
                      <a:lnTo>
                        <a:pt x="1" y="136"/>
                      </a:lnTo>
                      <a:lnTo>
                        <a:pt x="1" y="2826"/>
                      </a:lnTo>
                      <a:lnTo>
                        <a:pt x="20" y="2884"/>
                      </a:lnTo>
                      <a:lnTo>
                        <a:pt x="59" y="2942"/>
                      </a:lnTo>
                      <a:lnTo>
                        <a:pt x="97" y="2961"/>
                      </a:lnTo>
                      <a:lnTo>
                        <a:pt x="155" y="2981"/>
                      </a:lnTo>
                      <a:lnTo>
                        <a:pt x="2845" y="2981"/>
                      </a:lnTo>
                      <a:lnTo>
                        <a:pt x="2903" y="2961"/>
                      </a:lnTo>
                      <a:lnTo>
                        <a:pt x="2942" y="2942"/>
                      </a:lnTo>
                      <a:lnTo>
                        <a:pt x="2980" y="2884"/>
                      </a:lnTo>
                      <a:lnTo>
                        <a:pt x="3000" y="2826"/>
                      </a:lnTo>
                      <a:lnTo>
                        <a:pt x="3000" y="136"/>
                      </a:lnTo>
                      <a:lnTo>
                        <a:pt x="2980" y="78"/>
                      </a:lnTo>
                      <a:lnTo>
                        <a:pt x="2942" y="40"/>
                      </a:lnTo>
                      <a:lnTo>
                        <a:pt x="290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38"/>
                <p:cNvSpPr/>
                <p:nvPr/>
              </p:nvSpPr>
              <p:spPr>
                <a:xfrm>
                  <a:off x="5699650" y="887275"/>
                  <a:ext cx="75000" cy="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" h="2981" extrusionOk="0">
                      <a:moveTo>
                        <a:pt x="2690" y="310"/>
                      </a:moveTo>
                      <a:lnTo>
                        <a:pt x="2690" y="2671"/>
                      </a:lnTo>
                      <a:lnTo>
                        <a:pt x="310" y="2671"/>
                      </a:lnTo>
                      <a:lnTo>
                        <a:pt x="310" y="310"/>
                      </a:lnTo>
                      <a:close/>
                      <a:moveTo>
                        <a:pt x="98" y="0"/>
                      </a:moveTo>
                      <a:lnTo>
                        <a:pt x="59" y="39"/>
                      </a:lnTo>
                      <a:lnTo>
                        <a:pt x="20" y="97"/>
                      </a:lnTo>
                      <a:lnTo>
                        <a:pt x="1" y="155"/>
                      </a:lnTo>
                      <a:lnTo>
                        <a:pt x="1" y="2825"/>
                      </a:lnTo>
                      <a:lnTo>
                        <a:pt x="20" y="2883"/>
                      </a:lnTo>
                      <a:lnTo>
                        <a:pt x="59" y="2941"/>
                      </a:lnTo>
                      <a:lnTo>
                        <a:pt x="98" y="2980"/>
                      </a:lnTo>
                      <a:lnTo>
                        <a:pt x="2903" y="2980"/>
                      </a:lnTo>
                      <a:lnTo>
                        <a:pt x="2942" y="2941"/>
                      </a:lnTo>
                      <a:lnTo>
                        <a:pt x="2981" y="2883"/>
                      </a:lnTo>
                      <a:lnTo>
                        <a:pt x="3000" y="2825"/>
                      </a:lnTo>
                      <a:lnTo>
                        <a:pt x="3000" y="155"/>
                      </a:lnTo>
                      <a:lnTo>
                        <a:pt x="2981" y="97"/>
                      </a:lnTo>
                      <a:lnTo>
                        <a:pt x="2942" y="39"/>
                      </a:lnTo>
                      <a:lnTo>
                        <a:pt x="290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38"/>
                <p:cNvSpPr/>
                <p:nvPr/>
              </p:nvSpPr>
              <p:spPr>
                <a:xfrm>
                  <a:off x="5813825" y="887275"/>
                  <a:ext cx="74500" cy="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0" h="2981" extrusionOk="0">
                      <a:moveTo>
                        <a:pt x="2670" y="310"/>
                      </a:moveTo>
                      <a:lnTo>
                        <a:pt x="2670" y="2671"/>
                      </a:lnTo>
                      <a:lnTo>
                        <a:pt x="310" y="2671"/>
                      </a:lnTo>
                      <a:lnTo>
                        <a:pt x="310" y="310"/>
                      </a:lnTo>
                      <a:close/>
                      <a:moveTo>
                        <a:pt x="97" y="0"/>
                      </a:moveTo>
                      <a:lnTo>
                        <a:pt x="39" y="39"/>
                      </a:lnTo>
                      <a:lnTo>
                        <a:pt x="0" y="97"/>
                      </a:lnTo>
                      <a:lnTo>
                        <a:pt x="0" y="155"/>
                      </a:lnTo>
                      <a:lnTo>
                        <a:pt x="0" y="2825"/>
                      </a:lnTo>
                      <a:lnTo>
                        <a:pt x="0" y="2883"/>
                      </a:lnTo>
                      <a:lnTo>
                        <a:pt x="39" y="2941"/>
                      </a:lnTo>
                      <a:lnTo>
                        <a:pt x="97" y="2980"/>
                      </a:lnTo>
                      <a:lnTo>
                        <a:pt x="2883" y="2980"/>
                      </a:lnTo>
                      <a:lnTo>
                        <a:pt x="2941" y="2941"/>
                      </a:lnTo>
                      <a:lnTo>
                        <a:pt x="2980" y="2883"/>
                      </a:lnTo>
                      <a:lnTo>
                        <a:pt x="2980" y="2825"/>
                      </a:lnTo>
                      <a:lnTo>
                        <a:pt x="2980" y="155"/>
                      </a:lnTo>
                      <a:lnTo>
                        <a:pt x="2980" y="97"/>
                      </a:lnTo>
                      <a:lnTo>
                        <a:pt x="2941" y="39"/>
                      </a:lnTo>
                      <a:lnTo>
                        <a:pt x="288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38"/>
                <p:cNvSpPr/>
                <p:nvPr/>
              </p:nvSpPr>
              <p:spPr>
                <a:xfrm>
                  <a:off x="5927500" y="887275"/>
                  <a:ext cx="75000" cy="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" h="2981" extrusionOk="0">
                      <a:moveTo>
                        <a:pt x="2690" y="310"/>
                      </a:moveTo>
                      <a:lnTo>
                        <a:pt x="2690" y="2671"/>
                      </a:lnTo>
                      <a:lnTo>
                        <a:pt x="310" y="2671"/>
                      </a:lnTo>
                      <a:lnTo>
                        <a:pt x="310" y="310"/>
                      </a:lnTo>
                      <a:close/>
                      <a:moveTo>
                        <a:pt x="97" y="0"/>
                      </a:moveTo>
                      <a:lnTo>
                        <a:pt x="58" y="39"/>
                      </a:lnTo>
                      <a:lnTo>
                        <a:pt x="20" y="97"/>
                      </a:lnTo>
                      <a:lnTo>
                        <a:pt x="0" y="155"/>
                      </a:lnTo>
                      <a:lnTo>
                        <a:pt x="0" y="2825"/>
                      </a:lnTo>
                      <a:lnTo>
                        <a:pt x="20" y="2883"/>
                      </a:lnTo>
                      <a:lnTo>
                        <a:pt x="58" y="2941"/>
                      </a:lnTo>
                      <a:lnTo>
                        <a:pt x="97" y="2980"/>
                      </a:lnTo>
                      <a:lnTo>
                        <a:pt x="2903" y="2980"/>
                      </a:lnTo>
                      <a:lnTo>
                        <a:pt x="2941" y="2941"/>
                      </a:lnTo>
                      <a:lnTo>
                        <a:pt x="2980" y="2883"/>
                      </a:lnTo>
                      <a:lnTo>
                        <a:pt x="2999" y="2825"/>
                      </a:lnTo>
                      <a:lnTo>
                        <a:pt x="2999" y="155"/>
                      </a:lnTo>
                      <a:lnTo>
                        <a:pt x="2980" y="97"/>
                      </a:lnTo>
                      <a:lnTo>
                        <a:pt x="2941" y="39"/>
                      </a:lnTo>
                      <a:lnTo>
                        <a:pt x="290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38"/>
                <p:cNvSpPr/>
                <p:nvPr/>
              </p:nvSpPr>
              <p:spPr>
                <a:xfrm>
                  <a:off x="6041650" y="887275"/>
                  <a:ext cx="74525" cy="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1" h="2981" extrusionOk="0">
                      <a:moveTo>
                        <a:pt x="2671" y="310"/>
                      </a:moveTo>
                      <a:lnTo>
                        <a:pt x="2671" y="2671"/>
                      </a:lnTo>
                      <a:lnTo>
                        <a:pt x="310" y="2671"/>
                      </a:lnTo>
                      <a:lnTo>
                        <a:pt x="310" y="310"/>
                      </a:lnTo>
                      <a:close/>
                      <a:moveTo>
                        <a:pt x="97" y="0"/>
                      </a:moveTo>
                      <a:lnTo>
                        <a:pt x="39" y="39"/>
                      </a:lnTo>
                      <a:lnTo>
                        <a:pt x="1" y="97"/>
                      </a:lnTo>
                      <a:lnTo>
                        <a:pt x="1" y="155"/>
                      </a:lnTo>
                      <a:lnTo>
                        <a:pt x="1" y="2825"/>
                      </a:lnTo>
                      <a:lnTo>
                        <a:pt x="1" y="2883"/>
                      </a:lnTo>
                      <a:lnTo>
                        <a:pt x="39" y="2941"/>
                      </a:lnTo>
                      <a:lnTo>
                        <a:pt x="97" y="2980"/>
                      </a:lnTo>
                      <a:lnTo>
                        <a:pt x="2884" y="2980"/>
                      </a:lnTo>
                      <a:lnTo>
                        <a:pt x="2942" y="2941"/>
                      </a:lnTo>
                      <a:lnTo>
                        <a:pt x="2980" y="2883"/>
                      </a:lnTo>
                      <a:lnTo>
                        <a:pt x="2980" y="2825"/>
                      </a:lnTo>
                      <a:lnTo>
                        <a:pt x="2980" y="155"/>
                      </a:lnTo>
                      <a:lnTo>
                        <a:pt x="2980" y="97"/>
                      </a:lnTo>
                      <a:lnTo>
                        <a:pt x="2942" y="39"/>
                      </a:lnTo>
                      <a:lnTo>
                        <a:pt x="288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38"/>
                <p:cNvSpPr/>
                <p:nvPr/>
              </p:nvSpPr>
              <p:spPr>
                <a:xfrm>
                  <a:off x="6155325" y="887275"/>
                  <a:ext cx="75000" cy="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" h="2981" extrusionOk="0">
                      <a:moveTo>
                        <a:pt x="2690" y="310"/>
                      </a:moveTo>
                      <a:lnTo>
                        <a:pt x="2690" y="2671"/>
                      </a:lnTo>
                      <a:lnTo>
                        <a:pt x="310" y="2671"/>
                      </a:lnTo>
                      <a:lnTo>
                        <a:pt x="310" y="310"/>
                      </a:lnTo>
                      <a:close/>
                      <a:moveTo>
                        <a:pt x="97" y="0"/>
                      </a:moveTo>
                      <a:lnTo>
                        <a:pt x="59" y="39"/>
                      </a:lnTo>
                      <a:lnTo>
                        <a:pt x="20" y="97"/>
                      </a:lnTo>
                      <a:lnTo>
                        <a:pt x="1" y="155"/>
                      </a:lnTo>
                      <a:lnTo>
                        <a:pt x="1" y="2825"/>
                      </a:lnTo>
                      <a:lnTo>
                        <a:pt x="20" y="2883"/>
                      </a:lnTo>
                      <a:lnTo>
                        <a:pt x="59" y="2941"/>
                      </a:lnTo>
                      <a:lnTo>
                        <a:pt x="97" y="2980"/>
                      </a:lnTo>
                      <a:lnTo>
                        <a:pt x="2903" y="2980"/>
                      </a:lnTo>
                      <a:lnTo>
                        <a:pt x="2942" y="2941"/>
                      </a:lnTo>
                      <a:lnTo>
                        <a:pt x="2980" y="2883"/>
                      </a:lnTo>
                      <a:lnTo>
                        <a:pt x="3000" y="2825"/>
                      </a:lnTo>
                      <a:lnTo>
                        <a:pt x="3000" y="155"/>
                      </a:lnTo>
                      <a:lnTo>
                        <a:pt x="2980" y="97"/>
                      </a:lnTo>
                      <a:lnTo>
                        <a:pt x="2942" y="39"/>
                      </a:lnTo>
                      <a:lnTo>
                        <a:pt x="290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38"/>
                <p:cNvSpPr/>
                <p:nvPr/>
              </p:nvSpPr>
              <p:spPr>
                <a:xfrm>
                  <a:off x="5737875" y="438375"/>
                  <a:ext cx="57100" cy="7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3116" extrusionOk="0">
                      <a:moveTo>
                        <a:pt x="1974" y="310"/>
                      </a:moveTo>
                      <a:lnTo>
                        <a:pt x="1974" y="2806"/>
                      </a:lnTo>
                      <a:lnTo>
                        <a:pt x="310" y="2806"/>
                      </a:lnTo>
                      <a:lnTo>
                        <a:pt x="310" y="310"/>
                      </a:lnTo>
                      <a:close/>
                      <a:moveTo>
                        <a:pt x="97" y="0"/>
                      </a:moveTo>
                      <a:lnTo>
                        <a:pt x="58" y="39"/>
                      </a:lnTo>
                      <a:lnTo>
                        <a:pt x="20" y="97"/>
                      </a:lnTo>
                      <a:lnTo>
                        <a:pt x="0" y="155"/>
                      </a:lnTo>
                      <a:lnTo>
                        <a:pt x="0" y="2961"/>
                      </a:lnTo>
                      <a:lnTo>
                        <a:pt x="20" y="3019"/>
                      </a:lnTo>
                      <a:lnTo>
                        <a:pt x="58" y="3058"/>
                      </a:lnTo>
                      <a:lnTo>
                        <a:pt x="97" y="3096"/>
                      </a:lnTo>
                      <a:lnTo>
                        <a:pt x="155" y="3116"/>
                      </a:lnTo>
                      <a:lnTo>
                        <a:pt x="2129" y="3116"/>
                      </a:lnTo>
                      <a:lnTo>
                        <a:pt x="2187" y="3096"/>
                      </a:lnTo>
                      <a:lnTo>
                        <a:pt x="2245" y="3058"/>
                      </a:lnTo>
                      <a:lnTo>
                        <a:pt x="2264" y="3019"/>
                      </a:lnTo>
                      <a:lnTo>
                        <a:pt x="2284" y="2961"/>
                      </a:lnTo>
                      <a:lnTo>
                        <a:pt x="2284" y="155"/>
                      </a:lnTo>
                      <a:lnTo>
                        <a:pt x="2264" y="97"/>
                      </a:lnTo>
                      <a:lnTo>
                        <a:pt x="2245" y="39"/>
                      </a:lnTo>
                      <a:lnTo>
                        <a:pt x="218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38"/>
                <p:cNvSpPr/>
                <p:nvPr/>
              </p:nvSpPr>
              <p:spPr>
                <a:xfrm>
                  <a:off x="6127750" y="438375"/>
                  <a:ext cx="57100" cy="7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3116" extrusionOk="0">
                      <a:moveTo>
                        <a:pt x="1974" y="310"/>
                      </a:moveTo>
                      <a:lnTo>
                        <a:pt x="1974" y="2806"/>
                      </a:lnTo>
                      <a:lnTo>
                        <a:pt x="310" y="2806"/>
                      </a:lnTo>
                      <a:lnTo>
                        <a:pt x="310" y="310"/>
                      </a:lnTo>
                      <a:close/>
                      <a:moveTo>
                        <a:pt x="97" y="0"/>
                      </a:moveTo>
                      <a:lnTo>
                        <a:pt x="59" y="39"/>
                      </a:lnTo>
                      <a:lnTo>
                        <a:pt x="20" y="97"/>
                      </a:lnTo>
                      <a:lnTo>
                        <a:pt x="1" y="155"/>
                      </a:lnTo>
                      <a:lnTo>
                        <a:pt x="1" y="2961"/>
                      </a:lnTo>
                      <a:lnTo>
                        <a:pt x="20" y="3019"/>
                      </a:lnTo>
                      <a:lnTo>
                        <a:pt x="59" y="3058"/>
                      </a:lnTo>
                      <a:lnTo>
                        <a:pt x="97" y="3096"/>
                      </a:lnTo>
                      <a:lnTo>
                        <a:pt x="155" y="3116"/>
                      </a:lnTo>
                      <a:lnTo>
                        <a:pt x="2129" y="3116"/>
                      </a:lnTo>
                      <a:lnTo>
                        <a:pt x="2187" y="3096"/>
                      </a:lnTo>
                      <a:lnTo>
                        <a:pt x="2226" y="3058"/>
                      </a:lnTo>
                      <a:lnTo>
                        <a:pt x="2265" y="3019"/>
                      </a:lnTo>
                      <a:lnTo>
                        <a:pt x="2284" y="2961"/>
                      </a:lnTo>
                      <a:lnTo>
                        <a:pt x="2284" y="155"/>
                      </a:lnTo>
                      <a:lnTo>
                        <a:pt x="2265" y="97"/>
                      </a:lnTo>
                      <a:lnTo>
                        <a:pt x="2226" y="39"/>
                      </a:lnTo>
                      <a:lnTo>
                        <a:pt x="218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34" name="Google Shape;334;p38"/>
            <p:cNvSpPr/>
            <p:nvPr/>
          </p:nvSpPr>
          <p:spPr>
            <a:xfrm>
              <a:off x="1501395" y="3230738"/>
              <a:ext cx="1191557" cy="1007156"/>
            </a:xfrm>
            <a:custGeom>
              <a:avLst/>
              <a:gdLst/>
              <a:ahLst/>
              <a:cxnLst/>
              <a:rect l="l" t="t" r="r" b="b"/>
              <a:pathLst>
                <a:path w="42008" h="35507" extrusionOk="0">
                  <a:moveTo>
                    <a:pt x="1" y="1"/>
                  </a:moveTo>
                  <a:lnTo>
                    <a:pt x="1" y="35506"/>
                  </a:lnTo>
                  <a:lnTo>
                    <a:pt x="42008" y="35506"/>
                  </a:lnTo>
                  <a:lnTo>
                    <a:pt x="42008" y="1"/>
                  </a:lnTo>
                  <a:close/>
                </a:path>
              </a:pathLst>
            </a:custGeom>
            <a:solidFill>
              <a:srgbClr val="F6A64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8"/>
            <p:cNvSpPr/>
            <p:nvPr/>
          </p:nvSpPr>
          <p:spPr>
            <a:xfrm>
              <a:off x="2693513" y="2053994"/>
              <a:ext cx="1192096" cy="1191557"/>
            </a:xfrm>
            <a:custGeom>
              <a:avLst/>
              <a:gdLst/>
              <a:ahLst/>
              <a:cxnLst/>
              <a:rect l="l" t="t" r="r" b="b"/>
              <a:pathLst>
                <a:path w="42027" h="42008" extrusionOk="0">
                  <a:moveTo>
                    <a:pt x="1" y="0"/>
                  </a:moveTo>
                  <a:lnTo>
                    <a:pt x="1" y="42007"/>
                  </a:lnTo>
                  <a:lnTo>
                    <a:pt x="42027" y="42007"/>
                  </a:lnTo>
                  <a:lnTo>
                    <a:pt x="42027" y="0"/>
                  </a:lnTo>
                  <a:close/>
                </a:path>
              </a:pathLst>
            </a:custGeom>
            <a:solidFill>
              <a:srgbClr val="F6A64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" name="Google Shape;336;p38"/>
            <p:cNvGrpSpPr/>
            <p:nvPr/>
          </p:nvGrpSpPr>
          <p:grpSpPr>
            <a:xfrm>
              <a:off x="2467553" y="1292585"/>
              <a:ext cx="1102014" cy="2989578"/>
              <a:chOff x="-1151960" y="1581723"/>
              <a:chExt cx="1102014" cy="2989578"/>
            </a:xfrm>
          </p:grpSpPr>
          <p:sp>
            <p:nvSpPr>
              <p:cNvPr id="337" name="Google Shape;337;p38"/>
              <p:cNvSpPr/>
              <p:nvPr/>
            </p:nvSpPr>
            <p:spPr>
              <a:xfrm>
                <a:off x="-946853" y="2875515"/>
                <a:ext cx="711608" cy="1691381"/>
              </a:xfrm>
              <a:custGeom>
                <a:avLst/>
                <a:gdLst/>
                <a:ahLst/>
                <a:cxnLst/>
                <a:rect l="l" t="t" r="r" b="b"/>
                <a:pathLst>
                  <a:path w="25039" h="59519" extrusionOk="0">
                    <a:moveTo>
                      <a:pt x="10875" y="1"/>
                    </a:moveTo>
                    <a:lnTo>
                      <a:pt x="1" y="8282"/>
                    </a:lnTo>
                    <a:lnTo>
                      <a:pt x="4567" y="32759"/>
                    </a:lnTo>
                    <a:lnTo>
                      <a:pt x="4548" y="33939"/>
                    </a:lnTo>
                    <a:lnTo>
                      <a:pt x="4548" y="35235"/>
                    </a:lnTo>
                    <a:lnTo>
                      <a:pt x="4587" y="36841"/>
                    </a:lnTo>
                    <a:lnTo>
                      <a:pt x="4606" y="37731"/>
                    </a:lnTo>
                    <a:lnTo>
                      <a:pt x="4664" y="38641"/>
                    </a:lnTo>
                    <a:lnTo>
                      <a:pt x="4722" y="39589"/>
                    </a:lnTo>
                    <a:lnTo>
                      <a:pt x="4799" y="40518"/>
                    </a:lnTo>
                    <a:lnTo>
                      <a:pt x="4896" y="41446"/>
                    </a:lnTo>
                    <a:lnTo>
                      <a:pt x="5012" y="42356"/>
                    </a:lnTo>
                    <a:lnTo>
                      <a:pt x="5167" y="43207"/>
                    </a:lnTo>
                    <a:lnTo>
                      <a:pt x="5322" y="44001"/>
                    </a:lnTo>
                    <a:lnTo>
                      <a:pt x="6657" y="49534"/>
                    </a:lnTo>
                    <a:lnTo>
                      <a:pt x="7237" y="51992"/>
                    </a:lnTo>
                    <a:lnTo>
                      <a:pt x="7141" y="52050"/>
                    </a:lnTo>
                    <a:lnTo>
                      <a:pt x="7044" y="52108"/>
                    </a:lnTo>
                    <a:lnTo>
                      <a:pt x="6928" y="52204"/>
                    </a:lnTo>
                    <a:lnTo>
                      <a:pt x="6812" y="52301"/>
                    </a:lnTo>
                    <a:lnTo>
                      <a:pt x="6715" y="52437"/>
                    </a:lnTo>
                    <a:lnTo>
                      <a:pt x="6657" y="52591"/>
                    </a:lnTo>
                    <a:lnTo>
                      <a:pt x="6638" y="52669"/>
                    </a:lnTo>
                    <a:lnTo>
                      <a:pt x="6618" y="52746"/>
                    </a:lnTo>
                    <a:lnTo>
                      <a:pt x="6618" y="53733"/>
                    </a:lnTo>
                    <a:lnTo>
                      <a:pt x="6638" y="53772"/>
                    </a:lnTo>
                    <a:lnTo>
                      <a:pt x="6696" y="53849"/>
                    </a:lnTo>
                    <a:lnTo>
                      <a:pt x="6754" y="53985"/>
                    </a:lnTo>
                    <a:lnTo>
                      <a:pt x="6773" y="54081"/>
                    </a:lnTo>
                    <a:lnTo>
                      <a:pt x="6792" y="54197"/>
                    </a:lnTo>
                    <a:lnTo>
                      <a:pt x="6773" y="54333"/>
                    </a:lnTo>
                    <a:lnTo>
                      <a:pt x="6754" y="54468"/>
                    </a:lnTo>
                    <a:lnTo>
                      <a:pt x="6715" y="54642"/>
                    </a:lnTo>
                    <a:lnTo>
                      <a:pt x="6638" y="54836"/>
                    </a:lnTo>
                    <a:lnTo>
                      <a:pt x="6521" y="55049"/>
                    </a:lnTo>
                    <a:lnTo>
                      <a:pt x="6386" y="55281"/>
                    </a:lnTo>
                    <a:lnTo>
                      <a:pt x="6212" y="55533"/>
                    </a:lnTo>
                    <a:lnTo>
                      <a:pt x="5999" y="55823"/>
                    </a:lnTo>
                    <a:lnTo>
                      <a:pt x="5902" y="55920"/>
                    </a:lnTo>
                    <a:lnTo>
                      <a:pt x="5786" y="56036"/>
                    </a:lnTo>
                    <a:lnTo>
                      <a:pt x="5535" y="56248"/>
                    </a:lnTo>
                    <a:lnTo>
                      <a:pt x="5225" y="56442"/>
                    </a:lnTo>
                    <a:lnTo>
                      <a:pt x="4896" y="56635"/>
                    </a:lnTo>
                    <a:lnTo>
                      <a:pt x="4548" y="56829"/>
                    </a:lnTo>
                    <a:lnTo>
                      <a:pt x="4180" y="57022"/>
                    </a:lnTo>
                    <a:lnTo>
                      <a:pt x="3445" y="57371"/>
                    </a:lnTo>
                    <a:lnTo>
                      <a:pt x="2787" y="57719"/>
                    </a:lnTo>
                    <a:lnTo>
                      <a:pt x="2497" y="57874"/>
                    </a:lnTo>
                    <a:lnTo>
                      <a:pt x="2265" y="58048"/>
                    </a:lnTo>
                    <a:lnTo>
                      <a:pt x="2071" y="58222"/>
                    </a:lnTo>
                    <a:lnTo>
                      <a:pt x="2013" y="58299"/>
                    </a:lnTo>
                    <a:lnTo>
                      <a:pt x="1955" y="58377"/>
                    </a:lnTo>
                    <a:lnTo>
                      <a:pt x="1936" y="58474"/>
                    </a:lnTo>
                    <a:lnTo>
                      <a:pt x="1916" y="58551"/>
                    </a:lnTo>
                    <a:lnTo>
                      <a:pt x="1916" y="58628"/>
                    </a:lnTo>
                    <a:lnTo>
                      <a:pt x="1955" y="58725"/>
                    </a:lnTo>
                    <a:lnTo>
                      <a:pt x="2013" y="58803"/>
                    </a:lnTo>
                    <a:lnTo>
                      <a:pt x="2071" y="58880"/>
                    </a:lnTo>
                    <a:lnTo>
                      <a:pt x="2149" y="58938"/>
                    </a:lnTo>
                    <a:lnTo>
                      <a:pt x="2226" y="59015"/>
                    </a:lnTo>
                    <a:lnTo>
                      <a:pt x="2458" y="59112"/>
                    </a:lnTo>
                    <a:lnTo>
                      <a:pt x="2710" y="59209"/>
                    </a:lnTo>
                    <a:lnTo>
                      <a:pt x="3000" y="59267"/>
                    </a:lnTo>
                    <a:lnTo>
                      <a:pt x="3309" y="59306"/>
                    </a:lnTo>
                    <a:lnTo>
                      <a:pt x="3658" y="59344"/>
                    </a:lnTo>
                    <a:lnTo>
                      <a:pt x="4025" y="59364"/>
                    </a:lnTo>
                    <a:lnTo>
                      <a:pt x="4780" y="59364"/>
                    </a:lnTo>
                    <a:lnTo>
                      <a:pt x="5535" y="59325"/>
                    </a:lnTo>
                    <a:lnTo>
                      <a:pt x="6251" y="59267"/>
                    </a:lnTo>
                    <a:lnTo>
                      <a:pt x="6889" y="59209"/>
                    </a:lnTo>
                    <a:lnTo>
                      <a:pt x="7547" y="59170"/>
                    </a:lnTo>
                    <a:lnTo>
                      <a:pt x="8340" y="59151"/>
                    </a:lnTo>
                    <a:lnTo>
                      <a:pt x="10101" y="59131"/>
                    </a:lnTo>
                    <a:lnTo>
                      <a:pt x="10952" y="59093"/>
                    </a:lnTo>
                    <a:lnTo>
                      <a:pt x="11359" y="59073"/>
                    </a:lnTo>
                    <a:lnTo>
                      <a:pt x="11707" y="59035"/>
                    </a:lnTo>
                    <a:lnTo>
                      <a:pt x="12036" y="58996"/>
                    </a:lnTo>
                    <a:lnTo>
                      <a:pt x="12307" y="58919"/>
                    </a:lnTo>
                    <a:lnTo>
                      <a:pt x="12539" y="58861"/>
                    </a:lnTo>
                    <a:lnTo>
                      <a:pt x="12616" y="58803"/>
                    </a:lnTo>
                    <a:lnTo>
                      <a:pt x="12694" y="58764"/>
                    </a:lnTo>
                    <a:lnTo>
                      <a:pt x="12907" y="58570"/>
                    </a:lnTo>
                    <a:lnTo>
                      <a:pt x="13061" y="58416"/>
                    </a:lnTo>
                    <a:lnTo>
                      <a:pt x="13158" y="58241"/>
                    </a:lnTo>
                    <a:lnTo>
                      <a:pt x="13216" y="58087"/>
                    </a:lnTo>
                    <a:lnTo>
                      <a:pt x="13216" y="57912"/>
                    </a:lnTo>
                    <a:lnTo>
                      <a:pt x="13197" y="57700"/>
                    </a:lnTo>
                    <a:lnTo>
                      <a:pt x="13139" y="57138"/>
                    </a:lnTo>
                    <a:lnTo>
                      <a:pt x="13061" y="56577"/>
                    </a:lnTo>
                    <a:lnTo>
                      <a:pt x="12965" y="55997"/>
                    </a:lnTo>
                    <a:lnTo>
                      <a:pt x="12868" y="55416"/>
                    </a:lnTo>
                    <a:lnTo>
                      <a:pt x="12752" y="54894"/>
                    </a:lnTo>
                    <a:lnTo>
                      <a:pt x="12558" y="54062"/>
                    </a:lnTo>
                    <a:lnTo>
                      <a:pt x="12481" y="53733"/>
                    </a:lnTo>
                    <a:lnTo>
                      <a:pt x="12558" y="53249"/>
                    </a:lnTo>
                    <a:lnTo>
                      <a:pt x="12713" y="52108"/>
                    </a:lnTo>
                    <a:lnTo>
                      <a:pt x="12790" y="51469"/>
                    </a:lnTo>
                    <a:lnTo>
                      <a:pt x="12829" y="50889"/>
                    </a:lnTo>
                    <a:lnTo>
                      <a:pt x="12829" y="50618"/>
                    </a:lnTo>
                    <a:lnTo>
                      <a:pt x="12829" y="50405"/>
                    </a:lnTo>
                    <a:lnTo>
                      <a:pt x="12810" y="50212"/>
                    </a:lnTo>
                    <a:lnTo>
                      <a:pt x="12771" y="50095"/>
                    </a:lnTo>
                    <a:lnTo>
                      <a:pt x="12674" y="49805"/>
                    </a:lnTo>
                    <a:lnTo>
                      <a:pt x="12558" y="49360"/>
                    </a:lnTo>
                    <a:lnTo>
                      <a:pt x="12268" y="48296"/>
                    </a:lnTo>
                    <a:lnTo>
                      <a:pt x="11939" y="46903"/>
                    </a:lnTo>
                    <a:lnTo>
                      <a:pt x="11707" y="31617"/>
                    </a:lnTo>
                    <a:lnTo>
                      <a:pt x="11784" y="17628"/>
                    </a:lnTo>
                    <a:lnTo>
                      <a:pt x="14687" y="33146"/>
                    </a:lnTo>
                    <a:lnTo>
                      <a:pt x="15557" y="39686"/>
                    </a:lnTo>
                    <a:lnTo>
                      <a:pt x="16177" y="44387"/>
                    </a:lnTo>
                    <a:lnTo>
                      <a:pt x="16409" y="46090"/>
                    </a:lnTo>
                    <a:lnTo>
                      <a:pt x="16505" y="46980"/>
                    </a:lnTo>
                    <a:lnTo>
                      <a:pt x="16602" y="47948"/>
                    </a:lnTo>
                    <a:lnTo>
                      <a:pt x="16757" y="49147"/>
                    </a:lnTo>
                    <a:lnTo>
                      <a:pt x="16951" y="50599"/>
                    </a:lnTo>
                    <a:lnTo>
                      <a:pt x="16796" y="51082"/>
                    </a:lnTo>
                    <a:lnTo>
                      <a:pt x="16583" y="51818"/>
                    </a:lnTo>
                    <a:lnTo>
                      <a:pt x="16564" y="51876"/>
                    </a:lnTo>
                    <a:lnTo>
                      <a:pt x="16564" y="51972"/>
                    </a:lnTo>
                    <a:lnTo>
                      <a:pt x="16602" y="52185"/>
                    </a:lnTo>
                    <a:lnTo>
                      <a:pt x="16660" y="52456"/>
                    </a:lnTo>
                    <a:lnTo>
                      <a:pt x="16738" y="52727"/>
                    </a:lnTo>
                    <a:lnTo>
                      <a:pt x="16892" y="53191"/>
                    </a:lnTo>
                    <a:lnTo>
                      <a:pt x="16951" y="53404"/>
                    </a:lnTo>
                    <a:lnTo>
                      <a:pt x="17125" y="55803"/>
                    </a:lnTo>
                    <a:lnTo>
                      <a:pt x="17241" y="57564"/>
                    </a:lnTo>
                    <a:lnTo>
                      <a:pt x="17338" y="58609"/>
                    </a:lnTo>
                    <a:lnTo>
                      <a:pt x="17357" y="58686"/>
                    </a:lnTo>
                    <a:lnTo>
                      <a:pt x="17396" y="58764"/>
                    </a:lnTo>
                    <a:lnTo>
                      <a:pt x="17434" y="58841"/>
                    </a:lnTo>
                    <a:lnTo>
                      <a:pt x="17492" y="58880"/>
                    </a:lnTo>
                    <a:lnTo>
                      <a:pt x="17570" y="58919"/>
                    </a:lnTo>
                    <a:lnTo>
                      <a:pt x="17647" y="58957"/>
                    </a:lnTo>
                    <a:lnTo>
                      <a:pt x="17841" y="59015"/>
                    </a:lnTo>
                    <a:lnTo>
                      <a:pt x="18363" y="59073"/>
                    </a:lnTo>
                    <a:lnTo>
                      <a:pt x="18673" y="59131"/>
                    </a:lnTo>
                    <a:lnTo>
                      <a:pt x="19021" y="59209"/>
                    </a:lnTo>
                    <a:lnTo>
                      <a:pt x="19408" y="59286"/>
                    </a:lnTo>
                    <a:lnTo>
                      <a:pt x="19950" y="59364"/>
                    </a:lnTo>
                    <a:lnTo>
                      <a:pt x="20607" y="59441"/>
                    </a:lnTo>
                    <a:lnTo>
                      <a:pt x="21343" y="59480"/>
                    </a:lnTo>
                    <a:lnTo>
                      <a:pt x="22117" y="59518"/>
                    </a:lnTo>
                    <a:lnTo>
                      <a:pt x="22871" y="59518"/>
                    </a:lnTo>
                    <a:lnTo>
                      <a:pt x="23220" y="59499"/>
                    </a:lnTo>
                    <a:lnTo>
                      <a:pt x="23568" y="59460"/>
                    </a:lnTo>
                    <a:lnTo>
                      <a:pt x="23877" y="59422"/>
                    </a:lnTo>
                    <a:lnTo>
                      <a:pt x="24168" y="59383"/>
                    </a:lnTo>
                    <a:lnTo>
                      <a:pt x="24439" y="59306"/>
                    </a:lnTo>
                    <a:lnTo>
                      <a:pt x="24671" y="59209"/>
                    </a:lnTo>
                    <a:lnTo>
                      <a:pt x="24768" y="59151"/>
                    </a:lnTo>
                    <a:lnTo>
                      <a:pt x="24845" y="59093"/>
                    </a:lnTo>
                    <a:lnTo>
                      <a:pt x="24922" y="59015"/>
                    </a:lnTo>
                    <a:lnTo>
                      <a:pt x="24961" y="58938"/>
                    </a:lnTo>
                    <a:lnTo>
                      <a:pt x="25000" y="58861"/>
                    </a:lnTo>
                    <a:lnTo>
                      <a:pt x="25038" y="58764"/>
                    </a:lnTo>
                    <a:lnTo>
                      <a:pt x="25038" y="58648"/>
                    </a:lnTo>
                    <a:lnTo>
                      <a:pt x="25019" y="58551"/>
                    </a:lnTo>
                    <a:lnTo>
                      <a:pt x="25000" y="58435"/>
                    </a:lnTo>
                    <a:lnTo>
                      <a:pt x="24961" y="58299"/>
                    </a:lnTo>
                    <a:lnTo>
                      <a:pt x="24884" y="58164"/>
                    </a:lnTo>
                    <a:lnTo>
                      <a:pt x="24787" y="58009"/>
                    </a:lnTo>
                    <a:lnTo>
                      <a:pt x="24555" y="57680"/>
                    </a:lnTo>
                    <a:lnTo>
                      <a:pt x="24226" y="57313"/>
                    </a:lnTo>
                    <a:lnTo>
                      <a:pt x="23529" y="56539"/>
                    </a:lnTo>
                    <a:lnTo>
                      <a:pt x="23181" y="56152"/>
                    </a:lnTo>
                    <a:lnTo>
                      <a:pt x="22871" y="55784"/>
                    </a:lnTo>
                    <a:lnTo>
                      <a:pt x="22639" y="55455"/>
                    </a:lnTo>
                    <a:lnTo>
                      <a:pt x="22542" y="55320"/>
                    </a:lnTo>
                    <a:lnTo>
                      <a:pt x="22484" y="55165"/>
                    </a:lnTo>
                    <a:lnTo>
                      <a:pt x="22291" y="54642"/>
                    </a:lnTo>
                    <a:lnTo>
                      <a:pt x="22175" y="54197"/>
                    </a:lnTo>
                    <a:lnTo>
                      <a:pt x="22097" y="53830"/>
                    </a:lnTo>
                    <a:lnTo>
                      <a:pt x="22059" y="53559"/>
                    </a:lnTo>
                    <a:lnTo>
                      <a:pt x="22039" y="53346"/>
                    </a:lnTo>
                    <a:lnTo>
                      <a:pt x="22039" y="53211"/>
                    </a:lnTo>
                    <a:lnTo>
                      <a:pt x="22059" y="53095"/>
                    </a:lnTo>
                    <a:lnTo>
                      <a:pt x="22194" y="52766"/>
                    </a:lnTo>
                    <a:lnTo>
                      <a:pt x="22504" y="51972"/>
                    </a:lnTo>
                    <a:lnTo>
                      <a:pt x="22678" y="51508"/>
                    </a:lnTo>
                    <a:lnTo>
                      <a:pt x="22813" y="51082"/>
                    </a:lnTo>
                    <a:lnTo>
                      <a:pt x="22929" y="50715"/>
                    </a:lnTo>
                    <a:lnTo>
                      <a:pt x="22949" y="50560"/>
                    </a:lnTo>
                    <a:lnTo>
                      <a:pt x="22968" y="50444"/>
                    </a:lnTo>
                    <a:lnTo>
                      <a:pt x="22929" y="50153"/>
                    </a:lnTo>
                    <a:lnTo>
                      <a:pt x="22852" y="49728"/>
                    </a:lnTo>
                    <a:lnTo>
                      <a:pt x="22620" y="48702"/>
                    </a:lnTo>
                    <a:lnTo>
                      <a:pt x="22388" y="47754"/>
                    </a:lnTo>
                    <a:lnTo>
                      <a:pt x="22271" y="47348"/>
                    </a:lnTo>
                    <a:lnTo>
                      <a:pt x="22426" y="46593"/>
                    </a:lnTo>
                    <a:lnTo>
                      <a:pt x="22581" y="45742"/>
                    </a:lnTo>
                    <a:lnTo>
                      <a:pt x="22717" y="44639"/>
                    </a:lnTo>
                    <a:lnTo>
                      <a:pt x="22794" y="44039"/>
                    </a:lnTo>
                    <a:lnTo>
                      <a:pt x="22871" y="43381"/>
                    </a:lnTo>
                    <a:lnTo>
                      <a:pt x="22910" y="42704"/>
                    </a:lnTo>
                    <a:lnTo>
                      <a:pt x="22949" y="42008"/>
                    </a:lnTo>
                    <a:lnTo>
                      <a:pt x="22968" y="41292"/>
                    </a:lnTo>
                    <a:lnTo>
                      <a:pt x="22968" y="40576"/>
                    </a:lnTo>
                    <a:lnTo>
                      <a:pt x="22949" y="39860"/>
                    </a:lnTo>
                    <a:lnTo>
                      <a:pt x="22891" y="39144"/>
                    </a:lnTo>
                    <a:lnTo>
                      <a:pt x="22736" y="37770"/>
                    </a:lnTo>
                    <a:lnTo>
                      <a:pt x="22581" y="36474"/>
                    </a:lnTo>
                    <a:lnTo>
                      <a:pt x="22291" y="34171"/>
                    </a:lnTo>
                    <a:lnTo>
                      <a:pt x="22059" y="32527"/>
                    </a:lnTo>
                    <a:lnTo>
                      <a:pt x="22001" y="32023"/>
                    </a:lnTo>
                    <a:lnTo>
                      <a:pt x="21981" y="31772"/>
                    </a:lnTo>
                    <a:lnTo>
                      <a:pt x="22097" y="29353"/>
                    </a:lnTo>
                    <a:lnTo>
                      <a:pt x="22407" y="24303"/>
                    </a:lnTo>
                    <a:lnTo>
                      <a:pt x="22717" y="19214"/>
                    </a:lnTo>
                    <a:lnTo>
                      <a:pt x="22833" y="17492"/>
                    </a:lnTo>
                    <a:lnTo>
                      <a:pt x="22891" y="16718"/>
                    </a:lnTo>
                    <a:lnTo>
                      <a:pt x="23297" y="14551"/>
                    </a:lnTo>
                    <a:lnTo>
                      <a:pt x="23877" y="11475"/>
                    </a:lnTo>
                    <a:lnTo>
                      <a:pt x="23974" y="10894"/>
                    </a:lnTo>
                    <a:lnTo>
                      <a:pt x="24032" y="10353"/>
                    </a:lnTo>
                    <a:lnTo>
                      <a:pt x="24090" y="9888"/>
                    </a:lnTo>
                    <a:lnTo>
                      <a:pt x="24110" y="9482"/>
                    </a:lnTo>
                    <a:lnTo>
                      <a:pt x="24148" y="8805"/>
                    </a:lnTo>
                    <a:lnTo>
                      <a:pt x="24148" y="8534"/>
                    </a:lnTo>
                    <a:lnTo>
                      <a:pt x="24187" y="8282"/>
                    </a:lnTo>
                    <a:lnTo>
                      <a:pt x="24187" y="8011"/>
                    </a:lnTo>
                    <a:lnTo>
                      <a:pt x="24187" y="7682"/>
                    </a:lnTo>
                    <a:lnTo>
                      <a:pt x="24129" y="6908"/>
                    </a:lnTo>
                    <a:lnTo>
                      <a:pt x="24071" y="6270"/>
                    </a:lnTo>
                    <a:lnTo>
                      <a:pt x="24032" y="5999"/>
                    </a:lnTo>
                    <a:lnTo>
                      <a:pt x="108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8"/>
              <p:cNvSpPr/>
              <p:nvPr/>
            </p:nvSpPr>
            <p:spPr>
              <a:xfrm>
                <a:off x="-951229" y="2871138"/>
                <a:ext cx="720390" cy="1700162"/>
              </a:xfrm>
              <a:custGeom>
                <a:avLst/>
                <a:gdLst/>
                <a:ahLst/>
                <a:cxnLst/>
                <a:rect l="l" t="t" r="r" b="b"/>
                <a:pathLst>
                  <a:path w="25348" h="59828" extrusionOk="0">
                    <a:moveTo>
                      <a:pt x="11048" y="329"/>
                    </a:moveTo>
                    <a:lnTo>
                      <a:pt x="24031" y="6269"/>
                    </a:lnTo>
                    <a:lnTo>
                      <a:pt x="24090" y="6675"/>
                    </a:lnTo>
                    <a:lnTo>
                      <a:pt x="24148" y="7275"/>
                    </a:lnTo>
                    <a:lnTo>
                      <a:pt x="24186" y="7914"/>
                    </a:lnTo>
                    <a:lnTo>
                      <a:pt x="24186" y="8204"/>
                    </a:lnTo>
                    <a:lnTo>
                      <a:pt x="24186" y="8417"/>
                    </a:lnTo>
                    <a:lnTo>
                      <a:pt x="24148" y="8746"/>
                    </a:lnTo>
                    <a:lnTo>
                      <a:pt x="24128" y="9113"/>
                    </a:lnTo>
                    <a:lnTo>
                      <a:pt x="24109" y="9597"/>
                    </a:lnTo>
                    <a:lnTo>
                      <a:pt x="24070" y="10158"/>
                    </a:lnTo>
                    <a:lnTo>
                      <a:pt x="23993" y="10816"/>
                    </a:lnTo>
                    <a:lnTo>
                      <a:pt x="23877" y="11609"/>
                    </a:lnTo>
                    <a:lnTo>
                      <a:pt x="23258" y="14937"/>
                    </a:lnTo>
                    <a:lnTo>
                      <a:pt x="22890" y="16853"/>
                    </a:lnTo>
                    <a:lnTo>
                      <a:pt x="22832" y="17666"/>
                    </a:lnTo>
                    <a:lnTo>
                      <a:pt x="22696" y="19446"/>
                    </a:lnTo>
                    <a:lnTo>
                      <a:pt x="22387" y="24573"/>
                    </a:lnTo>
                    <a:lnTo>
                      <a:pt x="21980" y="31926"/>
                    </a:lnTo>
                    <a:lnTo>
                      <a:pt x="22019" y="32332"/>
                    </a:lnTo>
                    <a:lnTo>
                      <a:pt x="22155" y="33338"/>
                    </a:lnTo>
                    <a:lnTo>
                      <a:pt x="22503" y="35931"/>
                    </a:lnTo>
                    <a:lnTo>
                      <a:pt x="22696" y="37576"/>
                    </a:lnTo>
                    <a:lnTo>
                      <a:pt x="22890" y="39317"/>
                    </a:lnTo>
                    <a:lnTo>
                      <a:pt x="22948" y="40014"/>
                    </a:lnTo>
                    <a:lnTo>
                      <a:pt x="22967" y="40710"/>
                    </a:lnTo>
                    <a:lnTo>
                      <a:pt x="22967" y="41426"/>
                    </a:lnTo>
                    <a:lnTo>
                      <a:pt x="22948" y="42123"/>
                    </a:lnTo>
                    <a:lnTo>
                      <a:pt x="22909" y="42819"/>
                    </a:lnTo>
                    <a:lnTo>
                      <a:pt x="22871" y="43497"/>
                    </a:lnTo>
                    <a:lnTo>
                      <a:pt x="22793" y="44135"/>
                    </a:lnTo>
                    <a:lnTo>
                      <a:pt x="22735" y="44754"/>
                    </a:lnTo>
                    <a:lnTo>
                      <a:pt x="22580" y="45838"/>
                    </a:lnTo>
                    <a:lnTo>
                      <a:pt x="22425" y="46689"/>
                    </a:lnTo>
                    <a:lnTo>
                      <a:pt x="22290" y="47483"/>
                    </a:lnTo>
                    <a:lnTo>
                      <a:pt x="22290" y="47541"/>
                    </a:lnTo>
                    <a:lnTo>
                      <a:pt x="22464" y="48257"/>
                    </a:lnTo>
                    <a:lnTo>
                      <a:pt x="22696" y="49185"/>
                    </a:lnTo>
                    <a:lnTo>
                      <a:pt x="22890" y="50037"/>
                    </a:lnTo>
                    <a:lnTo>
                      <a:pt x="22948" y="50366"/>
                    </a:lnTo>
                    <a:lnTo>
                      <a:pt x="22967" y="50598"/>
                    </a:lnTo>
                    <a:lnTo>
                      <a:pt x="22929" y="50791"/>
                    </a:lnTo>
                    <a:lnTo>
                      <a:pt x="22851" y="51101"/>
                    </a:lnTo>
                    <a:lnTo>
                      <a:pt x="22735" y="51449"/>
                    </a:lnTo>
                    <a:lnTo>
                      <a:pt x="22600" y="51836"/>
                    </a:lnTo>
                    <a:lnTo>
                      <a:pt x="22309" y="52610"/>
                    </a:lnTo>
                    <a:lnTo>
                      <a:pt x="22058" y="53210"/>
                    </a:lnTo>
                    <a:lnTo>
                      <a:pt x="22039" y="53365"/>
                    </a:lnTo>
                    <a:lnTo>
                      <a:pt x="22039" y="53519"/>
                    </a:lnTo>
                    <a:lnTo>
                      <a:pt x="22058" y="53732"/>
                    </a:lnTo>
                    <a:lnTo>
                      <a:pt x="22097" y="54023"/>
                    </a:lnTo>
                    <a:lnTo>
                      <a:pt x="22174" y="54390"/>
                    </a:lnTo>
                    <a:lnTo>
                      <a:pt x="22309" y="54835"/>
                    </a:lnTo>
                    <a:lnTo>
                      <a:pt x="22484" y="55377"/>
                    </a:lnTo>
                    <a:lnTo>
                      <a:pt x="22561" y="55551"/>
                    </a:lnTo>
                    <a:lnTo>
                      <a:pt x="22677" y="55725"/>
                    </a:lnTo>
                    <a:lnTo>
                      <a:pt x="22812" y="55919"/>
                    </a:lnTo>
                    <a:lnTo>
                      <a:pt x="22967" y="56112"/>
                    </a:lnTo>
                    <a:lnTo>
                      <a:pt x="23335" y="56538"/>
                    </a:lnTo>
                    <a:lnTo>
                      <a:pt x="23741" y="56983"/>
                    </a:lnTo>
                    <a:lnTo>
                      <a:pt x="24341" y="57641"/>
                    </a:lnTo>
                    <a:lnTo>
                      <a:pt x="24612" y="57970"/>
                    </a:lnTo>
                    <a:lnTo>
                      <a:pt x="24825" y="58260"/>
                    </a:lnTo>
                    <a:lnTo>
                      <a:pt x="24941" y="58473"/>
                    </a:lnTo>
                    <a:lnTo>
                      <a:pt x="25018" y="58666"/>
                    </a:lnTo>
                    <a:lnTo>
                      <a:pt x="25038" y="58744"/>
                    </a:lnTo>
                    <a:lnTo>
                      <a:pt x="25038" y="58821"/>
                    </a:lnTo>
                    <a:lnTo>
                      <a:pt x="25038" y="58898"/>
                    </a:lnTo>
                    <a:lnTo>
                      <a:pt x="25018" y="58976"/>
                    </a:lnTo>
                    <a:lnTo>
                      <a:pt x="24980" y="59034"/>
                    </a:lnTo>
                    <a:lnTo>
                      <a:pt x="24922" y="59111"/>
                    </a:lnTo>
                    <a:lnTo>
                      <a:pt x="24863" y="59169"/>
                    </a:lnTo>
                    <a:lnTo>
                      <a:pt x="24767" y="59208"/>
                    </a:lnTo>
                    <a:lnTo>
                      <a:pt x="24554" y="59305"/>
                    </a:lnTo>
                    <a:lnTo>
                      <a:pt x="24283" y="59382"/>
                    </a:lnTo>
                    <a:lnTo>
                      <a:pt x="24012" y="59440"/>
                    </a:lnTo>
                    <a:lnTo>
                      <a:pt x="23703" y="59479"/>
                    </a:lnTo>
                    <a:lnTo>
                      <a:pt x="23374" y="59498"/>
                    </a:lnTo>
                    <a:lnTo>
                      <a:pt x="23006" y="59518"/>
                    </a:lnTo>
                    <a:lnTo>
                      <a:pt x="22271" y="59518"/>
                    </a:lnTo>
                    <a:lnTo>
                      <a:pt x="21516" y="59479"/>
                    </a:lnTo>
                    <a:lnTo>
                      <a:pt x="20781" y="59440"/>
                    </a:lnTo>
                    <a:lnTo>
                      <a:pt x="20123" y="59363"/>
                    </a:lnTo>
                    <a:lnTo>
                      <a:pt x="19601" y="59285"/>
                    </a:lnTo>
                    <a:lnTo>
                      <a:pt x="19214" y="59208"/>
                    </a:lnTo>
                    <a:lnTo>
                      <a:pt x="18962" y="59150"/>
                    </a:lnTo>
                    <a:lnTo>
                      <a:pt x="18749" y="59111"/>
                    </a:lnTo>
                    <a:lnTo>
                      <a:pt x="18343" y="59053"/>
                    </a:lnTo>
                    <a:lnTo>
                      <a:pt x="18014" y="59015"/>
                    </a:lnTo>
                    <a:lnTo>
                      <a:pt x="17898" y="58976"/>
                    </a:lnTo>
                    <a:lnTo>
                      <a:pt x="17801" y="58957"/>
                    </a:lnTo>
                    <a:lnTo>
                      <a:pt x="17743" y="58918"/>
                    </a:lnTo>
                    <a:lnTo>
                      <a:pt x="17685" y="58860"/>
                    </a:lnTo>
                    <a:lnTo>
                      <a:pt x="17666" y="58802"/>
                    </a:lnTo>
                    <a:lnTo>
                      <a:pt x="17646" y="58744"/>
                    </a:lnTo>
                    <a:lnTo>
                      <a:pt x="17550" y="57718"/>
                    </a:lnTo>
                    <a:lnTo>
                      <a:pt x="17433" y="55957"/>
                    </a:lnTo>
                    <a:lnTo>
                      <a:pt x="17259" y="53558"/>
                    </a:lnTo>
                    <a:lnTo>
                      <a:pt x="17259" y="53500"/>
                    </a:lnTo>
                    <a:lnTo>
                      <a:pt x="17105" y="53036"/>
                    </a:lnTo>
                    <a:lnTo>
                      <a:pt x="16969" y="52591"/>
                    </a:lnTo>
                    <a:lnTo>
                      <a:pt x="16892" y="52223"/>
                    </a:lnTo>
                    <a:lnTo>
                      <a:pt x="16872" y="52088"/>
                    </a:lnTo>
                    <a:lnTo>
                      <a:pt x="16892" y="51991"/>
                    </a:lnTo>
                    <a:lnTo>
                      <a:pt x="17105" y="51294"/>
                    </a:lnTo>
                    <a:lnTo>
                      <a:pt x="17259" y="50791"/>
                    </a:lnTo>
                    <a:lnTo>
                      <a:pt x="17259" y="50733"/>
                    </a:lnTo>
                    <a:lnTo>
                      <a:pt x="17066" y="49282"/>
                    </a:lnTo>
                    <a:lnTo>
                      <a:pt x="16911" y="48082"/>
                    </a:lnTo>
                    <a:lnTo>
                      <a:pt x="16814" y="47115"/>
                    </a:lnTo>
                    <a:lnTo>
                      <a:pt x="16718" y="46264"/>
                    </a:lnTo>
                    <a:lnTo>
                      <a:pt x="16505" y="44619"/>
                    </a:lnTo>
                    <a:lnTo>
                      <a:pt x="15905" y="40014"/>
                    </a:lnTo>
                    <a:lnTo>
                      <a:pt x="14976" y="33261"/>
                    </a:lnTo>
                    <a:lnTo>
                      <a:pt x="12093" y="17762"/>
                    </a:lnTo>
                    <a:lnTo>
                      <a:pt x="12074" y="17704"/>
                    </a:lnTo>
                    <a:lnTo>
                      <a:pt x="12035" y="17666"/>
                    </a:lnTo>
                    <a:lnTo>
                      <a:pt x="11996" y="17646"/>
                    </a:lnTo>
                    <a:lnTo>
                      <a:pt x="11938" y="17627"/>
                    </a:lnTo>
                    <a:lnTo>
                      <a:pt x="11880" y="17646"/>
                    </a:lnTo>
                    <a:lnTo>
                      <a:pt x="11822" y="17685"/>
                    </a:lnTo>
                    <a:lnTo>
                      <a:pt x="11803" y="17724"/>
                    </a:lnTo>
                    <a:lnTo>
                      <a:pt x="11784" y="17782"/>
                    </a:lnTo>
                    <a:lnTo>
                      <a:pt x="11706" y="31771"/>
                    </a:lnTo>
                    <a:lnTo>
                      <a:pt x="11938" y="47057"/>
                    </a:lnTo>
                    <a:lnTo>
                      <a:pt x="11938" y="47096"/>
                    </a:lnTo>
                    <a:lnTo>
                      <a:pt x="12287" y="48527"/>
                    </a:lnTo>
                    <a:lnTo>
                      <a:pt x="12558" y="49592"/>
                    </a:lnTo>
                    <a:lnTo>
                      <a:pt x="12693" y="50017"/>
                    </a:lnTo>
                    <a:lnTo>
                      <a:pt x="12790" y="50307"/>
                    </a:lnTo>
                    <a:lnTo>
                      <a:pt x="12809" y="50385"/>
                    </a:lnTo>
                    <a:lnTo>
                      <a:pt x="12828" y="50520"/>
                    </a:lnTo>
                    <a:lnTo>
                      <a:pt x="12828" y="50849"/>
                    </a:lnTo>
                    <a:lnTo>
                      <a:pt x="12809" y="51275"/>
                    </a:lnTo>
                    <a:lnTo>
                      <a:pt x="12770" y="51778"/>
                    </a:lnTo>
                    <a:lnTo>
                      <a:pt x="12635" y="52862"/>
                    </a:lnTo>
                    <a:lnTo>
                      <a:pt x="12480" y="53868"/>
                    </a:lnTo>
                    <a:lnTo>
                      <a:pt x="12480" y="53926"/>
                    </a:lnTo>
                    <a:lnTo>
                      <a:pt x="12558" y="54274"/>
                    </a:lnTo>
                    <a:lnTo>
                      <a:pt x="12751" y="55087"/>
                    </a:lnTo>
                    <a:lnTo>
                      <a:pt x="12867" y="55609"/>
                    </a:lnTo>
                    <a:lnTo>
                      <a:pt x="12983" y="56170"/>
                    </a:lnTo>
                    <a:lnTo>
                      <a:pt x="13061" y="56751"/>
                    </a:lnTo>
                    <a:lnTo>
                      <a:pt x="13138" y="57312"/>
                    </a:lnTo>
                    <a:lnTo>
                      <a:pt x="13177" y="57660"/>
                    </a:lnTo>
                    <a:lnTo>
                      <a:pt x="13215" y="58028"/>
                    </a:lnTo>
                    <a:lnTo>
                      <a:pt x="13215" y="58183"/>
                    </a:lnTo>
                    <a:lnTo>
                      <a:pt x="13196" y="58299"/>
                    </a:lnTo>
                    <a:lnTo>
                      <a:pt x="13138" y="58415"/>
                    </a:lnTo>
                    <a:lnTo>
                      <a:pt x="13041" y="58531"/>
                    </a:lnTo>
                    <a:lnTo>
                      <a:pt x="12925" y="58647"/>
                    </a:lnTo>
                    <a:lnTo>
                      <a:pt x="12751" y="58802"/>
                    </a:lnTo>
                    <a:lnTo>
                      <a:pt x="12654" y="58860"/>
                    </a:lnTo>
                    <a:lnTo>
                      <a:pt x="12538" y="58898"/>
                    </a:lnTo>
                    <a:lnTo>
                      <a:pt x="12383" y="58937"/>
                    </a:lnTo>
                    <a:lnTo>
                      <a:pt x="12209" y="58976"/>
                    </a:lnTo>
                    <a:lnTo>
                      <a:pt x="11803" y="59034"/>
                    </a:lnTo>
                    <a:lnTo>
                      <a:pt x="11319" y="59092"/>
                    </a:lnTo>
                    <a:lnTo>
                      <a:pt x="10797" y="59111"/>
                    </a:lnTo>
                    <a:lnTo>
                      <a:pt x="10236" y="59131"/>
                    </a:lnTo>
                    <a:lnTo>
                      <a:pt x="9113" y="59131"/>
                    </a:lnTo>
                    <a:lnTo>
                      <a:pt x="7972" y="59150"/>
                    </a:lnTo>
                    <a:lnTo>
                      <a:pt x="7449" y="59169"/>
                    </a:lnTo>
                    <a:lnTo>
                      <a:pt x="7024" y="59208"/>
                    </a:lnTo>
                    <a:lnTo>
                      <a:pt x="6501" y="59247"/>
                    </a:lnTo>
                    <a:lnTo>
                      <a:pt x="5824" y="59305"/>
                    </a:lnTo>
                    <a:lnTo>
                      <a:pt x="5089" y="59343"/>
                    </a:lnTo>
                    <a:lnTo>
                      <a:pt x="4354" y="59363"/>
                    </a:lnTo>
                    <a:lnTo>
                      <a:pt x="3986" y="59343"/>
                    </a:lnTo>
                    <a:lnTo>
                      <a:pt x="3618" y="59324"/>
                    </a:lnTo>
                    <a:lnTo>
                      <a:pt x="3309" y="59285"/>
                    </a:lnTo>
                    <a:lnTo>
                      <a:pt x="2999" y="59227"/>
                    </a:lnTo>
                    <a:lnTo>
                      <a:pt x="2748" y="59169"/>
                    </a:lnTo>
                    <a:lnTo>
                      <a:pt x="2515" y="59073"/>
                    </a:lnTo>
                    <a:lnTo>
                      <a:pt x="2438" y="59015"/>
                    </a:lnTo>
                    <a:lnTo>
                      <a:pt x="2361" y="58957"/>
                    </a:lnTo>
                    <a:lnTo>
                      <a:pt x="2303" y="58879"/>
                    </a:lnTo>
                    <a:lnTo>
                      <a:pt x="2245" y="58802"/>
                    </a:lnTo>
                    <a:lnTo>
                      <a:pt x="2225" y="58724"/>
                    </a:lnTo>
                    <a:lnTo>
                      <a:pt x="2225" y="58647"/>
                    </a:lnTo>
                    <a:lnTo>
                      <a:pt x="2264" y="58570"/>
                    </a:lnTo>
                    <a:lnTo>
                      <a:pt x="2303" y="58511"/>
                    </a:lnTo>
                    <a:lnTo>
                      <a:pt x="2438" y="58376"/>
                    </a:lnTo>
                    <a:lnTo>
                      <a:pt x="2631" y="58241"/>
                    </a:lnTo>
                    <a:lnTo>
                      <a:pt x="2864" y="58086"/>
                    </a:lnTo>
                    <a:lnTo>
                      <a:pt x="3405" y="57796"/>
                    </a:lnTo>
                    <a:lnTo>
                      <a:pt x="4005" y="57505"/>
                    </a:lnTo>
                    <a:lnTo>
                      <a:pt x="4663" y="57176"/>
                    </a:lnTo>
                    <a:lnTo>
                      <a:pt x="4992" y="57002"/>
                    </a:lnTo>
                    <a:lnTo>
                      <a:pt x="5302" y="56828"/>
                    </a:lnTo>
                    <a:lnTo>
                      <a:pt x="5592" y="56654"/>
                    </a:lnTo>
                    <a:lnTo>
                      <a:pt x="5863" y="56460"/>
                    </a:lnTo>
                    <a:lnTo>
                      <a:pt x="6095" y="56267"/>
                    </a:lnTo>
                    <a:lnTo>
                      <a:pt x="6269" y="56074"/>
                    </a:lnTo>
                    <a:lnTo>
                      <a:pt x="6463" y="55822"/>
                    </a:lnTo>
                    <a:lnTo>
                      <a:pt x="6637" y="55590"/>
                    </a:lnTo>
                    <a:lnTo>
                      <a:pt x="6772" y="55358"/>
                    </a:lnTo>
                    <a:lnTo>
                      <a:pt x="6888" y="55125"/>
                    </a:lnTo>
                    <a:lnTo>
                      <a:pt x="6985" y="54913"/>
                    </a:lnTo>
                    <a:lnTo>
                      <a:pt x="7043" y="54719"/>
                    </a:lnTo>
                    <a:lnTo>
                      <a:pt x="7082" y="54526"/>
                    </a:lnTo>
                    <a:lnTo>
                      <a:pt x="7101" y="54351"/>
                    </a:lnTo>
                    <a:lnTo>
                      <a:pt x="7082" y="54158"/>
                    </a:lnTo>
                    <a:lnTo>
                      <a:pt x="7043" y="54023"/>
                    </a:lnTo>
                    <a:lnTo>
                      <a:pt x="6985" y="53906"/>
                    </a:lnTo>
                    <a:lnTo>
                      <a:pt x="6927" y="53829"/>
                    </a:lnTo>
                    <a:lnTo>
                      <a:pt x="6927" y="52900"/>
                    </a:lnTo>
                    <a:lnTo>
                      <a:pt x="6946" y="52804"/>
                    </a:lnTo>
                    <a:lnTo>
                      <a:pt x="6985" y="52687"/>
                    </a:lnTo>
                    <a:lnTo>
                      <a:pt x="7062" y="52591"/>
                    </a:lnTo>
                    <a:lnTo>
                      <a:pt x="7140" y="52513"/>
                    </a:lnTo>
                    <a:lnTo>
                      <a:pt x="7314" y="52378"/>
                    </a:lnTo>
                    <a:lnTo>
                      <a:pt x="7449" y="52281"/>
                    </a:lnTo>
                    <a:lnTo>
                      <a:pt x="7488" y="52242"/>
                    </a:lnTo>
                    <a:lnTo>
                      <a:pt x="7527" y="52204"/>
                    </a:lnTo>
                    <a:lnTo>
                      <a:pt x="7546" y="52165"/>
                    </a:lnTo>
                    <a:lnTo>
                      <a:pt x="7527" y="52107"/>
                    </a:lnTo>
                    <a:lnTo>
                      <a:pt x="6946" y="49630"/>
                    </a:lnTo>
                    <a:lnTo>
                      <a:pt x="5631" y="44135"/>
                    </a:lnTo>
                    <a:lnTo>
                      <a:pt x="5456" y="43342"/>
                    </a:lnTo>
                    <a:lnTo>
                      <a:pt x="5321" y="42490"/>
                    </a:lnTo>
                    <a:lnTo>
                      <a:pt x="5205" y="41600"/>
                    </a:lnTo>
                    <a:lnTo>
                      <a:pt x="5108" y="40691"/>
                    </a:lnTo>
                    <a:lnTo>
                      <a:pt x="5031" y="39762"/>
                    </a:lnTo>
                    <a:lnTo>
                      <a:pt x="4973" y="38834"/>
                    </a:lnTo>
                    <a:lnTo>
                      <a:pt x="4915" y="37924"/>
                    </a:lnTo>
                    <a:lnTo>
                      <a:pt x="4895" y="37034"/>
                    </a:lnTo>
                    <a:lnTo>
                      <a:pt x="4857" y="35428"/>
                    </a:lnTo>
                    <a:lnTo>
                      <a:pt x="4857" y="34132"/>
                    </a:lnTo>
                    <a:lnTo>
                      <a:pt x="4876" y="32913"/>
                    </a:lnTo>
                    <a:lnTo>
                      <a:pt x="4876" y="32893"/>
                    </a:lnTo>
                    <a:lnTo>
                      <a:pt x="329" y="8514"/>
                    </a:lnTo>
                    <a:lnTo>
                      <a:pt x="11048" y="329"/>
                    </a:lnTo>
                    <a:close/>
                    <a:moveTo>
                      <a:pt x="11010" y="0"/>
                    </a:moveTo>
                    <a:lnTo>
                      <a:pt x="10932" y="39"/>
                    </a:lnTo>
                    <a:lnTo>
                      <a:pt x="77" y="8320"/>
                    </a:lnTo>
                    <a:lnTo>
                      <a:pt x="39" y="8339"/>
                    </a:lnTo>
                    <a:lnTo>
                      <a:pt x="19" y="8378"/>
                    </a:lnTo>
                    <a:lnTo>
                      <a:pt x="0" y="8417"/>
                    </a:lnTo>
                    <a:lnTo>
                      <a:pt x="19" y="8475"/>
                    </a:lnTo>
                    <a:lnTo>
                      <a:pt x="4566" y="32932"/>
                    </a:lnTo>
                    <a:lnTo>
                      <a:pt x="4547" y="34287"/>
                    </a:lnTo>
                    <a:lnTo>
                      <a:pt x="4547" y="35622"/>
                    </a:lnTo>
                    <a:lnTo>
                      <a:pt x="4586" y="37208"/>
                    </a:lnTo>
                    <a:lnTo>
                      <a:pt x="4624" y="38079"/>
                    </a:lnTo>
                    <a:lnTo>
                      <a:pt x="4663" y="38988"/>
                    </a:lnTo>
                    <a:lnTo>
                      <a:pt x="4721" y="39898"/>
                    </a:lnTo>
                    <a:lnTo>
                      <a:pt x="4818" y="40807"/>
                    </a:lnTo>
                    <a:lnTo>
                      <a:pt x="4915" y="41717"/>
                    </a:lnTo>
                    <a:lnTo>
                      <a:pt x="5031" y="42587"/>
                    </a:lnTo>
                    <a:lnTo>
                      <a:pt x="5166" y="43419"/>
                    </a:lnTo>
                    <a:lnTo>
                      <a:pt x="5340" y="44193"/>
                    </a:lnTo>
                    <a:lnTo>
                      <a:pt x="6540" y="49263"/>
                    </a:lnTo>
                    <a:lnTo>
                      <a:pt x="7198" y="52068"/>
                    </a:lnTo>
                    <a:lnTo>
                      <a:pt x="7043" y="52184"/>
                    </a:lnTo>
                    <a:lnTo>
                      <a:pt x="6927" y="52281"/>
                    </a:lnTo>
                    <a:lnTo>
                      <a:pt x="6850" y="52378"/>
                    </a:lnTo>
                    <a:lnTo>
                      <a:pt x="6753" y="52494"/>
                    </a:lnTo>
                    <a:lnTo>
                      <a:pt x="6695" y="52610"/>
                    </a:lnTo>
                    <a:lnTo>
                      <a:pt x="6637" y="52745"/>
                    </a:lnTo>
                    <a:lnTo>
                      <a:pt x="6617" y="52900"/>
                    </a:lnTo>
                    <a:lnTo>
                      <a:pt x="6617" y="53887"/>
                    </a:lnTo>
                    <a:lnTo>
                      <a:pt x="6637" y="53964"/>
                    </a:lnTo>
                    <a:lnTo>
                      <a:pt x="6675" y="54003"/>
                    </a:lnTo>
                    <a:lnTo>
                      <a:pt x="6695" y="54042"/>
                    </a:lnTo>
                    <a:lnTo>
                      <a:pt x="6733" y="54100"/>
                    </a:lnTo>
                    <a:lnTo>
                      <a:pt x="6772" y="54235"/>
                    </a:lnTo>
                    <a:lnTo>
                      <a:pt x="6792" y="54313"/>
                    </a:lnTo>
                    <a:lnTo>
                      <a:pt x="6792" y="54429"/>
                    </a:lnTo>
                    <a:lnTo>
                      <a:pt x="6772" y="54545"/>
                    </a:lnTo>
                    <a:lnTo>
                      <a:pt x="6733" y="54680"/>
                    </a:lnTo>
                    <a:lnTo>
                      <a:pt x="6695" y="54835"/>
                    </a:lnTo>
                    <a:lnTo>
                      <a:pt x="6617" y="54990"/>
                    </a:lnTo>
                    <a:lnTo>
                      <a:pt x="6521" y="55183"/>
                    </a:lnTo>
                    <a:lnTo>
                      <a:pt x="6385" y="55396"/>
                    </a:lnTo>
                    <a:lnTo>
                      <a:pt x="6230" y="55628"/>
                    </a:lnTo>
                    <a:lnTo>
                      <a:pt x="6037" y="55880"/>
                    </a:lnTo>
                    <a:lnTo>
                      <a:pt x="5863" y="56054"/>
                    </a:lnTo>
                    <a:lnTo>
                      <a:pt x="5650" y="56248"/>
                    </a:lnTo>
                    <a:lnTo>
                      <a:pt x="5398" y="56422"/>
                    </a:lnTo>
                    <a:lnTo>
                      <a:pt x="5108" y="56577"/>
                    </a:lnTo>
                    <a:lnTo>
                      <a:pt x="4489" y="56906"/>
                    </a:lnTo>
                    <a:lnTo>
                      <a:pt x="3870" y="57215"/>
                    </a:lnTo>
                    <a:lnTo>
                      <a:pt x="3193" y="57563"/>
                    </a:lnTo>
                    <a:lnTo>
                      <a:pt x="2883" y="57718"/>
                    </a:lnTo>
                    <a:lnTo>
                      <a:pt x="2612" y="57873"/>
                    </a:lnTo>
                    <a:lnTo>
                      <a:pt x="2380" y="58047"/>
                    </a:lnTo>
                    <a:lnTo>
                      <a:pt x="2186" y="58202"/>
                    </a:lnTo>
                    <a:lnTo>
                      <a:pt x="2032" y="58376"/>
                    </a:lnTo>
                    <a:lnTo>
                      <a:pt x="1974" y="58453"/>
                    </a:lnTo>
                    <a:lnTo>
                      <a:pt x="1935" y="58550"/>
                    </a:lnTo>
                    <a:lnTo>
                      <a:pt x="1916" y="58647"/>
                    </a:lnTo>
                    <a:lnTo>
                      <a:pt x="1916" y="58744"/>
                    </a:lnTo>
                    <a:lnTo>
                      <a:pt x="1935" y="58840"/>
                    </a:lnTo>
                    <a:lnTo>
                      <a:pt x="1974" y="58937"/>
                    </a:lnTo>
                    <a:lnTo>
                      <a:pt x="2012" y="59015"/>
                    </a:lnTo>
                    <a:lnTo>
                      <a:pt x="2070" y="59092"/>
                    </a:lnTo>
                    <a:lnTo>
                      <a:pt x="2225" y="59227"/>
                    </a:lnTo>
                    <a:lnTo>
                      <a:pt x="2399" y="59343"/>
                    </a:lnTo>
                    <a:lnTo>
                      <a:pt x="2612" y="59440"/>
                    </a:lnTo>
                    <a:lnTo>
                      <a:pt x="2864" y="59518"/>
                    </a:lnTo>
                    <a:lnTo>
                      <a:pt x="3154" y="59576"/>
                    </a:lnTo>
                    <a:lnTo>
                      <a:pt x="3463" y="59634"/>
                    </a:lnTo>
                    <a:lnTo>
                      <a:pt x="3792" y="59653"/>
                    </a:lnTo>
                    <a:lnTo>
                      <a:pt x="4141" y="59672"/>
                    </a:lnTo>
                    <a:lnTo>
                      <a:pt x="4528" y="59672"/>
                    </a:lnTo>
                    <a:lnTo>
                      <a:pt x="5321" y="59653"/>
                    </a:lnTo>
                    <a:lnTo>
                      <a:pt x="6172" y="59595"/>
                    </a:lnTo>
                    <a:lnTo>
                      <a:pt x="7062" y="59518"/>
                    </a:lnTo>
                    <a:lnTo>
                      <a:pt x="7488" y="59479"/>
                    </a:lnTo>
                    <a:lnTo>
                      <a:pt x="7972" y="59460"/>
                    </a:lnTo>
                    <a:lnTo>
                      <a:pt x="9113" y="59440"/>
                    </a:lnTo>
                    <a:lnTo>
                      <a:pt x="10332" y="59440"/>
                    </a:lnTo>
                    <a:lnTo>
                      <a:pt x="10913" y="59421"/>
                    </a:lnTo>
                    <a:lnTo>
                      <a:pt x="11455" y="59382"/>
                    </a:lnTo>
                    <a:lnTo>
                      <a:pt x="11958" y="59324"/>
                    </a:lnTo>
                    <a:lnTo>
                      <a:pt x="12364" y="59266"/>
                    </a:lnTo>
                    <a:lnTo>
                      <a:pt x="12558" y="59208"/>
                    </a:lnTo>
                    <a:lnTo>
                      <a:pt x="12712" y="59169"/>
                    </a:lnTo>
                    <a:lnTo>
                      <a:pt x="12848" y="59111"/>
                    </a:lnTo>
                    <a:lnTo>
                      <a:pt x="12944" y="59034"/>
                    </a:lnTo>
                    <a:lnTo>
                      <a:pt x="13157" y="58860"/>
                    </a:lnTo>
                    <a:lnTo>
                      <a:pt x="13312" y="58686"/>
                    </a:lnTo>
                    <a:lnTo>
                      <a:pt x="13428" y="58531"/>
                    </a:lnTo>
                    <a:lnTo>
                      <a:pt x="13486" y="58376"/>
                    </a:lnTo>
                    <a:lnTo>
                      <a:pt x="13525" y="58221"/>
                    </a:lnTo>
                    <a:lnTo>
                      <a:pt x="13525" y="58047"/>
                    </a:lnTo>
                    <a:lnTo>
                      <a:pt x="13506" y="57854"/>
                    </a:lnTo>
                    <a:lnTo>
                      <a:pt x="13486" y="57621"/>
                    </a:lnTo>
                    <a:lnTo>
                      <a:pt x="13448" y="57273"/>
                    </a:lnTo>
                    <a:lnTo>
                      <a:pt x="13390" y="56751"/>
                    </a:lnTo>
                    <a:lnTo>
                      <a:pt x="13293" y="56209"/>
                    </a:lnTo>
                    <a:lnTo>
                      <a:pt x="13196" y="55687"/>
                    </a:lnTo>
                    <a:lnTo>
                      <a:pt x="13099" y="55164"/>
                    </a:lnTo>
                    <a:lnTo>
                      <a:pt x="12906" y="54332"/>
                    </a:lnTo>
                    <a:lnTo>
                      <a:pt x="12790" y="53887"/>
                    </a:lnTo>
                    <a:lnTo>
                      <a:pt x="12886" y="53191"/>
                    </a:lnTo>
                    <a:lnTo>
                      <a:pt x="13041" y="52068"/>
                    </a:lnTo>
                    <a:lnTo>
                      <a:pt x="13099" y="51468"/>
                    </a:lnTo>
                    <a:lnTo>
                      <a:pt x="13138" y="50927"/>
                    </a:lnTo>
                    <a:lnTo>
                      <a:pt x="13138" y="50694"/>
                    </a:lnTo>
                    <a:lnTo>
                      <a:pt x="13138" y="50482"/>
                    </a:lnTo>
                    <a:lnTo>
                      <a:pt x="13119" y="50307"/>
                    </a:lnTo>
                    <a:lnTo>
                      <a:pt x="13080" y="50191"/>
                    </a:lnTo>
                    <a:lnTo>
                      <a:pt x="12983" y="49921"/>
                    </a:lnTo>
                    <a:lnTo>
                      <a:pt x="12867" y="49514"/>
                    </a:lnTo>
                    <a:lnTo>
                      <a:pt x="12596" y="48508"/>
                    </a:lnTo>
                    <a:lnTo>
                      <a:pt x="12248" y="47038"/>
                    </a:lnTo>
                    <a:lnTo>
                      <a:pt x="12016" y="31771"/>
                    </a:lnTo>
                    <a:lnTo>
                      <a:pt x="12093" y="19407"/>
                    </a:lnTo>
                    <a:lnTo>
                      <a:pt x="14686" y="33319"/>
                    </a:lnTo>
                    <a:lnTo>
                      <a:pt x="15576" y="39917"/>
                    </a:lnTo>
                    <a:lnTo>
                      <a:pt x="16195" y="44580"/>
                    </a:lnTo>
                    <a:lnTo>
                      <a:pt x="16408" y="46264"/>
                    </a:lnTo>
                    <a:lnTo>
                      <a:pt x="16505" y="47134"/>
                    </a:lnTo>
                    <a:lnTo>
                      <a:pt x="16601" y="48044"/>
                    </a:lnTo>
                    <a:lnTo>
                      <a:pt x="16737" y="49166"/>
                    </a:lnTo>
                    <a:lnTo>
                      <a:pt x="16950" y="50733"/>
                    </a:lnTo>
                    <a:lnTo>
                      <a:pt x="16776" y="51294"/>
                    </a:lnTo>
                    <a:lnTo>
                      <a:pt x="16582" y="51933"/>
                    </a:lnTo>
                    <a:lnTo>
                      <a:pt x="16563" y="52068"/>
                    </a:lnTo>
                    <a:lnTo>
                      <a:pt x="16601" y="52281"/>
                    </a:lnTo>
                    <a:lnTo>
                      <a:pt x="16640" y="52494"/>
                    </a:lnTo>
                    <a:lnTo>
                      <a:pt x="16698" y="52745"/>
                    </a:lnTo>
                    <a:lnTo>
                      <a:pt x="16834" y="53229"/>
                    </a:lnTo>
                    <a:lnTo>
                      <a:pt x="16969" y="53597"/>
                    </a:lnTo>
                    <a:lnTo>
                      <a:pt x="17124" y="56132"/>
                    </a:lnTo>
                    <a:lnTo>
                      <a:pt x="17259" y="57796"/>
                    </a:lnTo>
                    <a:lnTo>
                      <a:pt x="17337" y="58782"/>
                    </a:lnTo>
                    <a:lnTo>
                      <a:pt x="17375" y="58937"/>
                    </a:lnTo>
                    <a:lnTo>
                      <a:pt x="17453" y="59053"/>
                    </a:lnTo>
                    <a:lnTo>
                      <a:pt x="17550" y="59150"/>
                    </a:lnTo>
                    <a:lnTo>
                      <a:pt x="17666" y="59227"/>
                    </a:lnTo>
                    <a:lnTo>
                      <a:pt x="17801" y="59266"/>
                    </a:lnTo>
                    <a:lnTo>
                      <a:pt x="17956" y="59305"/>
                    </a:lnTo>
                    <a:lnTo>
                      <a:pt x="18304" y="59363"/>
                    </a:lnTo>
                    <a:lnTo>
                      <a:pt x="18691" y="59421"/>
                    </a:lnTo>
                    <a:lnTo>
                      <a:pt x="18904" y="59460"/>
                    </a:lnTo>
                    <a:lnTo>
                      <a:pt x="19136" y="59518"/>
                    </a:lnTo>
                    <a:lnTo>
                      <a:pt x="19388" y="59556"/>
                    </a:lnTo>
                    <a:lnTo>
                      <a:pt x="19697" y="59614"/>
                    </a:lnTo>
                    <a:lnTo>
                      <a:pt x="20549" y="59730"/>
                    </a:lnTo>
                    <a:lnTo>
                      <a:pt x="21535" y="59789"/>
                    </a:lnTo>
                    <a:lnTo>
                      <a:pt x="22058" y="59827"/>
                    </a:lnTo>
                    <a:lnTo>
                      <a:pt x="23064" y="59827"/>
                    </a:lnTo>
                    <a:lnTo>
                      <a:pt x="23528" y="59789"/>
                    </a:lnTo>
                    <a:lnTo>
                      <a:pt x="23973" y="59750"/>
                    </a:lnTo>
                    <a:lnTo>
                      <a:pt x="24360" y="59692"/>
                    </a:lnTo>
                    <a:lnTo>
                      <a:pt x="24535" y="59634"/>
                    </a:lnTo>
                    <a:lnTo>
                      <a:pt x="24709" y="59595"/>
                    </a:lnTo>
                    <a:lnTo>
                      <a:pt x="24844" y="59518"/>
                    </a:lnTo>
                    <a:lnTo>
                      <a:pt x="24980" y="59460"/>
                    </a:lnTo>
                    <a:lnTo>
                      <a:pt x="25076" y="59382"/>
                    </a:lnTo>
                    <a:lnTo>
                      <a:pt x="25173" y="59285"/>
                    </a:lnTo>
                    <a:lnTo>
                      <a:pt x="25250" y="59189"/>
                    </a:lnTo>
                    <a:lnTo>
                      <a:pt x="25289" y="59092"/>
                    </a:lnTo>
                    <a:lnTo>
                      <a:pt x="25328" y="58976"/>
                    </a:lnTo>
                    <a:lnTo>
                      <a:pt x="25347" y="58879"/>
                    </a:lnTo>
                    <a:lnTo>
                      <a:pt x="25347" y="58763"/>
                    </a:lnTo>
                    <a:lnTo>
                      <a:pt x="25328" y="58628"/>
                    </a:lnTo>
                    <a:lnTo>
                      <a:pt x="25289" y="58511"/>
                    </a:lnTo>
                    <a:lnTo>
                      <a:pt x="25231" y="58376"/>
                    </a:lnTo>
                    <a:lnTo>
                      <a:pt x="25173" y="58221"/>
                    </a:lnTo>
                    <a:lnTo>
                      <a:pt x="25076" y="58086"/>
                    </a:lnTo>
                    <a:lnTo>
                      <a:pt x="24863" y="57776"/>
                    </a:lnTo>
                    <a:lnTo>
                      <a:pt x="24593" y="57447"/>
                    </a:lnTo>
                    <a:lnTo>
                      <a:pt x="23973" y="56770"/>
                    </a:lnTo>
                    <a:lnTo>
                      <a:pt x="23586" y="56364"/>
                    </a:lnTo>
                    <a:lnTo>
                      <a:pt x="23238" y="55957"/>
                    </a:lnTo>
                    <a:lnTo>
                      <a:pt x="23083" y="55764"/>
                    </a:lnTo>
                    <a:lnTo>
                      <a:pt x="22948" y="55590"/>
                    </a:lnTo>
                    <a:lnTo>
                      <a:pt x="22851" y="55416"/>
                    </a:lnTo>
                    <a:lnTo>
                      <a:pt x="22774" y="55280"/>
                    </a:lnTo>
                    <a:lnTo>
                      <a:pt x="22619" y="54777"/>
                    </a:lnTo>
                    <a:lnTo>
                      <a:pt x="22484" y="54371"/>
                    </a:lnTo>
                    <a:lnTo>
                      <a:pt x="22406" y="54023"/>
                    </a:lnTo>
                    <a:lnTo>
                      <a:pt x="22367" y="53752"/>
                    </a:lnTo>
                    <a:lnTo>
                      <a:pt x="22348" y="53558"/>
                    </a:lnTo>
                    <a:lnTo>
                      <a:pt x="22348" y="53423"/>
                    </a:lnTo>
                    <a:lnTo>
                      <a:pt x="22348" y="53307"/>
                    </a:lnTo>
                    <a:lnTo>
                      <a:pt x="22522" y="52881"/>
                    </a:lnTo>
                    <a:lnTo>
                      <a:pt x="22851" y="52068"/>
                    </a:lnTo>
                    <a:lnTo>
                      <a:pt x="23006" y="51643"/>
                    </a:lnTo>
                    <a:lnTo>
                      <a:pt x="23141" y="51217"/>
                    </a:lnTo>
                    <a:lnTo>
                      <a:pt x="23238" y="50869"/>
                    </a:lnTo>
                    <a:lnTo>
                      <a:pt x="23258" y="50714"/>
                    </a:lnTo>
                    <a:lnTo>
                      <a:pt x="23277" y="50598"/>
                    </a:lnTo>
                    <a:lnTo>
                      <a:pt x="23238" y="50327"/>
                    </a:lnTo>
                    <a:lnTo>
                      <a:pt x="23180" y="49940"/>
                    </a:lnTo>
                    <a:lnTo>
                      <a:pt x="22967" y="48972"/>
                    </a:lnTo>
                    <a:lnTo>
                      <a:pt x="22735" y="48044"/>
                    </a:lnTo>
                    <a:lnTo>
                      <a:pt x="22600" y="47502"/>
                    </a:lnTo>
                    <a:lnTo>
                      <a:pt x="22658" y="47173"/>
                    </a:lnTo>
                    <a:lnTo>
                      <a:pt x="22774" y="46534"/>
                    </a:lnTo>
                    <a:lnTo>
                      <a:pt x="22909" y="45644"/>
                    </a:lnTo>
                    <a:lnTo>
                      <a:pt x="23064" y="44561"/>
                    </a:lnTo>
                    <a:lnTo>
                      <a:pt x="23122" y="43942"/>
                    </a:lnTo>
                    <a:lnTo>
                      <a:pt x="23180" y="43322"/>
                    </a:lnTo>
                    <a:lnTo>
                      <a:pt x="23238" y="42665"/>
                    </a:lnTo>
                    <a:lnTo>
                      <a:pt x="23258" y="41987"/>
                    </a:lnTo>
                    <a:lnTo>
                      <a:pt x="23277" y="41310"/>
                    </a:lnTo>
                    <a:lnTo>
                      <a:pt x="23277" y="40633"/>
                    </a:lnTo>
                    <a:lnTo>
                      <a:pt x="23238" y="39956"/>
                    </a:lnTo>
                    <a:lnTo>
                      <a:pt x="23199" y="39279"/>
                    </a:lnTo>
                    <a:lnTo>
                      <a:pt x="23006" y="37537"/>
                    </a:lnTo>
                    <a:lnTo>
                      <a:pt x="22812" y="35912"/>
                    </a:lnTo>
                    <a:lnTo>
                      <a:pt x="22464" y="33300"/>
                    </a:lnTo>
                    <a:lnTo>
                      <a:pt x="22329" y="32390"/>
                    </a:lnTo>
                    <a:lnTo>
                      <a:pt x="22290" y="31926"/>
                    </a:lnTo>
                    <a:lnTo>
                      <a:pt x="22716" y="24554"/>
                    </a:lnTo>
                    <a:lnTo>
                      <a:pt x="23025" y="19446"/>
                    </a:lnTo>
                    <a:lnTo>
                      <a:pt x="23122" y="17685"/>
                    </a:lnTo>
                    <a:lnTo>
                      <a:pt x="23199" y="16911"/>
                    </a:lnTo>
                    <a:lnTo>
                      <a:pt x="23548" y="14996"/>
                    </a:lnTo>
                    <a:lnTo>
                      <a:pt x="24186" y="11667"/>
                    </a:lnTo>
                    <a:lnTo>
                      <a:pt x="24302" y="10855"/>
                    </a:lnTo>
                    <a:lnTo>
                      <a:pt x="24380" y="10178"/>
                    </a:lnTo>
                    <a:lnTo>
                      <a:pt x="24418" y="9616"/>
                    </a:lnTo>
                    <a:lnTo>
                      <a:pt x="24438" y="9133"/>
                    </a:lnTo>
                    <a:lnTo>
                      <a:pt x="24457" y="8765"/>
                    </a:lnTo>
                    <a:lnTo>
                      <a:pt x="24476" y="8456"/>
                    </a:lnTo>
                    <a:lnTo>
                      <a:pt x="24496" y="8185"/>
                    </a:lnTo>
                    <a:lnTo>
                      <a:pt x="24496" y="7836"/>
                    </a:lnTo>
                    <a:lnTo>
                      <a:pt x="24438" y="7101"/>
                    </a:lnTo>
                    <a:lnTo>
                      <a:pt x="24380" y="6443"/>
                    </a:lnTo>
                    <a:lnTo>
                      <a:pt x="24341" y="6134"/>
                    </a:lnTo>
                    <a:lnTo>
                      <a:pt x="24302" y="6076"/>
                    </a:lnTo>
                    <a:lnTo>
                      <a:pt x="24244" y="6018"/>
                    </a:lnTo>
                    <a:lnTo>
                      <a:pt x="11087" y="19"/>
                    </a:lnTo>
                    <a:lnTo>
                      <a:pt x="110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8"/>
              <p:cNvSpPr/>
              <p:nvPr/>
            </p:nvSpPr>
            <p:spPr>
              <a:xfrm>
                <a:off x="-349663" y="3001433"/>
                <a:ext cx="166655" cy="199093"/>
              </a:xfrm>
              <a:custGeom>
                <a:avLst/>
                <a:gdLst/>
                <a:ahLst/>
                <a:cxnLst/>
                <a:rect l="l" t="t" r="r" b="b"/>
                <a:pathLst>
                  <a:path w="5864" h="7006" extrusionOk="0">
                    <a:moveTo>
                      <a:pt x="3271" y="1"/>
                    </a:moveTo>
                    <a:lnTo>
                      <a:pt x="1065" y="2168"/>
                    </a:lnTo>
                    <a:lnTo>
                      <a:pt x="1" y="3658"/>
                    </a:lnTo>
                    <a:lnTo>
                      <a:pt x="1974" y="7005"/>
                    </a:lnTo>
                    <a:lnTo>
                      <a:pt x="2110" y="6908"/>
                    </a:lnTo>
                    <a:lnTo>
                      <a:pt x="2497" y="6637"/>
                    </a:lnTo>
                    <a:lnTo>
                      <a:pt x="2729" y="6463"/>
                    </a:lnTo>
                    <a:lnTo>
                      <a:pt x="2961" y="6231"/>
                    </a:lnTo>
                    <a:lnTo>
                      <a:pt x="3193" y="5980"/>
                    </a:lnTo>
                    <a:lnTo>
                      <a:pt x="3406" y="5709"/>
                    </a:lnTo>
                    <a:lnTo>
                      <a:pt x="3619" y="5380"/>
                    </a:lnTo>
                    <a:lnTo>
                      <a:pt x="3871" y="4954"/>
                    </a:lnTo>
                    <a:lnTo>
                      <a:pt x="4393" y="4064"/>
                    </a:lnTo>
                    <a:lnTo>
                      <a:pt x="4993" y="2980"/>
                    </a:lnTo>
                    <a:lnTo>
                      <a:pt x="5864" y="1974"/>
                    </a:lnTo>
                    <a:lnTo>
                      <a:pt x="32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8"/>
              <p:cNvSpPr/>
              <p:nvPr/>
            </p:nvSpPr>
            <p:spPr>
              <a:xfrm>
                <a:off x="-354040" y="2997028"/>
                <a:ext cx="174868" cy="207874"/>
              </a:xfrm>
              <a:custGeom>
                <a:avLst/>
                <a:gdLst/>
                <a:ahLst/>
                <a:cxnLst/>
                <a:rect l="l" t="t" r="r" b="b"/>
                <a:pathLst>
                  <a:path w="6153" h="7315" extrusionOk="0">
                    <a:moveTo>
                      <a:pt x="3425" y="369"/>
                    </a:moveTo>
                    <a:lnTo>
                      <a:pt x="5785" y="2149"/>
                    </a:lnTo>
                    <a:lnTo>
                      <a:pt x="5031" y="3039"/>
                    </a:lnTo>
                    <a:lnTo>
                      <a:pt x="5011" y="3058"/>
                    </a:lnTo>
                    <a:lnTo>
                      <a:pt x="4412" y="4142"/>
                    </a:lnTo>
                    <a:lnTo>
                      <a:pt x="3889" y="5032"/>
                    </a:lnTo>
                    <a:lnTo>
                      <a:pt x="3657" y="5438"/>
                    </a:lnTo>
                    <a:lnTo>
                      <a:pt x="3444" y="5786"/>
                    </a:lnTo>
                    <a:lnTo>
                      <a:pt x="3289" y="5980"/>
                    </a:lnTo>
                    <a:lnTo>
                      <a:pt x="3115" y="6173"/>
                    </a:lnTo>
                    <a:lnTo>
                      <a:pt x="2941" y="6347"/>
                    </a:lnTo>
                    <a:lnTo>
                      <a:pt x="2767" y="6502"/>
                    </a:lnTo>
                    <a:lnTo>
                      <a:pt x="2438" y="6773"/>
                    </a:lnTo>
                    <a:lnTo>
                      <a:pt x="2167" y="6947"/>
                    </a:lnTo>
                    <a:lnTo>
                      <a:pt x="329" y="3813"/>
                    </a:lnTo>
                    <a:lnTo>
                      <a:pt x="1316" y="2420"/>
                    </a:lnTo>
                    <a:lnTo>
                      <a:pt x="3425" y="369"/>
                    </a:lnTo>
                    <a:close/>
                    <a:moveTo>
                      <a:pt x="3405" y="1"/>
                    </a:moveTo>
                    <a:lnTo>
                      <a:pt x="3347" y="20"/>
                    </a:lnTo>
                    <a:lnTo>
                      <a:pt x="3309" y="40"/>
                    </a:lnTo>
                    <a:lnTo>
                      <a:pt x="1084" y="2226"/>
                    </a:lnTo>
                    <a:lnTo>
                      <a:pt x="39" y="3716"/>
                    </a:lnTo>
                    <a:lnTo>
                      <a:pt x="0" y="3755"/>
                    </a:lnTo>
                    <a:lnTo>
                      <a:pt x="0" y="3793"/>
                    </a:lnTo>
                    <a:lnTo>
                      <a:pt x="0" y="3832"/>
                    </a:lnTo>
                    <a:lnTo>
                      <a:pt x="19" y="3890"/>
                    </a:lnTo>
                    <a:lnTo>
                      <a:pt x="1993" y="7237"/>
                    </a:lnTo>
                    <a:lnTo>
                      <a:pt x="2051" y="7296"/>
                    </a:lnTo>
                    <a:lnTo>
                      <a:pt x="2128" y="7315"/>
                    </a:lnTo>
                    <a:lnTo>
                      <a:pt x="2206" y="7296"/>
                    </a:lnTo>
                    <a:lnTo>
                      <a:pt x="2380" y="7179"/>
                    </a:lnTo>
                    <a:lnTo>
                      <a:pt x="2748" y="6909"/>
                    </a:lnTo>
                    <a:lnTo>
                      <a:pt x="2999" y="6715"/>
                    </a:lnTo>
                    <a:lnTo>
                      <a:pt x="3231" y="6483"/>
                    </a:lnTo>
                    <a:lnTo>
                      <a:pt x="3463" y="6231"/>
                    </a:lnTo>
                    <a:lnTo>
                      <a:pt x="3696" y="5960"/>
                    </a:lnTo>
                    <a:lnTo>
                      <a:pt x="3889" y="5632"/>
                    </a:lnTo>
                    <a:lnTo>
                      <a:pt x="4141" y="5245"/>
                    </a:lnTo>
                    <a:lnTo>
                      <a:pt x="4624" y="4374"/>
                    </a:lnTo>
                    <a:lnTo>
                      <a:pt x="5263" y="3213"/>
                    </a:lnTo>
                    <a:lnTo>
                      <a:pt x="6134" y="2226"/>
                    </a:lnTo>
                    <a:lnTo>
                      <a:pt x="6153" y="2168"/>
                    </a:lnTo>
                    <a:lnTo>
                      <a:pt x="6153" y="2110"/>
                    </a:lnTo>
                    <a:lnTo>
                      <a:pt x="6134" y="2052"/>
                    </a:lnTo>
                    <a:lnTo>
                      <a:pt x="6095" y="1994"/>
                    </a:lnTo>
                    <a:lnTo>
                      <a:pt x="3502" y="40"/>
                    </a:lnTo>
                    <a:lnTo>
                      <a:pt x="34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8"/>
              <p:cNvSpPr/>
              <p:nvPr/>
            </p:nvSpPr>
            <p:spPr>
              <a:xfrm>
                <a:off x="-266620" y="2976709"/>
                <a:ext cx="105069" cy="112192"/>
              </a:xfrm>
              <a:custGeom>
                <a:avLst/>
                <a:gdLst/>
                <a:ahLst/>
                <a:cxnLst/>
                <a:rect l="l" t="t" r="r" b="b"/>
                <a:pathLst>
                  <a:path w="3697" h="3948" extrusionOk="0">
                    <a:moveTo>
                      <a:pt x="678" y="0"/>
                    </a:moveTo>
                    <a:lnTo>
                      <a:pt x="1" y="1451"/>
                    </a:lnTo>
                    <a:lnTo>
                      <a:pt x="3077" y="3947"/>
                    </a:lnTo>
                    <a:lnTo>
                      <a:pt x="3696" y="2980"/>
                    </a:lnTo>
                    <a:lnTo>
                      <a:pt x="67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8"/>
              <p:cNvSpPr/>
              <p:nvPr/>
            </p:nvSpPr>
            <p:spPr>
              <a:xfrm>
                <a:off x="-271025" y="2972845"/>
                <a:ext cx="113851" cy="120462"/>
              </a:xfrm>
              <a:custGeom>
                <a:avLst/>
                <a:gdLst/>
                <a:ahLst/>
                <a:cxnLst/>
                <a:rect l="l" t="t" r="r" b="b"/>
                <a:pathLst>
                  <a:path w="4006" h="4239" extrusionOk="0">
                    <a:moveTo>
                      <a:pt x="871" y="407"/>
                    </a:moveTo>
                    <a:lnTo>
                      <a:pt x="3658" y="3135"/>
                    </a:lnTo>
                    <a:lnTo>
                      <a:pt x="3193" y="3851"/>
                    </a:lnTo>
                    <a:lnTo>
                      <a:pt x="349" y="1549"/>
                    </a:lnTo>
                    <a:lnTo>
                      <a:pt x="871" y="407"/>
                    </a:lnTo>
                    <a:close/>
                    <a:moveTo>
                      <a:pt x="813" y="1"/>
                    </a:moveTo>
                    <a:lnTo>
                      <a:pt x="736" y="20"/>
                    </a:lnTo>
                    <a:lnTo>
                      <a:pt x="697" y="78"/>
                    </a:lnTo>
                    <a:lnTo>
                      <a:pt x="20" y="1510"/>
                    </a:lnTo>
                    <a:lnTo>
                      <a:pt x="1" y="1568"/>
                    </a:lnTo>
                    <a:lnTo>
                      <a:pt x="20" y="1626"/>
                    </a:lnTo>
                    <a:lnTo>
                      <a:pt x="20" y="1665"/>
                    </a:lnTo>
                    <a:lnTo>
                      <a:pt x="59" y="1703"/>
                    </a:lnTo>
                    <a:lnTo>
                      <a:pt x="3135" y="4199"/>
                    </a:lnTo>
                    <a:lnTo>
                      <a:pt x="3174" y="4219"/>
                    </a:lnTo>
                    <a:lnTo>
                      <a:pt x="3232" y="4238"/>
                    </a:lnTo>
                    <a:lnTo>
                      <a:pt x="3251" y="4238"/>
                    </a:lnTo>
                    <a:lnTo>
                      <a:pt x="3309" y="4199"/>
                    </a:lnTo>
                    <a:lnTo>
                      <a:pt x="3367" y="4161"/>
                    </a:lnTo>
                    <a:lnTo>
                      <a:pt x="3987" y="3193"/>
                    </a:lnTo>
                    <a:lnTo>
                      <a:pt x="4006" y="3154"/>
                    </a:lnTo>
                    <a:lnTo>
                      <a:pt x="4006" y="3096"/>
                    </a:lnTo>
                    <a:lnTo>
                      <a:pt x="3987" y="3058"/>
                    </a:lnTo>
                    <a:lnTo>
                      <a:pt x="3967" y="3000"/>
                    </a:lnTo>
                    <a:lnTo>
                      <a:pt x="949" y="39"/>
                    </a:lnTo>
                    <a:lnTo>
                      <a:pt x="8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8"/>
              <p:cNvSpPr/>
              <p:nvPr/>
            </p:nvSpPr>
            <p:spPr>
              <a:xfrm>
                <a:off x="-312803" y="2267949"/>
                <a:ext cx="258480" cy="801715"/>
              </a:xfrm>
              <a:custGeom>
                <a:avLst/>
                <a:gdLst/>
                <a:ahLst/>
                <a:cxnLst/>
                <a:rect l="l" t="t" r="r" b="b"/>
                <a:pathLst>
                  <a:path w="9095" h="28212" extrusionOk="0">
                    <a:moveTo>
                      <a:pt x="4895" y="0"/>
                    </a:moveTo>
                    <a:lnTo>
                      <a:pt x="4605" y="174"/>
                    </a:lnTo>
                    <a:lnTo>
                      <a:pt x="4315" y="368"/>
                    </a:lnTo>
                    <a:lnTo>
                      <a:pt x="4044" y="600"/>
                    </a:lnTo>
                    <a:lnTo>
                      <a:pt x="3773" y="871"/>
                    </a:lnTo>
                    <a:lnTo>
                      <a:pt x="3502" y="1161"/>
                    </a:lnTo>
                    <a:lnTo>
                      <a:pt x="3251" y="1471"/>
                    </a:lnTo>
                    <a:lnTo>
                      <a:pt x="3019" y="1800"/>
                    </a:lnTo>
                    <a:lnTo>
                      <a:pt x="2786" y="2167"/>
                    </a:lnTo>
                    <a:lnTo>
                      <a:pt x="2554" y="2535"/>
                    </a:lnTo>
                    <a:lnTo>
                      <a:pt x="2341" y="2922"/>
                    </a:lnTo>
                    <a:lnTo>
                      <a:pt x="2148" y="3309"/>
                    </a:lnTo>
                    <a:lnTo>
                      <a:pt x="1935" y="3715"/>
                    </a:lnTo>
                    <a:lnTo>
                      <a:pt x="1587" y="4547"/>
                    </a:lnTo>
                    <a:lnTo>
                      <a:pt x="1258" y="5360"/>
                    </a:lnTo>
                    <a:lnTo>
                      <a:pt x="968" y="6172"/>
                    </a:lnTo>
                    <a:lnTo>
                      <a:pt x="716" y="6946"/>
                    </a:lnTo>
                    <a:lnTo>
                      <a:pt x="484" y="7643"/>
                    </a:lnTo>
                    <a:lnTo>
                      <a:pt x="310" y="8262"/>
                    </a:lnTo>
                    <a:lnTo>
                      <a:pt x="78" y="9191"/>
                    </a:lnTo>
                    <a:lnTo>
                      <a:pt x="0" y="9539"/>
                    </a:lnTo>
                    <a:lnTo>
                      <a:pt x="3231" y="17975"/>
                    </a:lnTo>
                    <a:lnTo>
                      <a:pt x="2129" y="25367"/>
                    </a:lnTo>
                    <a:lnTo>
                      <a:pt x="5437" y="28211"/>
                    </a:lnTo>
                    <a:lnTo>
                      <a:pt x="6018" y="26760"/>
                    </a:lnTo>
                    <a:lnTo>
                      <a:pt x="7333" y="23490"/>
                    </a:lnTo>
                    <a:lnTo>
                      <a:pt x="8011" y="21710"/>
                    </a:lnTo>
                    <a:lnTo>
                      <a:pt x="8591" y="20142"/>
                    </a:lnTo>
                    <a:lnTo>
                      <a:pt x="8823" y="19485"/>
                    </a:lnTo>
                    <a:lnTo>
                      <a:pt x="8997" y="18962"/>
                    </a:lnTo>
                    <a:lnTo>
                      <a:pt x="9075" y="18614"/>
                    </a:lnTo>
                    <a:lnTo>
                      <a:pt x="9094" y="18498"/>
                    </a:lnTo>
                    <a:lnTo>
                      <a:pt x="9094" y="18420"/>
                    </a:lnTo>
                    <a:lnTo>
                      <a:pt x="9036" y="18169"/>
                    </a:lnTo>
                    <a:lnTo>
                      <a:pt x="8901" y="17627"/>
                    </a:lnTo>
                    <a:lnTo>
                      <a:pt x="8494" y="15808"/>
                    </a:lnTo>
                    <a:lnTo>
                      <a:pt x="7333" y="10468"/>
                    </a:lnTo>
                    <a:lnTo>
                      <a:pt x="5689" y="2864"/>
                    </a:lnTo>
                    <a:lnTo>
                      <a:pt x="5689" y="1432"/>
                    </a:lnTo>
                    <a:lnTo>
                      <a:pt x="5689" y="1316"/>
                    </a:lnTo>
                    <a:lnTo>
                      <a:pt x="5669" y="1200"/>
                    </a:lnTo>
                    <a:lnTo>
                      <a:pt x="5573" y="948"/>
                    </a:lnTo>
                    <a:lnTo>
                      <a:pt x="5437" y="716"/>
                    </a:lnTo>
                    <a:lnTo>
                      <a:pt x="5302" y="484"/>
                    </a:lnTo>
                    <a:lnTo>
                      <a:pt x="5147" y="290"/>
                    </a:lnTo>
                    <a:lnTo>
                      <a:pt x="5031" y="136"/>
                    </a:lnTo>
                    <a:lnTo>
                      <a:pt x="48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8"/>
              <p:cNvSpPr/>
              <p:nvPr/>
            </p:nvSpPr>
            <p:spPr>
              <a:xfrm>
                <a:off x="-317208" y="2263544"/>
                <a:ext cx="267262" cy="810496"/>
              </a:xfrm>
              <a:custGeom>
                <a:avLst/>
                <a:gdLst/>
                <a:ahLst/>
                <a:cxnLst/>
                <a:rect l="l" t="t" r="r" b="b"/>
                <a:pathLst>
                  <a:path w="9404" h="28521" extrusionOk="0">
                    <a:moveTo>
                      <a:pt x="5031" y="349"/>
                    </a:moveTo>
                    <a:lnTo>
                      <a:pt x="5225" y="600"/>
                    </a:lnTo>
                    <a:lnTo>
                      <a:pt x="5457" y="910"/>
                    </a:lnTo>
                    <a:lnTo>
                      <a:pt x="5554" y="1084"/>
                    </a:lnTo>
                    <a:lnTo>
                      <a:pt x="5631" y="1258"/>
                    </a:lnTo>
                    <a:lnTo>
                      <a:pt x="5670" y="1432"/>
                    </a:lnTo>
                    <a:lnTo>
                      <a:pt x="5689" y="1587"/>
                    </a:lnTo>
                    <a:lnTo>
                      <a:pt x="5689" y="3019"/>
                    </a:lnTo>
                    <a:lnTo>
                      <a:pt x="5708" y="3057"/>
                    </a:lnTo>
                    <a:lnTo>
                      <a:pt x="7392" y="10894"/>
                    </a:lnTo>
                    <a:lnTo>
                      <a:pt x="8514" y="16079"/>
                    </a:lnTo>
                    <a:lnTo>
                      <a:pt x="8920" y="17840"/>
                    </a:lnTo>
                    <a:lnTo>
                      <a:pt x="9036" y="18382"/>
                    </a:lnTo>
                    <a:lnTo>
                      <a:pt x="9094" y="18614"/>
                    </a:lnTo>
                    <a:lnTo>
                      <a:pt x="9094" y="18769"/>
                    </a:lnTo>
                    <a:lnTo>
                      <a:pt x="9017" y="19020"/>
                    </a:lnTo>
                    <a:lnTo>
                      <a:pt x="8765" y="19794"/>
                    </a:lnTo>
                    <a:lnTo>
                      <a:pt x="8359" y="20897"/>
                    </a:lnTo>
                    <a:lnTo>
                      <a:pt x="7875" y="22213"/>
                    </a:lnTo>
                    <a:lnTo>
                      <a:pt x="6695" y="25212"/>
                    </a:lnTo>
                    <a:lnTo>
                      <a:pt x="5515" y="28114"/>
                    </a:lnTo>
                    <a:lnTo>
                      <a:pt x="2458" y="25464"/>
                    </a:lnTo>
                    <a:lnTo>
                      <a:pt x="3522" y="18150"/>
                    </a:lnTo>
                    <a:lnTo>
                      <a:pt x="3522" y="18072"/>
                    </a:lnTo>
                    <a:lnTo>
                      <a:pt x="310" y="9675"/>
                    </a:lnTo>
                    <a:lnTo>
                      <a:pt x="445" y="9152"/>
                    </a:lnTo>
                    <a:lnTo>
                      <a:pt x="697" y="8185"/>
                    </a:lnTo>
                    <a:lnTo>
                      <a:pt x="890" y="7546"/>
                    </a:lnTo>
                    <a:lnTo>
                      <a:pt x="1103" y="6869"/>
                    </a:lnTo>
                    <a:lnTo>
                      <a:pt x="1355" y="6134"/>
                    </a:lnTo>
                    <a:lnTo>
                      <a:pt x="1626" y="5379"/>
                    </a:lnTo>
                    <a:lnTo>
                      <a:pt x="1935" y="4605"/>
                    </a:lnTo>
                    <a:lnTo>
                      <a:pt x="2284" y="3831"/>
                    </a:lnTo>
                    <a:lnTo>
                      <a:pt x="2671" y="3096"/>
                    </a:lnTo>
                    <a:lnTo>
                      <a:pt x="2864" y="2729"/>
                    </a:lnTo>
                    <a:lnTo>
                      <a:pt x="3077" y="2380"/>
                    </a:lnTo>
                    <a:lnTo>
                      <a:pt x="3290" y="2051"/>
                    </a:lnTo>
                    <a:lnTo>
                      <a:pt x="3522" y="1742"/>
                    </a:lnTo>
                    <a:lnTo>
                      <a:pt x="3754" y="1452"/>
                    </a:lnTo>
                    <a:lnTo>
                      <a:pt x="3986" y="1181"/>
                    </a:lnTo>
                    <a:lnTo>
                      <a:pt x="4238" y="929"/>
                    </a:lnTo>
                    <a:lnTo>
                      <a:pt x="4489" y="697"/>
                    </a:lnTo>
                    <a:lnTo>
                      <a:pt x="4760" y="503"/>
                    </a:lnTo>
                    <a:lnTo>
                      <a:pt x="5031" y="349"/>
                    </a:lnTo>
                    <a:close/>
                    <a:moveTo>
                      <a:pt x="5031" y="0"/>
                    </a:moveTo>
                    <a:lnTo>
                      <a:pt x="4992" y="20"/>
                    </a:lnTo>
                    <a:lnTo>
                      <a:pt x="4683" y="194"/>
                    </a:lnTo>
                    <a:lnTo>
                      <a:pt x="4393" y="387"/>
                    </a:lnTo>
                    <a:lnTo>
                      <a:pt x="4122" y="620"/>
                    </a:lnTo>
                    <a:lnTo>
                      <a:pt x="3851" y="871"/>
                    </a:lnTo>
                    <a:lnTo>
                      <a:pt x="3580" y="1161"/>
                    </a:lnTo>
                    <a:lnTo>
                      <a:pt x="3328" y="1471"/>
                    </a:lnTo>
                    <a:lnTo>
                      <a:pt x="3096" y="1800"/>
                    </a:lnTo>
                    <a:lnTo>
                      <a:pt x="2864" y="2148"/>
                    </a:lnTo>
                    <a:lnTo>
                      <a:pt x="2632" y="2516"/>
                    </a:lnTo>
                    <a:lnTo>
                      <a:pt x="2419" y="2903"/>
                    </a:lnTo>
                    <a:lnTo>
                      <a:pt x="2206" y="3290"/>
                    </a:lnTo>
                    <a:lnTo>
                      <a:pt x="2013" y="3677"/>
                    </a:lnTo>
                    <a:lnTo>
                      <a:pt x="1645" y="4489"/>
                    </a:lnTo>
                    <a:lnTo>
                      <a:pt x="1316" y="5321"/>
                    </a:lnTo>
                    <a:lnTo>
                      <a:pt x="1026" y="6115"/>
                    </a:lnTo>
                    <a:lnTo>
                      <a:pt x="755" y="6889"/>
                    </a:lnTo>
                    <a:lnTo>
                      <a:pt x="542" y="7605"/>
                    </a:lnTo>
                    <a:lnTo>
                      <a:pt x="368" y="8243"/>
                    </a:lnTo>
                    <a:lnTo>
                      <a:pt x="97" y="9210"/>
                    </a:lnTo>
                    <a:lnTo>
                      <a:pt x="0" y="9656"/>
                    </a:lnTo>
                    <a:lnTo>
                      <a:pt x="0" y="9694"/>
                    </a:lnTo>
                    <a:lnTo>
                      <a:pt x="20" y="9752"/>
                    </a:lnTo>
                    <a:lnTo>
                      <a:pt x="3212" y="18150"/>
                    </a:lnTo>
                    <a:lnTo>
                      <a:pt x="2129" y="25502"/>
                    </a:lnTo>
                    <a:lnTo>
                      <a:pt x="2148" y="25580"/>
                    </a:lnTo>
                    <a:lnTo>
                      <a:pt x="2187" y="25638"/>
                    </a:lnTo>
                    <a:lnTo>
                      <a:pt x="5476" y="28482"/>
                    </a:lnTo>
                    <a:lnTo>
                      <a:pt x="5534" y="28521"/>
                    </a:lnTo>
                    <a:lnTo>
                      <a:pt x="5612" y="28521"/>
                    </a:lnTo>
                    <a:lnTo>
                      <a:pt x="5689" y="28482"/>
                    </a:lnTo>
                    <a:lnTo>
                      <a:pt x="5728" y="28424"/>
                    </a:lnTo>
                    <a:lnTo>
                      <a:pt x="6811" y="25754"/>
                    </a:lnTo>
                    <a:lnTo>
                      <a:pt x="7450" y="24167"/>
                    </a:lnTo>
                    <a:lnTo>
                      <a:pt x="8069" y="22581"/>
                    </a:lnTo>
                    <a:lnTo>
                      <a:pt x="8611" y="21110"/>
                    </a:lnTo>
                    <a:lnTo>
                      <a:pt x="9056" y="19872"/>
                    </a:lnTo>
                    <a:lnTo>
                      <a:pt x="9230" y="19369"/>
                    </a:lnTo>
                    <a:lnTo>
                      <a:pt x="9327" y="18962"/>
                    </a:lnTo>
                    <a:lnTo>
                      <a:pt x="9404" y="18672"/>
                    </a:lnTo>
                    <a:lnTo>
                      <a:pt x="9404" y="18575"/>
                    </a:lnTo>
                    <a:lnTo>
                      <a:pt x="9385" y="18517"/>
                    </a:lnTo>
                    <a:lnTo>
                      <a:pt x="9249" y="17918"/>
                    </a:lnTo>
                    <a:lnTo>
                      <a:pt x="8920" y="16524"/>
                    </a:lnTo>
                    <a:lnTo>
                      <a:pt x="7972" y="12190"/>
                    </a:lnTo>
                    <a:lnTo>
                      <a:pt x="5999" y="2999"/>
                    </a:lnTo>
                    <a:lnTo>
                      <a:pt x="5999" y="1587"/>
                    </a:lnTo>
                    <a:lnTo>
                      <a:pt x="5999" y="1471"/>
                    </a:lnTo>
                    <a:lnTo>
                      <a:pt x="5960" y="1335"/>
                    </a:lnTo>
                    <a:lnTo>
                      <a:pt x="5921" y="1200"/>
                    </a:lnTo>
                    <a:lnTo>
                      <a:pt x="5882" y="1065"/>
                    </a:lnTo>
                    <a:lnTo>
                      <a:pt x="5747" y="813"/>
                    </a:lnTo>
                    <a:lnTo>
                      <a:pt x="5592" y="581"/>
                    </a:lnTo>
                    <a:lnTo>
                      <a:pt x="5437" y="368"/>
                    </a:lnTo>
                    <a:lnTo>
                      <a:pt x="5302" y="213"/>
                    </a:lnTo>
                    <a:lnTo>
                      <a:pt x="5167" y="39"/>
                    </a:lnTo>
                    <a:lnTo>
                      <a:pt x="5128" y="20"/>
                    </a:lnTo>
                    <a:lnTo>
                      <a:pt x="50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8"/>
              <p:cNvSpPr/>
              <p:nvPr/>
            </p:nvSpPr>
            <p:spPr>
              <a:xfrm>
                <a:off x="-1125018" y="2096392"/>
                <a:ext cx="953548" cy="1160201"/>
              </a:xfrm>
              <a:custGeom>
                <a:avLst/>
                <a:gdLst/>
                <a:ahLst/>
                <a:cxnLst/>
                <a:rect l="l" t="t" r="r" b="b"/>
                <a:pathLst>
                  <a:path w="33552" h="40827" extrusionOk="0">
                    <a:moveTo>
                      <a:pt x="22774" y="0"/>
                    </a:moveTo>
                    <a:lnTo>
                      <a:pt x="22175" y="20"/>
                    </a:lnTo>
                    <a:lnTo>
                      <a:pt x="21381" y="78"/>
                    </a:lnTo>
                    <a:lnTo>
                      <a:pt x="20491" y="174"/>
                    </a:lnTo>
                    <a:lnTo>
                      <a:pt x="19582" y="271"/>
                    </a:lnTo>
                    <a:lnTo>
                      <a:pt x="18034" y="465"/>
                    </a:lnTo>
                    <a:lnTo>
                      <a:pt x="17376" y="542"/>
                    </a:lnTo>
                    <a:lnTo>
                      <a:pt x="15848" y="813"/>
                    </a:lnTo>
                    <a:lnTo>
                      <a:pt x="14300" y="1103"/>
                    </a:lnTo>
                    <a:lnTo>
                      <a:pt x="12500" y="1451"/>
                    </a:lnTo>
                    <a:lnTo>
                      <a:pt x="10681" y="1838"/>
                    </a:lnTo>
                    <a:lnTo>
                      <a:pt x="9849" y="2032"/>
                    </a:lnTo>
                    <a:lnTo>
                      <a:pt x="9095" y="2206"/>
                    </a:lnTo>
                    <a:lnTo>
                      <a:pt x="8437" y="2400"/>
                    </a:lnTo>
                    <a:lnTo>
                      <a:pt x="7934" y="2554"/>
                    </a:lnTo>
                    <a:lnTo>
                      <a:pt x="7740" y="2632"/>
                    </a:lnTo>
                    <a:lnTo>
                      <a:pt x="7605" y="2709"/>
                    </a:lnTo>
                    <a:lnTo>
                      <a:pt x="7508" y="2767"/>
                    </a:lnTo>
                    <a:lnTo>
                      <a:pt x="7450" y="2825"/>
                    </a:lnTo>
                    <a:lnTo>
                      <a:pt x="7334" y="3096"/>
                    </a:lnTo>
                    <a:lnTo>
                      <a:pt x="7082" y="3619"/>
                    </a:lnTo>
                    <a:lnTo>
                      <a:pt x="6192" y="5283"/>
                    </a:lnTo>
                    <a:lnTo>
                      <a:pt x="3638" y="10081"/>
                    </a:lnTo>
                    <a:lnTo>
                      <a:pt x="1" y="16873"/>
                    </a:lnTo>
                    <a:lnTo>
                      <a:pt x="7605" y="17705"/>
                    </a:lnTo>
                    <a:lnTo>
                      <a:pt x="8089" y="25522"/>
                    </a:lnTo>
                    <a:lnTo>
                      <a:pt x="4664" y="36647"/>
                    </a:lnTo>
                    <a:lnTo>
                      <a:pt x="4741" y="36744"/>
                    </a:lnTo>
                    <a:lnTo>
                      <a:pt x="4973" y="36996"/>
                    </a:lnTo>
                    <a:lnTo>
                      <a:pt x="5341" y="37383"/>
                    </a:lnTo>
                    <a:lnTo>
                      <a:pt x="5825" y="37847"/>
                    </a:lnTo>
                    <a:lnTo>
                      <a:pt x="6115" y="38098"/>
                    </a:lnTo>
                    <a:lnTo>
                      <a:pt x="6444" y="38369"/>
                    </a:lnTo>
                    <a:lnTo>
                      <a:pt x="6773" y="38621"/>
                    </a:lnTo>
                    <a:lnTo>
                      <a:pt x="7141" y="38872"/>
                    </a:lnTo>
                    <a:lnTo>
                      <a:pt x="7547" y="39105"/>
                    </a:lnTo>
                    <a:lnTo>
                      <a:pt x="7953" y="39337"/>
                    </a:lnTo>
                    <a:lnTo>
                      <a:pt x="8398" y="39550"/>
                    </a:lnTo>
                    <a:lnTo>
                      <a:pt x="8843" y="39724"/>
                    </a:lnTo>
                    <a:lnTo>
                      <a:pt x="9288" y="39879"/>
                    </a:lnTo>
                    <a:lnTo>
                      <a:pt x="9733" y="40014"/>
                    </a:lnTo>
                    <a:lnTo>
                      <a:pt x="10140" y="40130"/>
                    </a:lnTo>
                    <a:lnTo>
                      <a:pt x="10527" y="40227"/>
                    </a:lnTo>
                    <a:lnTo>
                      <a:pt x="11204" y="40382"/>
                    </a:lnTo>
                    <a:lnTo>
                      <a:pt x="11804" y="40478"/>
                    </a:lnTo>
                    <a:lnTo>
                      <a:pt x="12268" y="40536"/>
                    </a:lnTo>
                    <a:lnTo>
                      <a:pt x="12616" y="40556"/>
                    </a:lnTo>
                    <a:lnTo>
                      <a:pt x="12887" y="40556"/>
                    </a:lnTo>
                    <a:lnTo>
                      <a:pt x="17008" y="29914"/>
                    </a:lnTo>
                    <a:lnTo>
                      <a:pt x="17047" y="30165"/>
                    </a:lnTo>
                    <a:lnTo>
                      <a:pt x="17183" y="30804"/>
                    </a:lnTo>
                    <a:lnTo>
                      <a:pt x="17395" y="31771"/>
                    </a:lnTo>
                    <a:lnTo>
                      <a:pt x="17686" y="32971"/>
                    </a:lnTo>
                    <a:lnTo>
                      <a:pt x="17860" y="33610"/>
                    </a:lnTo>
                    <a:lnTo>
                      <a:pt x="18053" y="34248"/>
                    </a:lnTo>
                    <a:lnTo>
                      <a:pt x="18266" y="34906"/>
                    </a:lnTo>
                    <a:lnTo>
                      <a:pt x="18518" y="35564"/>
                    </a:lnTo>
                    <a:lnTo>
                      <a:pt x="18769" y="36183"/>
                    </a:lnTo>
                    <a:lnTo>
                      <a:pt x="19059" y="36783"/>
                    </a:lnTo>
                    <a:lnTo>
                      <a:pt x="19369" y="37325"/>
                    </a:lnTo>
                    <a:lnTo>
                      <a:pt x="19524" y="37576"/>
                    </a:lnTo>
                    <a:lnTo>
                      <a:pt x="19679" y="37808"/>
                    </a:lnTo>
                    <a:lnTo>
                      <a:pt x="20762" y="39298"/>
                    </a:lnTo>
                    <a:lnTo>
                      <a:pt x="21420" y="40227"/>
                    </a:lnTo>
                    <a:lnTo>
                      <a:pt x="21730" y="40691"/>
                    </a:lnTo>
                    <a:lnTo>
                      <a:pt x="21807" y="40827"/>
                    </a:lnTo>
                    <a:lnTo>
                      <a:pt x="23974" y="39492"/>
                    </a:lnTo>
                    <a:lnTo>
                      <a:pt x="25832" y="38331"/>
                    </a:lnTo>
                    <a:lnTo>
                      <a:pt x="27515" y="37325"/>
                    </a:lnTo>
                    <a:lnTo>
                      <a:pt x="27844" y="37112"/>
                    </a:lnTo>
                    <a:lnTo>
                      <a:pt x="28173" y="36860"/>
                    </a:lnTo>
                    <a:lnTo>
                      <a:pt x="28482" y="36609"/>
                    </a:lnTo>
                    <a:lnTo>
                      <a:pt x="28773" y="36338"/>
                    </a:lnTo>
                    <a:lnTo>
                      <a:pt x="29063" y="36047"/>
                    </a:lnTo>
                    <a:lnTo>
                      <a:pt x="29314" y="35738"/>
                    </a:lnTo>
                    <a:lnTo>
                      <a:pt x="29566" y="35448"/>
                    </a:lnTo>
                    <a:lnTo>
                      <a:pt x="29798" y="35157"/>
                    </a:lnTo>
                    <a:lnTo>
                      <a:pt x="30185" y="34577"/>
                    </a:lnTo>
                    <a:lnTo>
                      <a:pt x="30514" y="34055"/>
                    </a:lnTo>
                    <a:lnTo>
                      <a:pt x="30766" y="33610"/>
                    </a:lnTo>
                    <a:lnTo>
                      <a:pt x="30940" y="33281"/>
                    </a:lnTo>
                    <a:lnTo>
                      <a:pt x="30998" y="33126"/>
                    </a:lnTo>
                    <a:lnTo>
                      <a:pt x="31075" y="32932"/>
                    </a:lnTo>
                    <a:lnTo>
                      <a:pt x="31191" y="32449"/>
                    </a:lnTo>
                    <a:lnTo>
                      <a:pt x="31307" y="31868"/>
                    </a:lnTo>
                    <a:lnTo>
                      <a:pt x="31404" y="31268"/>
                    </a:lnTo>
                    <a:lnTo>
                      <a:pt x="31559" y="30223"/>
                    </a:lnTo>
                    <a:lnTo>
                      <a:pt x="31617" y="29778"/>
                    </a:lnTo>
                    <a:lnTo>
                      <a:pt x="27380" y="23335"/>
                    </a:lnTo>
                    <a:lnTo>
                      <a:pt x="27205" y="22097"/>
                    </a:lnTo>
                    <a:lnTo>
                      <a:pt x="27089" y="21187"/>
                    </a:lnTo>
                    <a:lnTo>
                      <a:pt x="27031" y="20646"/>
                    </a:lnTo>
                    <a:lnTo>
                      <a:pt x="27051" y="20568"/>
                    </a:lnTo>
                    <a:lnTo>
                      <a:pt x="27089" y="20394"/>
                    </a:lnTo>
                    <a:lnTo>
                      <a:pt x="27283" y="19872"/>
                    </a:lnTo>
                    <a:lnTo>
                      <a:pt x="27844" y="18382"/>
                    </a:lnTo>
                    <a:lnTo>
                      <a:pt x="28676" y="16331"/>
                    </a:lnTo>
                    <a:lnTo>
                      <a:pt x="29024" y="15402"/>
                    </a:lnTo>
                    <a:lnTo>
                      <a:pt x="29856" y="13216"/>
                    </a:lnTo>
                    <a:lnTo>
                      <a:pt x="30340" y="11919"/>
                    </a:lnTo>
                    <a:lnTo>
                      <a:pt x="30843" y="10662"/>
                    </a:lnTo>
                    <a:lnTo>
                      <a:pt x="31307" y="9520"/>
                    </a:lnTo>
                    <a:lnTo>
                      <a:pt x="31694" y="8649"/>
                    </a:lnTo>
                    <a:lnTo>
                      <a:pt x="31869" y="8301"/>
                    </a:lnTo>
                    <a:lnTo>
                      <a:pt x="32043" y="7991"/>
                    </a:lnTo>
                    <a:lnTo>
                      <a:pt x="32217" y="7720"/>
                    </a:lnTo>
                    <a:lnTo>
                      <a:pt x="32410" y="7469"/>
                    </a:lnTo>
                    <a:lnTo>
                      <a:pt x="32584" y="7237"/>
                    </a:lnTo>
                    <a:lnTo>
                      <a:pt x="32759" y="7043"/>
                    </a:lnTo>
                    <a:lnTo>
                      <a:pt x="33068" y="6714"/>
                    </a:lnTo>
                    <a:lnTo>
                      <a:pt x="33339" y="6482"/>
                    </a:lnTo>
                    <a:lnTo>
                      <a:pt x="33494" y="6289"/>
                    </a:lnTo>
                    <a:lnTo>
                      <a:pt x="33552" y="6211"/>
                    </a:lnTo>
                    <a:lnTo>
                      <a:pt x="33552" y="6153"/>
                    </a:lnTo>
                    <a:lnTo>
                      <a:pt x="33533" y="6095"/>
                    </a:lnTo>
                    <a:lnTo>
                      <a:pt x="33474" y="6037"/>
                    </a:lnTo>
                    <a:lnTo>
                      <a:pt x="29411" y="3367"/>
                    </a:lnTo>
                    <a:lnTo>
                      <a:pt x="27031" y="1819"/>
                    </a:lnTo>
                    <a:lnTo>
                      <a:pt x="26161" y="1258"/>
                    </a:lnTo>
                    <a:lnTo>
                      <a:pt x="25657" y="968"/>
                    </a:lnTo>
                    <a:lnTo>
                      <a:pt x="25077" y="639"/>
                    </a:lnTo>
                    <a:lnTo>
                      <a:pt x="24748" y="484"/>
                    </a:lnTo>
                    <a:lnTo>
                      <a:pt x="24419" y="329"/>
                    </a:lnTo>
                    <a:lnTo>
                      <a:pt x="24052" y="194"/>
                    </a:lnTo>
                    <a:lnTo>
                      <a:pt x="23665" y="97"/>
                    </a:lnTo>
                    <a:lnTo>
                      <a:pt x="23239" y="20"/>
                    </a:lnTo>
                    <a:lnTo>
                      <a:pt x="230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8"/>
              <p:cNvSpPr/>
              <p:nvPr/>
            </p:nvSpPr>
            <p:spPr>
              <a:xfrm>
                <a:off x="-1129423" y="2091987"/>
                <a:ext cx="962358" cy="1169011"/>
              </a:xfrm>
              <a:custGeom>
                <a:avLst/>
                <a:gdLst/>
                <a:ahLst/>
                <a:cxnLst/>
                <a:rect l="l" t="t" r="r" b="b"/>
                <a:pathLst>
                  <a:path w="33862" h="41137" extrusionOk="0">
                    <a:moveTo>
                      <a:pt x="22929" y="310"/>
                    </a:moveTo>
                    <a:lnTo>
                      <a:pt x="23336" y="329"/>
                    </a:lnTo>
                    <a:lnTo>
                      <a:pt x="23703" y="387"/>
                    </a:lnTo>
                    <a:lnTo>
                      <a:pt x="24052" y="465"/>
                    </a:lnTo>
                    <a:lnTo>
                      <a:pt x="24381" y="562"/>
                    </a:lnTo>
                    <a:lnTo>
                      <a:pt x="24671" y="697"/>
                    </a:lnTo>
                    <a:lnTo>
                      <a:pt x="24961" y="832"/>
                    </a:lnTo>
                    <a:lnTo>
                      <a:pt x="25484" y="1103"/>
                    </a:lnTo>
                    <a:lnTo>
                      <a:pt x="25735" y="1258"/>
                    </a:lnTo>
                    <a:lnTo>
                      <a:pt x="26238" y="1548"/>
                    </a:lnTo>
                    <a:lnTo>
                      <a:pt x="27109" y="2109"/>
                    </a:lnTo>
                    <a:lnTo>
                      <a:pt x="29508" y="3657"/>
                    </a:lnTo>
                    <a:lnTo>
                      <a:pt x="33552" y="6308"/>
                    </a:lnTo>
                    <a:lnTo>
                      <a:pt x="33533" y="6366"/>
                    </a:lnTo>
                    <a:lnTo>
                      <a:pt x="33455" y="6444"/>
                    </a:lnTo>
                    <a:lnTo>
                      <a:pt x="33243" y="6637"/>
                    </a:lnTo>
                    <a:lnTo>
                      <a:pt x="32914" y="6966"/>
                    </a:lnTo>
                    <a:lnTo>
                      <a:pt x="32720" y="7179"/>
                    </a:lnTo>
                    <a:lnTo>
                      <a:pt x="32527" y="7411"/>
                    </a:lnTo>
                    <a:lnTo>
                      <a:pt x="32314" y="7682"/>
                    </a:lnTo>
                    <a:lnTo>
                      <a:pt x="32120" y="7992"/>
                    </a:lnTo>
                    <a:lnTo>
                      <a:pt x="31907" y="8340"/>
                    </a:lnTo>
                    <a:lnTo>
                      <a:pt x="31714" y="8727"/>
                    </a:lnTo>
                    <a:lnTo>
                      <a:pt x="31327" y="9617"/>
                    </a:lnTo>
                    <a:lnTo>
                      <a:pt x="30863" y="10739"/>
                    </a:lnTo>
                    <a:lnTo>
                      <a:pt x="30379" y="11997"/>
                    </a:lnTo>
                    <a:lnTo>
                      <a:pt x="29876" y="13274"/>
                    </a:lnTo>
                    <a:lnTo>
                      <a:pt x="29044" y="15480"/>
                    </a:lnTo>
                    <a:lnTo>
                      <a:pt x="28695" y="16428"/>
                    </a:lnTo>
                    <a:lnTo>
                      <a:pt x="28270" y="17473"/>
                    </a:lnTo>
                    <a:lnTo>
                      <a:pt x="27709" y="18866"/>
                    </a:lnTo>
                    <a:lnTo>
                      <a:pt x="27225" y="20143"/>
                    </a:lnTo>
                    <a:lnTo>
                      <a:pt x="27090" y="20588"/>
                    </a:lnTo>
                    <a:lnTo>
                      <a:pt x="27051" y="20723"/>
                    </a:lnTo>
                    <a:lnTo>
                      <a:pt x="27031" y="20801"/>
                    </a:lnTo>
                    <a:lnTo>
                      <a:pt x="27070" y="21304"/>
                    </a:lnTo>
                    <a:lnTo>
                      <a:pt x="27186" y="22174"/>
                    </a:lnTo>
                    <a:lnTo>
                      <a:pt x="27380" y="23510"/>
                    </a:lnTo>
                    <a:lnTo>
                      <a:pt x="27399" y="23568"/>
                    </a:lnTo>
                    <a:lnTo>
                      <a:pt x="31617" y="29972"/>
                    </a:lnTo>
                    <a:lnTo>
                      <a:pt x="31540" y="30591"/>
                    </a:lnTo>
                    <a:lnTo>
                      <a:pt x="31385" y="31597"/>
                    </a:lnTo>
                    <a:lnTo>
                      <a:pt x="31288" y="32139"/>
                    </a:lnTo>
                    <a:lnTo>
                      <a:pt x="31172" y="32642"/>
                    </a:lnTo>
                    <a:lnTo>
                      <a:pt x="31075" y="33068"/>
                    </a:lnTo>
                    <a:lnTo>
                      <a:pt x="31017" y="33223"/>
                    </a:lnTo>
                    <a:lnTo>
                      <a:pt x="30959" y="33358"/>
                    </a:lnTo>
                    <a:lnTo>
                      <a:pt x="30785" y="33687"/>
                    </a:lnTo>
                    <a:lnTo>
                      <a:pt x="30553" y="34113"/>
                    </a:lnTo>
                    <a:lnTo>
                      <a:pt x="30224" y="34635"/>
                    </a:lnTo>
                    <a:lnTo>
                      <a:pt x="29837" y="35196"/>
                    </a:lnTo>
                    <a:lnTo>
                      <a:pt x="29605" y="35487"/>
                    </a:lnTo>
                    <a:lnTo>
                      <a:pt x="29373" y="35796"/>
                    </a:lnTo>
                    <a:lnTo>
                      <a:pt x="29102" y="36086"/>
                    </a:lnTo>
                    <a:lnTo>
                      <a:pt x="28831" y="36357"/>
                    </a:lnTo>
                    <a:lnTo>
                      <a:pt x="28541" y="36648"/>
                    </a:lnTo>
                    <a:lnTo>
                      <a:pt x="28231" y="36899"/>
                    </a:lnTo>
                    <a:lnTo>
                      <a:pt x="27922" y="37131"/>
                    </a:lnTo>
                    <a:lnTo>
                      <a:pt x="27593" y="37344"/>
                    </a:lnTo>
                    <a:lnTo>
                      <a:pt x="26122" y="38234"/>
                    </a:lnTo>
                    <a:lnTo>
                      <a:pt x="24439" y="39260"/>
                    </a:lnTo>
                    <a:lnTo>
                      <a:pt x="22020" y="40769"/>
                    </a:lnTo>
                    <a:lnTo>
                      <a:pt x="21807" y="40440"/>
                    </a:lnTo>
                    <a:lnTo>
                      <a:pt x="21420" y="39898"/>
                    </a:lnTo>
                    <a:lnTo>
                      <a:pt x="20820" y="39047"/>
                    </a:lnTo>
                    <a:lnTo>
                      <a:pt x="19969" y="37866"/>
                    </a:lnTo>
                    <a:lnTo>
                      <a:pt x="19795" y="37634"/>
                    </a:lnTo>
                    <a:lnTo>
                      <a:pt x="19640" y="37402"/>
                    </a:lnTo>
                    <a:lnTo>
                      <a:pt x="19350" y="36860"/>
                    </a:lnTo>
                    <a:lnTo>
                      <a:pt x="19079" y="36280"/>
                    </a:lnTo>
                    <a:lnTo>
                      <a:pt x="18808" y="35661"/>
                    </a:lnTo>
                    <a:lnTo>
                      <a:pt x="18576" y="35022"/>
                    </a:lnTo>
                    <a:lnTo>
                      <a:pt x="18363" y="34384"/>
                    </a:lnTo>
                    <a:lnTo>
                      <a:pt x="18170" y="33726"/>
                    </a:lnTo>
                    <a:lnTo>
                      <a:pt x="17996" y="33107"/>
                    </a:lnTo>
                    <a:lnTo>
                      <a:pt x="17705" y="31926"/>
                    </a:lnTo>
                    <a:lnTo>
                      <a:pt x="17492" y="30959"/>
                    </a:lnTo>
                    <a:lnTo>
                      <a:pt x="17357" y="30301"/>
                    </a:lnTo>
                    <a:lnTo>
                      <a:pt x="17318" y="30049"/>
                    </a:lnTo>
                    <a:lnTo>
                      <a:pt x="17299" y="29991"/>
                    </a:lnTo>
                    <a:lnTo>
                      <a:pt x="17280" y="29953"/>
                    </a:lnTo>
                    <a:lnTo>
                      <a:pt x="17222" y="29933"/>
                    </a:lnTo>
                    <a:lnTo>
                      <a:pt x="17183" y="29914"/>
                    </a:lnTo>
                    <a:lnTo>
                      <a:pt x="17163" y="29914"/>
                    </a:lnTo>
                    <a:lnTo>
                      <a:pt x="17125" y="29933"/>
                    </a:lnTo>
                    <a:lnTo>
                      <a:pt x="17086" y="29953"/>
                    </a:lnTo>
                    <a:lnTo>
                      <a:pt x="17047" y="29972"/>
                    </a:lnTo>
                    <a:lnTo>
                      <a:pt x="17028" y="30011"/>
                    </a:lnTo>
                    <a:lnTo>
                      <a:pt x="12945" y="40556"/>
                    </a:lnTo>
                    <a:lnTo>
                      <a:pt x="12462" y="40537"/>
                    </a:lnTo>
                    <a:lnTo>
                      <a:pt x="12094" y="40498"/>
                    </a:lnTo>
                    <a:lnTo>
                      <a:pt x="11630" y="40421"/>
                    </a:lnTo>
                    <a:lnTo>
                      <a:pt x="11088" y="40324"/>
                    </a:lnTo>
                    <a:lnTo>
                      <a:pt x="10469" y="40188"/>
                    </a:lnTo>
                    <a:lnTo>
                      <a:pt x="9792" y="39995"/>
                    </a:lnTo>
                    <a:lnTo>
                      <a:pt x="9056" y="39743"/>
                    </a:lnTo>
                    <a:lnTo>
                      <a:pt x="8650" y="39589"/>
                    </a:lnTo>
                    <a:lnTo>
                      <a:pt x="8263" y="39395"/>
                    </a:lnTo>
                    <a:lnTo>
                      <a:pt x="7895" y="39202"/>
                    </a:lnTo>
                    <a:lnTo>
                      <a:pt x="7547" y="38989"/>
                    </a:lnTo>
                    <a:lnTo>
                      <a:pt x="7199" y="38776"/>
                    </a:lnTo>
                    <a:lnTo>
                      <a:pt x="6889" y="38544"/>
                    </a:lnTo>
                    <a:lnTo>
                      <a:pt x="6599" y="38312"/>
                    </a:lnTo>
                    <a:lnTo>
                      <a:pt x="6309" y="38099"/>
                    </a:lnTo>
                    <a:lnTo>
                      <a:pt x="5825" y="37654"/>
                    </a:lnTo>
                    <a:lnTo>
                      <a:pt x="5438" y="37267"/>
                    </a:lnTo>
                    <a:lnTo>
                      <a:pt x="5148" y="36957"/>
                    </a:lnTo>
                    <a:lnTo>
                      <a:pt x="4993" y="36764"/>
                    </a:lnTo>
                    <a:lnTo>
                      <a:pt x="8398" y="25735"/>
                    </a:lnTo>
                    <a:lnTo>
                      <a:pt x="8398" y="25677"/>
                    </a:lnTo>
                    <a:lnTo>
                      <a:pt x="7915" y="17840"/>
                    </a:lnTo>
                    <a:lnTo>
                      <a:pt x="7895" y="17802"/>
                    </a:lnTo>
                    <a:lnTo>
                      <a:pt x="7876" y="17744"/>
                    </a:lnTo>
                    <a:lnTo>
                      <a:pt x="7837" y="17724"/>
                    </a:lnTo>
                    <a:lnTo>
                      <a:pt x="7779" y="17705"/>
                    </a:lnTo>
                    <a:lnTo>
                      <a:pt x="388" y="16911"/>
                    </a:lnTo>
                    <a:lnTo>
                      <a:pt x="4354" y="9540"/>
                    </a:lnTo>
                    <a:lnTo>
                      <a:pt x="6657" y="5205"/>
                    </a:lnTo>
                    <a:lnTo>
                      <a:pt x="7412" y="3735"/>
                    </a:lnTo>
                    <a:lnTo>
                      <a:pt x="7644" y="3290"/>
                    </a:lnTo>
                    <a:lnTo>
                      <a:pt x="7741" y="3058"/>
                    </a:lnTo>
                    <a:lnTo>
                      <a:pt x="7799" y="3019"/>
                    </a:lnTo>
                    <a:lnTo>
                      <a:pt x="7857" y="2980"/>
                    </a:lnTo>
                    <a:lnTo>
                      <a:pt x="8069" y="2883"/>
                    </a:lnTo>
                    <a:lnTo>
                      <a:pt x="8379" y="2767"/>
                    </a:lnTo>
                    <a:lnTo>
                      <a:pt x="8766" y="2651"/>
                    </a:lnTo>
                    <a:lnTo>
                      <a:pt x="9792" y="2380"/>
                    </a:lnTo>
                    <a:lnTo>
                      <a:pt x="11069" y="2090"/>
                    </a:lnTo>
                    <a:lnTo>
                      <a:pt x="12539" y="1781"/>
                    </a:lnTo>
                    <a:lnTo>
                      <a:pt x="14145" y="1471"/>
                    </a:lnTo>
                    <a:lnTo>
                      <a:pt x="15848" y="1142"/>
                    </a:lnTo>
                    <a:lnTo>
                      <a:pt x="17550" y="852"/>
                    </a:lnTo>
                    <a:lnTo>
                      <a:pt x="18266" y="755"/>
                    </a:lnTo>
                    <a:lnTo>
                      <a:pt x="19814" y="581"/>
                    </a:lnTo>
                    <a:lnTo>
                      <a:pt x="20704" y="465"/>
                    </a:lnTo>
                    <a:lnTo>
                      <a:pt x="21575" y="387"/>
                    </a:lnTo>
                    <a:lnTo>
                      <a:pt x="22349" y="329"/>
                    </a:lnTo>
                    <a:lnTo>
                      <a:pt x="22929" y="310"/>
                    </a:lnTo>
                    <a:close/>
                    <a:moveTo>
                      <a:pt x="22929" y="0"/>
                    </a:moveTo>
                    <a:lnTo>
                      <a:pt x="22330" y="20"/>
                    </a:lnTo>
                    <a:lnTo>
                      <a:pt x="21556" y="78"/>
                    </a:lnTo>
                    <a:lnTo>
                      <a:pt x="20685" y="175"/>
                    </a:lnTo>
                    <a:lnTo>
                      <a:pt x="19795" y="271"/>
                    </a:lnTo>
                    <a:lnTo>
                      <a:pt x="18247" y="445"/>
                    </a:lnTo>
                    <a:lnTo>
                      <a:pt x="17512" y="542"/>
                    </a:lnTo>
                    <a:lnTo>
                      <a:pt x="16235" y="774"/>
                    </a:lnTo>
                    <a:lnTo>
                      <a:pt x="14726" y="1045"/>
                    </a:lnTo>
                    <a:lnTo>
                      <a:pt x="13081" y="1355"/>
                    </a:lnTo>
                    <a:lnTo>
                      <a:pt x="11456" y="1684"/>
                    </a:lnTo>
                    <a:lnTo>
                      <a:pt x="9966" y="2032"/>
                    </a:lnTo>
                    <a:lnTo>
                      <a:pt x="9288" y="2206"/>
                    </a:lnTo>
                    <a:lnTo>
                      <a:pt x="8708" y="2361"/>
                    </a:lnTo>
                    <a:lnTo>
                      <a:pt x="8224" y="2516"/>
                    </a:lnTo>
                    <a:lnTo>
                      <a:pt x="7837" y="2671"/>
                    </a:lnTo>
                    <a:lnTo>
                      <a:pt x="7682" y="2748"/>
                    </a:lnTo>
                    <a:lnTo>
                      <a:pt x="7586" y="2806"/>
                    </a:lnTo>
                    <a:lnTo>
                      <a:pt x="7508" y="2883"/>
                    </a:lnTo>
                    <a:lnTo>
                      <a:pt x="7470" y="2941"/>
                    </a:lnTo>
                    <a:lnTo>
                      <a:pt x="7373" y="3116"/>
                    </a:lnTo>
                    <a:lnTo>
                      <a:pt x="7199" y="3483"/>
                    </a:lnTo>
                    <a:lnTo>
                      <a:pt x="6580" y="4683"/>
                    </a:lnTo>
                    <a:lnTo>
                      <a:pt x="4625" y="8398"/>
                    </a:lnTo>
                    <a:lnTo>
                      <a:pt x="2207" y="12887"/>
                    </a:lnTo>
                    <a:lnTo>
                      <a:pt x="20" y="16970"/>
                    </a:lnTo>
                    <a:lnTo>
                      <a:pt x="1" y="17028"/>
                    </a:lnTo>
                    <a:lnTo>
                      <a:pt x="20" y="17105"/>
                    </a:lnTo>
                    <a:lnTo>
                      <a:pt x="59" y="17163"/>
                    </a:lnTo>
                    <a:lnTo>
                      <a:pt x="136" y="17182"/>
                    </a:lnTo>
                    <a:lnTo>
                      <a:pt x="7624" y="17995"/>
                    </a:lnTo>
                    <a:lnTo>
                      <a:pt x="8089" y="25657"/>
                    </a:lnTo>
                    <a:lnTo>
                      <a:pt x="4664" y="36744"/>
                    </a:lnTo>
                    <a:lnTo>
                      <a:pt x="4664" y="36822"/>
                    </a:lnTo>
                    <a:lnTo>
                      <a:pt x="4683" y="36899"/>
                    </a:lnTo>
                    <a:lnTo>
                      <a:pt x="4799" y="37015"/>
                    </a:lnTo>
                    <a:lnTo>
                      <a:pt x="5032" y="37286"/>
                    </a:lnTo>
                    <a:lnTo>
                      <a:pt x="5419" y="37692"/>
                    </a:lnTo>
                    <a:lnTo>
                      <a:pt x="5922" y="38157"/>
                    </a:lnTo>
                    <a:lnTo>
                      <a:pt x="6212" y="38408"/>
                    </a:lnTo>
                    <a:lnTo>
                      <a:pt x="6522" y="38660"/>
                    </a:lnTo>
                    <a:lnTo>
                      <a:pt x="6870" y="38931"/>
                    </a:lnTo>
                    <a:lnTo>
                      <a:pt x="7237" y="39182"/>
                    </a:lnTo>
                    <a:lnTo>
                      <a:pt x="7644" y="39414"/>
                    </a:lnTo>
                    <a:lnTo>
                      <a:pt x="8050" y="39647"/>
                    </a:lnTo>
                    <a:lnTo>
                      <a:pt x="8495" y="39840"/>
                    </a:lnTo>
                    <a:lnTo>
                      <a:pt x="8940" y="40034"/>
                    </a:lnTo>
                    <a:lnTo>
                      <a:pt x="9405" y="40188"/>
                    </a:lnTo>
                    <a:lnTo>
                      <a:pt x="9830" y="40324"/>
                    </a:lnTo>
                    <a:lnTo>
                      <a:pt x="10624" y="40537"/>
                    </a:lnTo>
                    <a:lnTo>
                      <a:pt x="11320" y="40691"/>
                    </a:lnTo>
                    <a:lnTo>
                      <a:pt x="11901" y="40788"/>
                    </a:lnTo>
                    <a:lnTo>
                      <a:pt x="12384" y="40827"/>
                    </a:lnTo>
                    <a:lnTo>
                      <a:pt x="12733" y="40866"/>
                    </a:lnTo>
                    <a:lnTo>
                      <a:pt x="13062" y="40866"/>
                    </a:lnTo>
                    <a:lnTo>
                      <a:pt x="13100" y="40846"/>
                    </a:lnTo>
                    <a:lnTo>
                      <a:pt x="13139" y="40827"/>
                    </a:lnTo>
                    <a:lnTo>
                      <a:pt x="13178" y="40808"/>
                    </a:lnTo>
                    <a:lnTo>
                      <a:pt x="13197" y="40769"/>
                    </a:lnTo>
                    <a:lnTo>
                      <a:pt x="17105" y="30649"/>
                    </a:lnTo>
                    <a:lnTo>
                      <a:pt x="17241" y="31288"/>
                    </a:lnTo>
                    <a:lnTo>
                      <a:pt x="17434" y="32139"/>
                    </a:lnTo>
                    <a:lnTo>
                      <a:pt x="17667" y="33107"/>
                    </a:lnTo>
                    <a:lnTo>
                      <a:pt x="17957" y="34151"/>
                    </a:lnTo>
                    <a:lnTo>
                      <a:pt x="18131" y="34693"/>
                    </a:lnTo>
                    <a:lnTo>
                      <a:pt x="18324" y="35216"/>
                    </a:lnTo>
                    <a:lnTo>
                      <a:pt x="18518" y="35757"/>
                    </a:lnTo>
                    <a:lnTo>
                      <a:pt x="18731" y="36261"/>
                    </a:lnTo>
                    <a:lnTo>
                      <a:pt x="18963" y="36764"/>
                    </a:lnTo>
                    <a:lnTo>
                      <a:pt x="19195" y="37228"/>
                    </a:lnTo>
                    <a:lnTo>
                      <a:pt x="19447" y="37654"/>
                    </a:lnTo>
                    <a:lnTo>
                      <a:pt x="19718" y="38060"/>
                    </a:lnTo>
                    <a:lnTo>
                      <a:pt x="20782" y="39511"/>
                    </a:lnTo>
                    <a:lnTo>
                      <a:pt x="21440" y="40440"/>
                    </a:lnTo>
                    <a:lnTo>
                      <a:pt x="21749" y="40924"/>
                    </a:lnTo>
                    <a:lnTo>
                      <a:pt x="21827" y="41059"/>
                    </a:lnTo>
                    <a:lnTo>
                      <a:pt x="21865" y="41098"/>
                    </a:lnTo>
                    <a:lnTo>
                      <a:pt x="21923" y="41136"/>
                    </a:lnTo>
                    <a:lnTo>
                      <a:pt x="22001" y="41136"/>
                    </a:lnTo>
                    <a:lnTo>
                      <a:pt x="22059" y="41117"/>
                    </a:lnTo>
                    <a:lnTo>
                      <a:pt x="24226" y="39763"/>
                    </a:lnTo>
                    <a:lnTo>
                      <a:pt x="26083" y="38621"/>
                    </a:lnTo>
                    <a:lnTo>
                      <a:pt x="27747" y="37615"/>
                    </a:lnTo>
                    <a:lnTo>
                      <a:pt x="28096" y="37383"/>
                    </a:lnTo>
                    <a:lnTo>
                      <a:pt x="28425" y="37151"/>
                    </a:lnTo>
                    <a:lnTo>
                      <a:pt x="28734" y="36880"/>
                    </a:lnTo>
                    <a:lnTo>
                      <a:pt x="29044" y="36589"/>
                    </a:lnTo>
                    <a:lnTo>
                      <a:pt x="29315" y="36299"/>
                    </a:lnTo>
                    <a:lnTo>
                      <a:pt x="29586" y="36009"/>
                    </a:lnTo>
                    <a:lnTo>
                      <a:pt x="29837" y="35699"/>
                    </a:lnTo>
                    <a:lnTo>
                      <a:pt x="30069" y="35390"/>
                    </a:lnTo>
                    <a:lnTo>
                      <a:pt x="30476" y="34809"/>
                    </a:lnTo>
                    <a:lnTo>
                      <a:pt x="30805" y="34268"/>
                    </a:lnTo>
                    <a:lnTo>
                      <a:pt x="31056" y="33823"/>
                    </a:lnTo>
                    <a:lnTo>
                      <a:pt x="31230" y="33494"/>
                    </a:lnTo>
                    <a:lnTo>
                      <a:pt x="31288" y="33358"/>
                    </a:lnTo>
                    <a:lnTo>
                      <a:pt x="31366" y="33145"/>
                    </a:lnTo>
                    <a:lnTo>
                      <a:pt x="31482" y="32662"/>
                    </a:lnTo>
                    <a:lnTo>
                      <a:pt x="31598" y="32100"/>
                    </a:lnTo>
                    <a:lnTo>
                      <a:pt x="31714" y="31501"/>
                    </a:lnTo>
                    <a:lnTo>
                      <a:pt x="31869" y="30456"/>
                    </a:lnTo>
                    <a:lnTo>
                      <a:pt x="31927" y="29953"/>
                    </a:lnTo>
                    <a:lnTo>
                      <a:pt x="31927" y="29895"/>
                    </a:lnTo>
                    <a:lnTo>
                      <a:pt x="31907" y="29856"/>
                    </a:lnTo>
                    <a:lnTo>
                      <a:pt x="27670" y="23432"/>
                    </a:lnTo>
                    <a:lnTo>
                      <a:pt x="27457" y="21826"/>
                    </a:lnTo>
                    <a:lnTo>
                      <a:pt x="27380" y="21168"/>
                    </a:lnTo>
                    <a:lnTo>
                      <a:pt x="27341" y="20820"/>
                    </a:lnTo>
                    <a:lnTo>
                      <a:pt x="27380" y="20627"/>
                    </a:lnTo>
                    <a:lnTo>
                      <a:pt x="27515" y="20259"/>
                    </a:lnTo>
                    <a:lnTo>
                      <a:pt x="27941" y="19156"/>
                    </a:lnTo>
                    <a:lnTo>
                      <a:pt x="28463" y="17821"/>
                    </a:lnTo>
                    <a:lnTo>
                      <a:pt x="28966" y="16544"/>
                    </a:lnTo>
                    <a:lnTo>
                      <a:pt x="29334" y="15576"/>
                    </a:lnTo>
                    <a:lnTo>
                      <a:pt x="30166" y="13390"/>
                    </a:lnTo>
                    <a:lnTo>
                      <a:pt x="30650" y="12113"/>
                    </a:lnTo>
                    <a:lnTo>
                      <a:pt x="31153" y="10855"/>
                    </a:lnTo>
                    <a:lnTo>
                      <a:pt x="31617" y="9733"/>
                    </a:lnTo>
                    <a:lnTo>
                      <a:pt x="31985" y="8862"/>
                    </a:lnTo>
                    <a:lnTo>
                      <a:pt x="32178" y="8495"/>
                    </a:lnTo>
                    <a:lnTo>
                      <a:pt x="32372" y="8166"/>
                    </a:lnTo>
                    <a:lnTo>
                      <a:pt x="32565" y="7875"/>
                    </a:lnTo>
                    <a:lnTo>
                      <a:pt x="32778" y="7605"/>
                    </a:lnTo>
                    <a:lnTo>
                      <a:pt x="32952" y="7372"/>
                    </a:lnTo>
                    <a:lnTo>
                      <a:pt x="33146" y="7179"/>
                    </a:lnTo>
                    <a:lnTo>
                      <a:pt x="33455" y="6869"/>
                    </a:lnTo>
                    <a:lnTo>
                      <a:pt x="33629" y="6695"/>
                    </a:lnTo>
                    <a:lnTo>
                      <a:pt x="33765" y="6560"/>
                    </a:lnTo>
                    <a:lnTo>
                      <a:pt x="33842" y="6424"/>
                    </a:lnTo>
                    <a:lnTo>
                      <a:pt x="33862" y="6347"/>
                    </a:lnTo>
                    <a:lnTo>
                      <a:pt x="33862" y="6289"/>
                    </a:lnTo>
                    <a:lnTo>
                      <a:pt x="33842" y="6231"/>
                    </a:lnTo>
                    <a:lnTo>
                      <a:pt x="33823" y="6173"/>
                    </a:lnTo>
                    <a:lnTo>
                      <a:pt x="33784" y="6115"/>
                    </a:lnTo>
                    <a:lnTo>
                      <a:pt x="33726" y="6057"/>
                    </a:lnTo>
                    <a:lnTo>
                      <a:pt x="29605" y="3348"/>
                    </a:lnTo>
                    <a:lnTo>
                      <a:pt x="27244" y="1819"/>
                    </a:lnTo>
                    <a:lnTo>
                      <a:pt x="26393" y="1277"/>
                    </a:lnTo>
                    <a:lnTo>
                      <a:pt x="25890" y="987"/>
                    </a:lnTo>
                    <a:lnTo>
                      <a:pt x="25638" y="852"/>
                    </a:lnTo>
                    <a:lnTo>
                      <a:pt x="25077" y="542"/>
                    </a:lnTo>
                    <a:lnTo>
                      <a:pt x="24787" y="407"/>
                    </a:lnTo>
                    <a:lnTo>
                      <a:pt x="24477" y="271"/>
                    </a:lnTo>
                    <a:lnTo>
                      <a:pt x="24129" y="155"/>
                    </a:lnTo>
                    <a:lnTo>
                      <a:pt x="23762" y="78"/>
                    </a:lnTo>
                    <a:lnTo>
                      <a:pt x="23355" y="20"/>
                    </a:lnTo>
                    <a:lnTo>
                      <a:pt x="229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8"/>
              <p:cNvSpPr/>
              <p:nvPr/>
            </p:nvSpPr>
            <p:spPr>
              <a:xfrm>
                <a:off x="-638354" y="2640729"/>
                <a:ext cx="78667" cy="94602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3329" extrusionOk="0">
                    <a:moveTo>
                      <a:pt x="2593" y="1"/>
                    </a:moveTo>
                    <a:lnTo>
                      <a:pt x="2535" y="20"/>
                    </a:lnTo>
                    <a:lnTo>
                      <a:pt x="2497" y="59"/>
                    </a:lnTo>
                    <a:lnTo>
                      <a:pt x="1568" y="1220"/>
                    </a:lnTo>
                    <a:lnTo>
                      <a:pt x="775" y="2187"/>
                    </a:lnTo>
                    <a:lnTo>
                      <a:pt x="39" y="3058"/>
                    </a:lnTo>
                    <a:lnTo>
                      <a:pt x="1" y="3116"/>
                    </a:lnTo>
                    <a:lnTo>
                      <a:pt x="1" y="3174"/>
                    </a:lnTo>
                    <a:lnTo>
                      <a:pt x="1" y="3232"/>
                    </a:lnTo>
                    <a:lnTo>
                      <a:pt x="39" y="3290"/>
                    </a:lnTo>
                    <a:lnTo>
                      <a:pt x="97" y="3309"/>
                    </a:lnTo>
                    <a:lnTo>
                      <a:pt x="155" y="3329"/>
                    </a:lnTo>
                    <a:lnTo>
                      <a:pt x="213" y="3309"/>
                    </a:lnTo>
                    <a:lnTo>
                      <a:pt x="271" y="3271"/>
                    </a:lnTo>
                    <a:lnTo>
                      <a:pt x="1007" y="2381"/>
                    </a:lnTo>
                    <a:lnTo>
                      <a:pt x="1800" y="1413"/>
                    </a:lnTo>
                    <a:lnTo>
                      <a:pt x="2748" y="252"/>
                    </a:lnTo>
                    <a:lnTo>
                      <a:pt x="2767" y="194"/>
                    </a:lnTo>
                    <a:lnTo>
                      <a:pt x="2767" y="136"/>
                    </a:lnTo>
                    <a:lnTo>
                      <a:pt x="2748" y="78"/>
                    </a:lnTo>
                    <a:lnTo>
                      <a:pt x="2709" y="20"/>
                    </a:lnTo>
                    <a:lnTo>
                      <a:pt x="26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8"/>
              <p:cNvSpPr/>
              <p:nvPr/>
            </p:nvSpPr>
            <p:spPr>
              <a:xfrm>
                <a:off x="-546529" y="2253655"/>
                <a:ext cx="168303" cy="367325"/>
              </a:xfrm>
              <a:custGeom>
                <a:avLst/>
                <a:gdLst/>
                <a:ahLst/>
                <a:cxnLst/>
                <a:rect l="l" t="t" r="r" b="b"/>
                <a:pathLst>
                  <a:path w="5922" h="12926" extrusionOk="0">
                    <a:moveTo>
                      <a:pt x="5689" y="0"/>
                    </a:moveTo>
                    <a:lnTo>
                      <a:pt x="5612" y="19"/>
                    </a:lnTo>
                    <a:lnTo>
                      <a:pt x="5573" y="39"/>
                    </a:lnTo>
                    <a:lnTo>
                      <a:pt x="5535" y="97"/>
                    </a:lnTo>
                    <a:lnTo>
                      <a:pt x="5515" y="155"/>
                    </a:lnTo>
                    <a:lnTo>
                      <a:pt x="5496" y="1238"/>
                    </a:lnTo>
                    <a:lnTo>
                      <a:pt x="5457" y="1877"/>
                    </a:lnTo>
                    <a:lnTo>
                      <a:pt x="3348" y="2109"/>
                    </a:lnTo>
                    <a:lnTo>
                      <a:pt x="3290" y="2128"/>
                    </a:lnTo>
                    <a:lnTo>
                      <a:pt x="3271" y="2148"/>
                    </a:lnTo>
                    <a:lnTo>
                      <a:pt x="3232" y="2186"/>
                    </a:lnTo>
                    <a:lnTo>
                      <a:pt x="3213" y="2225"/>
                    </a:lnTo>
                    <a:lnTo>
                      <a:pt x="3213" y="2264"/>
                    </a:lnTo>
                    <a:lnTo>
                      <a:pt x="3213" y="2303"/>
                    </a:lnTo>
                    <a:lnTo>
                      <a:pt x="3232" y="2341"/>
                    </a:lnTo>
                    <a:lnTo>
                      <a:pt x="3271" y="2380"/>
                    </a:lnTo>
                    <a:lnTo>
                      <a:pt x="5554" y="4276"/>
                    </a:lnTo>
                    <a:lnTo>
                      <a:pt x="5186" y="4779"/>
                    </a:lnTo>
                    <a:lnTo>
                      <a:pt x="4587" y="5669"/>
                    </a:lnTo>
                    <a:lnTo>
                      <a:pt x="4219" y="6269"/>
                    </a:lnTo>
                    <a:lnTo>
                      <a:pt x="3813" y="6946"/>
                    </a:lnTo>
                    <a:lnTo>
                      <a:pt x="3348" y="7701"/>
                    </a:lnTo>
                    <a:lnTo>
                      <a:pt x="2884" y="8552"/>
                    </a:lnTo>
                    <a:lnTo>
                      <a:pt x="2671" y="8939"/>
                    </a:lnTo>
                    <a:lnTo>
                      <a:pt x="2400" y="9365"/>
                    </a:lnTo>
                    <a:lnTo>
                      <a:pt x="2110" y="9829"/>
                    </a:lnTo>
                    <a:lnTo>
                      <a:pt x="1762" y="10332"/>
                    </a:lnTo>
                    <a:lnTo>
                      <a:pt x="968" y="11435"/>
                    </a:lnTo>
                    <a:lnTo>
                      <a:pt x="40" y="12693"/>
                    </a:lnTo>
                    <a:lnTo>
                      <a:pt x="1" y="12732"/>
                    </a:lnTo>
                    <a:lnTo>
                      <a:pt x="1" y="12809"/>
                    </a:lnTo>
                    <a:lnTo>
                      <a:pt x="20" y="12848"/>
                    </a:lnTo>
                    <a:lnTo>
                      <a:pt x="59" y="12906"/>
                    </a:lnTo>
                    <a:lnTo>
                      <a:pt x="117" y="12925"/>
                    </a:lnTo>
                    <a:lnTo>
                      <a:pt x="233" y="12925"/>
                    </a:lnTo>
                    <a:lnTo>
                      <a:pt x="272" y="12867"/>
                    </a:lnTo>
                    <a:lnTo>
                      <a:pt x="1220" y="11609"/>
                    </a:lnTo>
                    <a:lnTo>
                      <a:pt x="2033" y="10487"/>
                    </a:lnTo>
                    <a:lnTo>
                      <a:pt x="2361" y="9984"/>
                    </a:lnTo>
                    <a:lnTo>
                      <a:pt x="2671" y="9520"/>
                    </a:lnTo>
                    <a:lnTo>
                      <a:pt x="2923" y="9094"/>
                    </a:lnTo>
                    <a:lnTo>
                      <a:pt x="3155" y="8707"/>
                    </a:lnTo>
                    <a:lnTo>
                      <a:pt x="3716" y="7701"/>
                    </a:lnTo>
                    <a:lnTo>
                      <a:pt x="4219" y="6850"/>
                    </a:lnTo>
                    <a:lnTo>
                      <a:pt x="4683" y="6095"/>
                    </a:lnTo>
                    <a:lnTo>
                      <a:pt x="5090" y="5476"/>
                    </a:lnTo>
                    <a:lnTo>
                      <a:pt x="5670" y="4624"/>
                    </a:lnTo>
                    <a:lnTo>
                      <a:pt x="5883" y="4334"/>
                    </a:lnTo>
                    <a:lnTo>
                      <a:pt x="5922" y="4276"/>
                    </a:lnTo>
                    <a:lnTo>
                      <a:pt x="5922" y="4218"/>
                    </a:lnTo>
                    <a:lnTo>
                      <a:pt x="5902" y="4160"/>
                    </a:lnTo>
                    <a:lnTo>
                      <a:pt x="5864" y="4121"/>
                    </a:lnTo>
                    <a:lnTo>
                      <a:pt x="3735" y="2380"/>
                    </a:lnTo>
                    <a:lnTo>
                      <a:pt x="5612" y="2167"/>
                    </a:lnTo>
                    <a:lnTo>
                      <a:pt x="5670" y="2148"/>
                    </a:lnTo>
                    <a:lnTo>
                      <a:pt x="5709" y="2109"/>
                    </a:lnTo>
                    <a:lnTo>
                      <a:pt x="5728" y="2070"/>
                    </a:lnTo>
                    <a:lnTo>
                      <a:pt x="5748" y="2012"/>
                    </a:lnTo>
                    <a:lnTo>
                      <a:pt x="5786" y="1509"/>
                    </a:lnTo>
                    <a:lnTo>
                      <a:pt x="5806" y="909"/>
                    </a:lnTo>
                    <a:lnTo>
                      <a:pt x="5825" y="155"/>
                    </a:lnTo>
                    <a:lnTo>
                      <a:pt x="5825" y="97"/>
                    </a:lnTo>
                    <a:lnTo>
                      <a:pt x="5786" y="58"/>
                    </a:lnTo>
                    <a:lnTo>
                      <a:pt x="5748" y="19"/>
                    </a:lnTo>
                    <a:lnTo>
                      <a:pt x="56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8"/>
              <p:cNvSpPr/>
              <p:nvPr/>
            </p:nvSpPr>
            <p:spPr>
              <a:xfrm>
                <a:off x="-389252" y="2150272"/>
                <a:ext cx="8839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710" extrusionOk="0">
                    <a:moveTo>
                      <a:pt x="78" y="0"/>
                    </a:moveTo>
                    <a:lnTo>
                      <a:pt x="39" y="39"/>
                    </a:lnTo>
                    <a:lnTo>
                      <a:pt x="1" y="78"/>
                    </a:lnTo>
                    <a:lnTo>
                      <a:pt x="1" y="155"/>
                    </a:lnTo>
                    <a:lnTo>
                      <a:pt x="1" y="2555"/>
                    </a:lnTo>
                    <a:lnTo>
                      <a:pt x="1" y="2613"/>
                    </a:lnTo>
                    <a:lnTo>
                      <a:pt x="39" y="2671"/>
                    </a:lnTo>
                    <a:lnTo>
                      <a:pt x="78" y="2690"/>
                    </a:lnTo>
                    <a:lnTo>
                      <a:pt x="155" y="2709"/>
                    </a:lnTo>
                    <a:lnTo>
                      <a:pt x="214" y="2690"/>
                    </a:lnTo>
                    <a:lnTo>
                      <a:pt x="252" y="2671"/>
                    </a:lnTo>
                    <a:lnTo>
                      <a:pt x="291" y="2613"/>
                    </a:lnTo>
                    <a:lnTo>
                      <a:pt x="310" y="2555"/>
                    </a:lnTo>
                    <a:lnTo>
                      <a:pt x="310" y="155"/>
                    </a:lnTo>
                    <a:lnTo>
                      <a:pt x="291" y="78"/>
                    </a:lnTo>
                    <a:lnTo>
                      <a:pt x="252" y="39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8"/>
              <p:cNvSpPr/>
              <p:nvPr/>
            </p:nvSpPr>
            <p:spPr>
              <a:xfrm>
                <a:off x="-741177" y="2460392"/>
                <a:ext cx="77018" cy="252944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8901" extrusionOk="0">
                    <a:moveTo>
                      <a:pt x="136" y="0"/>
                    </a:moveTo>
                    <a:lnTo>
                      <a:pt x="78" y="20"/>
                    </a:lnTo>
                    <a:lnTo>
                      <a:pt x="39" y="58"/>
                    </a:lnTo>
                    <a:lnTo>
                      <a:pt x="0" y="116"/>
                    </a:lnTo>
                    <a:lnTo>
                      <a:pt x="0" y="174"/>
                    </a:lnTo>
                    <a:lnTo>
                      <a:pt x="155" y="1064"/>
                    </a:lnTo>
                    <a:lnTo>
                      <a:pt x="349" y="2051"/>
                    </a:lnTo>
                    <a:lnTo>
                      <a:pt x="600" y="3251"/>
                    </a:lnTo>
                    <a:lnTo>
                      <a:pt x="774" y="3928"/>
                    </a:lnTo>
                    <a:lnTo>
                      <a:pt x="948" y="4625"/>
                    </a:lnTo>
                    <a:lnTo>
                      <a:pt x="1142" y="5341"/>
                    </a:lnTo>
                    <a:lnTo>
                      <a:pt x="1355" y="6057"/>
                    </a:lnTo>
                    <a:lnTo>
                      <a:pt x="1606" y="6772"/>
                    </a:lnTo>
                    <a:lnTo>
                      <a:pt x="1858" y="7488"/>
                    </a:lnTo>
                    <a:lnTo>
                      <a:pt x="2129" y="8166"/>
                    </a:lnTo>
                    <a:lnTo>
                      <a:pt x="2419" y="8804"/>
                    </a:lnTo>
                    <a:lnTo>
                      <a:pt x="2458" y="8843"/>
                    </a:lnTo>
                    <a:lnTo>
                      <a:pt x="2477" y="8862"/>
                    </a:lnTo>
                    <a:lnTo>
                      <a:pt x="2554" y="8901"/>
                    </a:lnTo>
                    <a:lnTo>
                      <a:pt x="2632" y="8881"/>
                    </a:lnTo>
                    <a:lnTo>
                      <a:pt x="2670" y="8843"/>
                    </a:lnTo>
                    <a:lnTo>
                      <a:pt x="2709" y="8785"/>
                    </a:lnTo>
                    <a:lnTo>
                      <a:pt x="2709" y="8727"/>
                    </a:lnTo>
                    <a:lnTo>
                      <a:pt x="2709" y="8669"/>
                    </a:lnTo>
                    <a:lnTo>
                      <a:pt x="2419" y="8030"/>
                    </a:lnTo>
                    <a:lnTo>
                      <a:pt x="2129" y="7353"/>
                    </a:lnTo>
                    <a:lnTo>
                      <a:pt x="1877" y="6656"/>
                    </a:lnTo>
                    <a:lnTo>
                      <a:pt x="1645" y="5960"/>
                    </a:lnTo>
                    <a:lnTo>
                      <a:pt x="1432" y="5244"/>
                    </a:lnTo>
                    <a:lnTo>
                      <a:pt x="1239" y="4528"/>
                    </a:lnTo>
                    <a:lnTo>
                      <a:pt x="1065" y="3851"/>
                    </a:lnTo>
                    <a:lnTo>
                      <a:pt x="910" y="3174"/>
                    </a:lnTo>
                    <a:lnTo>
                      <a:pt x="639" y="1974"/>
                    </a:lnTo>
                    <a:lnTo>
                      <a:pt x="465" y="1026"/>
                    </a:lnTo>
                    <a:lnTo>
                      <a:pt x="310" y="116"/>
                    </a:lnTo>
                    <a:lnTo>
                      <a:pt x="291" y="58"/>
                    </a:lnTo>
                    <a:lnTo>
                      <a:pt x="252" y="20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8"/>
              <p:cNvSpPr/>
              <p:nvPr/>
            </p:nvSpPr>
            <p:spPr>
              <a:xfrm>
                <a:off x="-682348" y="2106821"/>
                <a:ext cx="243076" cy="596085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20976" extrusionOk="0">
                    <a:moveTo>
                      <a:pt x="8553" y="1"/>
                    </a:moveTo>
                    <a:lnTo>
                      <a:pt x="1104" y="659"/>
                    </a:lnTo>
                    <a:lnTo>
                      <a:pt x="1065" y="717"/>
                    </a:lnTo>
                    <a:lnTo>
                      <a:pt x="929" y="891"/>
                    </a:lnTo>
                    <a:lnTo>
                      <a:pt x="736" y="1162"/>
                    </a:lnTo>
                    <a:lnTo>
                      <a:pt x="639" y="1355"/>
                    </a:lnTo>
                    <a:lnTo>
                      <a:pt x="523" y="1587"/>
                    </a:lnTo>
                    <a:lnTo>
                      <a:pt x="426" y="1858"/>
                    </a:lnTo>
                    <a:lnTo>
                      <a:pt x="310" y="2149"/>
                    </a:lnTo>
                    <a:lnTo>
                      <a:pt x="214" y="2478"/>
                    </a:lnTo>
                    <a:lnTo>
                      <a:pt x="136" y="2865"/>
                    </a:lnTo>
                    <a:lnTo>
                      <a:pt x="78" y="3271"/>
                    </a:lnTo>
                    <a:lnTo>
                      <a:pt x="20" y="3735"/>
                    </a:lnTo>
                    <a:lnTo>
                      <a:pt x="1" y="4238"/>
                    </a:lnTo>
                    <a:lnTo>
                      <a:pt x="1" y="4780"/>
                    </a:lnTo>
                    <a:lnTo>
                      <a:pt x="20" y="5457"/>
                    </a:lnTo>
                    <a:lnTo>
                      <a:pt x="78" y="6347"/>
                    </a:lnTo>
                    <a:lnTo>
                      <a:pt x="233" y="8592"/>
                    </a:lnTo>
                    <a:lnTo>
                      <a:pt x="426" y="11223"/>
                    </a:lnTo>
                    <a:lnTo>
                      <a:pt x="678" y="14010"/>
                    </a:lnTo>
                    <a:lnTo>
                      <a:pt x="1104" y="18866"/>
                    </a:lnTo>
                    <a:lnTo>
                      <a:pt x="1297" y="20975"/>
                    </a:lnTo>
                    <a:lnTo>
                      <a:pt x="1645" y="20356"/>
                    </a:lnTo>
                    <a:lnTo>
                      <a:pt x="2052" y="19601"/>
                    </a:lnTo>
                    <a:lnTo>
                      <a:pt x="2574" y="18576"/>
                    </a:lnTo>
                    <a:lnTo>
                      <a:pt x="3174" y="17280"/>
                    </a:lnTo>
                    <a:lnTo>
                      <a:pt x="3503" y="16544"/>
                    </a:lnTo>
                    <a:lnTo>
                      <a:pt x="3851" y="15770"/>
                    </a:lnTo>
                    <a:lnTo>
                      <a:pt x="4199" y="14919"/>
                    </a:lnTo>
                    <a:lnTo>
                      <a:pt x="4548" y="14010"/>
                    </a:lnTo>
                    <a:lnTo>
                      <a:pt x="4915" y="13061"/>
                    </a:lnTo>
                    <a:lnTo>
                      <a:pt x="5283" y="12055"/>
                    </a:lnTo>
                    <a:lnTo>
                      <a:pt x="5631" y="11010"/>
                    </a:lnTo>
                    <a:lnTo>
                      <a:pt x="5960" y="9966"/>
                    </a:lnTo>
                    <a:lnTo>
                      <a:pt x="6289" y="8901"/>
                    </a:lnTo>
                    <a:lnTo>
                      <a:pt x="6599" y="7857"/>
                    </a:lnTo>
                    <a:lnTo>
                      <a:pt x="7160" y="5825"/>
                    </a:lnTo>
                    <a:lnTo>
                      <a:pt x="7644" y="3967"/>
                    </a:lnTo>
                    <a:lnTo>
                      <a:pt x="8031" y="2361"/>
                    </a:lnTo>
                    <a:lnTo>
                      <a:pt x="8321" y="1123"/>
                    </a:lnTo>
                    <a:lnTo>
                      <a:pt x="855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8"/>
              <p:cNvSpPr/>
              <p:nvPr/>
            </p:nvSpPr>
            <p:spPr>
              <a:xfrm>
                <a:off x="-686753" y="2102445"/>
                <a:ext cx="251886" cy="604838"/>
              </a:xfrm>
              <a:custGeom>
                <a:avLst/>
                <a:gdLst/>
                <a:ahLst/>
                <a:cxnLst/>
                <a:rect l="l" t="t" r="r" b="b"/>
                <a:pathLst>
                  <a:path w="8863" h="21284" extrusionOk="0">
                    <a:moveTo>
                      <a:pt x="8514" y="329"/>
                    </a:moveTo>
                    <a:lnTo>
                      <a:pt x="8147" y="1974"/>
                    </a:lnTo>
                    <a:lnTo>
                      <a:pt x="7837" y="3289"/>
                    </a:lnTo>
                    <a:lnTo>
                      <a:pt x="7450" y="4837"/>
                    </a:lnTo>
                    <a:lnTo>
                      <a:pt x="6986" y="6579"/>
                    </a:lnTo>
                    <a:lnTo>
                      <a:pt x="6483" y="8417"/>
                    </a:lnTo>
                    <a:lnTo>
                      <a:pt x="6193" y="9346"/>
                    </a:lnTo>
                    <a:lnTo>
                      <a:pt x="5902" y="10294"/>
                    </a:lnTo>
                    <a:lnTo>
                      <a:pt x="5593" y="11223"/>
                    </a:lnTo>
                    <a:lnTo>
                      <a:pt x="5283" y="12151"/>
                    </a:lnTo>
                    <a:lnTo>
                      <a:pt x="4722" y="13719"/>
                    </a:lnTo>
                    <a:lnTo>
                      <a:pt x="4142" y="15150"/>
                    </a:lnTo>
                    <a:lnTo>
                      <a:pt x="3600" y="16447"/>
                    </a:lnTo>
                    <a:lnTo>
                      <a:pt x="3077" y="17608"/>
                    </a:lnTo>
                    <a:lnTo>
                      <a:pt x="2594" y="18614"/>
                    </a:lnTo>
                    <a:lnTo>
                      <a:pt x="2187" y="19465"/>
                    </a:lnTo>
                    <a:lnTo>
                      <a:pt x="1820" y="20123"/>
                    </a:lnTo>
                    <a:lnTo>
                      <a:pt x="1568" y="20626"/>
                    </a:lnTo>
                    <a:lnTo>
                      <a:pt x="1278" y="17530"/>
                    </a:lnTo>
                    <a:lnTo>
                      <a:pt x="872" y="12867"/>
                    </a:lnTo>
                    <a:lnTo>
                      <a:pt x="659" y="10429"/>
                    </a:lnTo>
                    <a:lnTo>
                      <a:pt x="485" y="8165"/>
                    </a:lnTo>
                    <a:lnTo>
                      <a:pt x="369" y="6269"/>
                    </a:lnTo>
                    <a:lnTo>
                      <a:pt x="330" y="5515"/>
                    </a:lnTo>
                    <a:lnTo>
                      <a:pt x="310" y="4934"/>
                    </a:lnTo>
                    <a:lnTo>
                      <a:pt x="310" y="4450"/>
                    </a:lnTo>
                    <a:lnTo>
                      <a:pt x="330" y="4025"/>
                    </a:lnTo>
                    <a:lnTo>
                      <a:pt x="369" y="3618"/>
                    </a:lnTo>
                    <a:lnTo>
                      <a:pt x="407" y="3231"/>
                    </a:lnTo>
                    <a:lnTo>
                      <a:pt x="485" y="2902"/>
                    </a:lnTo>
                    <a:lnTo>
                      <a:pt x="562" y="2573"/>
                    </a:lnTo>
                    <a:lnTo>
                      <a:pt x="639" y="2303"/>
                    </a:lnTo>
                    <a:lnTo>
                      <a:pt x="717" y="2051"/>
                    </a:lnTo>
                    <a:lnTo>
                      <a:pt x="814" y="1819"/>
                    </a:lnTo>
                    <a:lnTo>
                      <a:pt x="910" y="1625"/>
                    </a:lnTo>
                    <a:lnTo>
                      <a:pt x="1084" y="1296"/>
                    </a:lnTo>
                    <a:lnTo>
                      <a:pt x="1239" y="1084"/>
                    </a:lnTo>
                    <a:lnTo>
                      <a:pt x="1336" y="968"/>
                    </a:lnTo>
                    <a:lnTo>
                      <a:pt x="8514" y="329"/>
                    </a:lnTo>
                    <a:close/>
                    <a:moveTo>
                      <a:pt x="8689" y="0"/>
                    </a:moveTo>
                    <a:lnTo>
                      <a:pt x="1259" y="658"/>
                    </a:lnTo>
                    <a:lnTo>
                      <a:pt x="1201" y="677"/>
                    </a:lnTo>
                    <a:lnTo>
                      <a:pt x="1162" y="697"/>
                    </a:lnTo>
                    <a:lnTo>
                      <a:pt x="1084" y="774"/>
                    </a:lnTo>
                    <a:lnTo>
                      <a:pt x="949" y="948"/>
                    </a:lnTo>
                    <a:lnTo>
                      <a:pt x="755" y="1258"/>
                    </a:lnTo>
                    <a:lnTo>
                      <a:pt x="639" y="1451"/>
                    </a:lnTo>
                    <a:lnTo>
                      <a:pt x="523" y="1683"/>
                    </a:lnTo>
                    <a:lnTo>
                      <a:pt x="427" y="1954"/>
                    </a:lnTo>
                    <a:lnTo>
                      <a:pt x="310" y="2264"/>
                    </a:lnTo>
                    <a:lnTo>
                      <a:pt x="214" y="2612"/>
                    </a:lnTo>
                    <a:lnTo>
                      <a:pt x="136" y="2999"/>
                    </a:lnTo>
                    <a:lnTo>
                      <a:pt x="78" y="3425"/>
                    </a:lnTo>
                    <a:lnTo>
                      <a:pt x="20" y="3870"/>
                    </a:lnTo>
                    <a:lnTo>
                      <a:pt x="1" y="4392"/>
                    </a:lnTo>
                    <a:lnTo>
                      <a:pt x="1" y="4934"/>
                    </a:lnTo>
                    <a:lnTo>
                      <a:pt x="20" y="5611"/>
                    </a:lnTo>
                    <a:lnTo>
                      <a:pt x="78" y="6482"/>
                    </a:lnTo>
                    <a:lnTo>
                      <a:pt x="233" y="8707"/>
                    </a:lnTo>
                    <a:lnTo>
                      <a:pt x="427" y="11339"/>
                    </a:lnTo>
                    <a:lnTo>
                      <a:pt x="659" y="14106"/>
                    </a:lnTo>
                    <a:lnTo>
                      <a:pt x="1104" y="18981"/>
                    </a:lnTo>
                    <a:lnTo>
                      <a:pt x="1297" y="21149"/>
                    </a:lnTo>
                    <a:lnTo>
                      <a:pt x="1317" y="21187"/>
                    </a:lnTo>
                    <a:lnTo>
                      <a:pt x="1336" y="21226"/>
                    </a:lnTo>
                    <a:lnTo>
                      <a:pt x="1375" y="21265"/>
                    </a:lnTo>
                    <a:lnTo>
                      <a:pt x="1413" y="21284"/>
                    </a:lnTo>
                    <a:lnTo>
                      <a:pt x="1452" y="21284"/>
                    </a:lnTo>
                    <a:lnTo>
                      <a:pt x="1529" y="21265"/>
                    </a:lnTo>
                    <a:lnTo>
                      <a:pt x="1587" y="21207"/>
                    </a:lnTo>
                    <a:lnTo>
                      <a:pt x="1955" y="20549"/>
                    </a:lnTo>
                    <a:lnTo>
                      <a:pt x="2361" y="19794"/>
                    </a:lnTo>
                    <a:lnTo>
                      <a:pt x="2865" y="18749"/>
                    </a:lnTo>
                    <a:lnTo>
                      <a:pt x="3484" y="17472"/>
                    </a:lnTo>
                    <a:lnTo>
                      <a:pt x="3813" y="16737"/>
                    </a:lnTo>
                    <a:lnTo>
                      <a:pt x="4161" y="15944"/>
                    </a:lnTo>
                    <a:lnTo>
                      <a:pt x="4509" y="15092"/>
                    </a:lnTo>
                    <a:lnTo>
                      <a:pt x="4857" y="14202"/>
                    </a:lnTo>
                    <a:lnTo>
                      <a:pt x="5225" y="13254"/>
                    </a:lnTo>
                    <a:lnTo>
                      <a:pt x="5573" y="12248"/>
                    </a:lnTo>
                    <a:lnTo>
                      <a:pt x="5922" y="11223"/>
                    </a:lnTo>
                    <a:lnTo>
                      <a:pt x="6270" y="10178"/>
                    </a:lnTo>
                    <a:lnTo>
                      <a:pt x="6580" y="9133"/>
                    </a:lnTo>
                    <a:lnTo>
                      <a:pt x="6889" y="8088"/>
                    </a:lnTo>
                    <a:lnTo>
                      <a:pt x="7450" y="6076"/>
                    </a:lnTo>
                    <a:lnTo>
                      <a:pt x="7934" y="4218"/>
                    </a:lnTo>
                    <a:lnTo>
                      <a:pt x="8321" y="2593"/>
                    </a:lnTo>
                    <a:lnTo>
                      <a:pt x="8611" y="1335"/>
                    </a:lnTo>
                    <a:lnTo>
                      <a:pt x="8863" y="194"/>
                    </a:lnTo>
                    <a:lnTo>
                      <a:pt x="8863" y="116"/>
                    </a:lnTo>
                    <a:lnTo>
                      <a:pt x="8824" y="58"/>
                    </a:lnTo>
                    <a:lnTo>
                      <a:pt x="8766" y="19"/>
                    </a:lnTo>
                    <a:lnTo>
                      <a:pt x="86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8"/>
              <p:cNvSpPr/>
              <p:nvPr/>
            </p:nvSpPr>
            <p:spPr>
              <a:xfrm>
                <a:off x="-665836" y="2160729"/>
                <a:ext cx="160601" cy="542177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19079" extrusionOk="0">
                    <a:moveTo>
                      <a:pt x="3464" y="0"/>
                    </a:moveTo>
                    <a:lnTo>
                      <a:pt x="1625" y="2187"/>
                    </a:lnTo>
                    <a:lnTo>
                      <a:pt x="2361" y="5147"/>
                    </a:lnTo>
                    <a:lnTo>
                      <a:pt x="0" y="11048"/>
                    </a:lnTo>
                    <a:lnTo>
                      <a:pt x="484" y="16582"/>
                    </a:lnTo>
                    <a:lnTo>
                      <a:pt x="716" y="19078"/>
                    </a:lnTo>
                    <a:lnTo>
                      <a:pt x="1006" y="18556"/>
                    </a:lnTo>
                    <a:lnTo>
                      <a:pt x="1355" y="17937"/>
                    </a:lnTo>
                    <a:lnTo>
                      <a:pt x="1780" y="17085"/>
                    </a:lnTo>
                    <a:lnTo>
                      <a:pt x="2303" y="16002"/>
                    </a:lnTo>
                    <a:lnTo>
                      <a:pt x="2883" y="14725"/>
                    </a:lnTo>
                    <a:lnTo>
                      <a:pt x="3522" y="13254"/>
                    </a:lnTo>
                    <a:lnTo>
                      <a:pt x="3831" y="12461"/>
                    </a:lnTo>
                    <a:lnTo>
                      <a:pt x="4160" y="11609"/>
                    </a:lnTo>
                    <a:lnTo>
                      <a:pt x="3386" y="5205"/>
                    </a:lnTo>
                    <a:lnTo>
                      <a:pt x="5650" y="1916"/>
                    </a:lnTo>
                    <a:lnTo>
                      <a:pt x="34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8"/>
              <p:cNvSpPr/>
              <p:nvPr/>
            </p:nvSpPr>
            <p:spPr>
              <a:xfrm>
                <a:off x="-670241" y="2156325"/>
                <a:ext cx="169383" cy="550958"/>
              </a:xfrm>
              <a:custGeom>
                <a:avLst/>
                <a:gdLst/>
                <a:ahLst/>
                <a:cxnLst/>
                <a:rect l="l" t="t" r="r" b="b"/>
                <a:pathLst>
                  <a:path w="5960" h="19388" extrusionOk="0">
                    <a:moveTo>
                      <a:pt x="3638" y="368"/>
                    </a:moveTo>
                    <a:lnTo>
                      <a:pt x="5612" y="2109"/>
                    </a:lnTo>
                    <a:lnTo>
                      <a:pt x="3425" y="5283"/>
                    </a:lnTo>
                    <a:lnTo>
                      <a:pt x="3406" y="5341"/>
                    </a:lnTo>
                    <a:lnTo>
                      <a:pt x="3386" y="5379"/>
                    </a:lnTo>
                    <a:lnTo>
                      <a:pt x="4160" y="11745"/>
                    </a:lnTo>
                    <a:lnTo>
                      <a:pt x="3657" y="13022"/>
                    </a:lnTo>
                    <a:lnTo>
                      <a:pt x="3174" y="14183"/>
                    </a:lnTo>
                    <a:lnTo>
                      <a:pt x="2709" y="15267"/>
                    </a:lnTo>
                    <a:lnTo>
                      <a:pt x="2264" y="16215"/>
                    </a:lnTo>
                    <a:lnTo>
                      <a:pt x="1858" y="17027"/>
                    </a:lnTo>
                    <a:lnTo>
                      <a:pt x="1510" y="17743"/>
                    </a:lnTo>
                    <a:lnTo>
                      <a:pt x="987" y="18730"/>
                    </a:lnTo>
                    <a:lnTo>
                      <a:pt x="697" y="15731"/>
                    </a:lnTo>
                    <a:lnTo>
                      <a:pt x="310" y="11242"/>
                    </a:lnTo>
                    <a:lnTo>
                      <a:pt x="2651" y="5360"/>
                    </a:lnTo>
                    <a:lnTo>
                      <a:pt x="2671" y="5302"/>
                    </a:lnTo>
                    <a:lnTo>
                      <a:pt x="2671" y="5263"/>
                    </a:lnTo>
                    <a:lnTo>
                      <a:pt x="1955" y="2380"/>
                    </a:lnTo>
                    <a:lnTo>
                      <a:pt x="3638" y="368"/>
                    </a:lnTo>
                    <a:close/>
                    <a:moveTo>
                      <a:pt x="3599" y="0"/>
                    </a:moveTo>
                    <a:lnTo>
                      <a:pt x="3541" y="20"/>
                    </a:lnTo>
                    <a:lnTo>
                      <a:pt x="3503" y="58"/>
                    </a:lnTo>
                    <a:lnTo>
                      <a:pt x="1664" y="2245"/>
                    </a:lnTo>
                    <a:lnTo>
                      <a:pt x="1626" y="2303"/>
                    </a:lnTo>
                    <a:lnTo>
                      <a:pt x="1645" y="2380"/>
                    </a:lnTo>
                    <a:lnTo>
                      <a:pt x="2361" y="5283"/>
                    </a:lnTo>
                    <a:lnTo>
                      <a:pt x="20" y="11145"/>
                    </a:lnTo>
                    <a:lnTo>
                      <a:pt x="0" y="11223"/>
                    </a:lnTo>
                    <a:lnTo>
                      <a:pt x="484" y="16737"/>
                    </a:lnTo>
                    <a:lnTo>
                      <a:pt x="716" y="19253"/>
                    </a:lnTo>
                    <a:lnTo>
                      <a:pt x="736" y="19291"/>
                    </a:lnTo>
                    <a:lnTo>
                      <a:pt x="755" y="19330"/>
                    </a:lnTo>
                    <a:lnTo>
                      <a:pt x="794" y="19369"/>
                    </a:lnTo>
                    <a:lnTo>
                      <a:pt x="832" y="19388"/>
                    </a:lnTo>
                    <a:lnTo>
                      <a:pt x="871" y="19388"/>
                    </a:lnTo>
                    <a:lnTo>
                      <a:pt x="948" y="19369"/>
                    </a:lnTo>
                    <a:lnTo>
                      <a:pt x="1006" y="19311"/>
                    </a:lnTo>
                    <a:lnTo>
                      <a:pt x="1316" y="18769"/>
                    </a:lnTo>
                    <a:lnTo>
                      <a:pt x="1645" y="18130"/>
                    </a:lnTo>
                    <a:lnTo>
                      <a:pt x="2090" y="17279"/>
                    </a:lnTo>
                    <a:lnTo>
                      <a:pt x="2612" y="16195"/>
                    </a:lnTo>
                    <a:lnTo>
                      <a:pt x="3193" y="14918"/>
                    </a:lnTo>
                    <a:lnTo>
                      <a:pt x="3812" y="13448"/>
                    </a:lnTo>
                    <a:lnTo>
                      <a:pt x="4141" y="12655"/>
                    </a:lnTo>
                    <a:lnTo>
                      <a:pt x="4470" y="11823"/>
                    </a:lnTo>
                    <a:lnTo>
                      <a:pt x="4470" y="11745"/>
                    </a:lnTo>
                    <a:lnTo>
                      <a:pt x="3715" y="5418"/>
                    </a:lnTo>
                    <a:lnTo>
                      <a:pt x="5940" y="2167"/>
                    </a:lnTo>
                    <a:lnTo>
                      <a:pt x="5960" y="2109"/>
                    </a:lnTo>
                    <a:lnTo>
                      <a:pt x="5960" y="2051"/>
                    </a:lnTo>
                    <a:lnTo>
                      <a:pt x="5940" y="2013"/>
                    </a:lnTo>
                    <a:lnTo>
                      <a:pt x="5921" y="1955"/>
                    </a:lnTo>
                    <a:lnTo>
                      <a:pt x="3715" y="39"/>
                    </a:lnTo>
                    <a:lnTo>
                      <a:pt x="36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8"/>
              <p:cNvSpPr/>
              <p:nvPr/>
            </p:nvSpPr>
            <p:spPr>
              <a:xfrm>
                <a:off x="-682348" y="2106821"/>
                <a:ext cx="243076" cy="177098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6232" extrusionOk="0">
                    <a:moveTo>
                      <a:pt x="8553" y="1"/>
                    </a:moveTo>
                    <a:lnTo>
                      <a:pt x="1104" y="659"/>
                    </a:lnTo>
                    <a:lnTo>
                      <a:pt x="1065" y="717"/>
                    </a:lnTo>
                    <a:lnTo>
                      <a:pt x="929" y="891"/>
                    </a:lnTo>
                    <a:lnTo>
                      <a:pt x="736" y="1162"/>
                    </a:lnTo>
                    <a:lnTo>
                      <a:pt x="639" y="1355"/>
                    </a:lnTo>
                    <a:lnTo>
                      <a:pt x="523" y="1587"/>
                    </a:lnTo>
                    <a:lnTo>
                      <a:pt x="426" y="1858"/>
                    </a:lnTo>
                    <a:lnTo>
                      <a:pt x="310" y="2149"/>
                    </a:lnTo>
                    <a:lnTo>
                      <a:pt x="214" y="2478"/>
                    </a:lnTo>
                    <a:lnTo>
                      <a:pt x="136" y="2865"/>
                    </a:lnTo>
                    <a:lnTo>
                      <a:pt x="78" y="3271"/>
                    </a:lnTo>
                    <a:lnTo>
                      <a:pt x="20" y="3735"/>
                    </a:lnTo>
                    <a:lnTo>
                      <a:pt x="1" y="4238"/>
                    </a:lnTo>
                    <a:lnTo>
                      <a:pt x="1" y="4780"/>
                    </a:lnTo>
                    <a:lnTo>
                      <a:pt x="20" y="5631"/>
                    </a:lnTo>
                    <a:lnTo>
                      <a:pt x="3696" y="3851"/>
                    </a:lnTo>
                    <a:lnTo>
                      <a:pt x="7044" y="6231"/>
                    </a:lnTo>
                    <a:lnTo>
                      <a:pt x="7373" y="4974"/>
                    </a:lnTo>
                    <a:lnTo>
                      <a:pt x="7682" y="3793"/>
                    </a:lnTo>
                    <a:lnTo>
                      <a:pt x="8147" y="1820"/>
                    </a:lnTo>
                    <a:lnTo>
                      <a:pt x="8456" y="485"/>
                    </a:lnTo>
                    <a:lnTo>
                      <a:pt x="855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8"/>
              <p:cNvSpPr/>
              <p:nvPr/>
            </p:nvSpPr>
            <p:spPr>
              <a:xfrm>
                <a:off x="-686753" y="2102445"/>
                <a:ext cx="251886" cy="185879"/>
              </a:xfrm>
              <a:custGeom>
                <a:avLst/>
                <a:gdLst/>
                <a:ahLst/>
                <a:cxnLst/>
                <a:rect l="l" t="t" r="r" b="b"/>
                <a:pathLst>
                  <a:path w="8863" h="6541" extrusionOk="0">
                    <a:moveTo>
                      <a:pt x="8514" y="329"/>
                    </a:moveTo>
                    <a:lnTo>
                      <a:pt x="8340" y="1122"/>
                    </a:lnTo>
                    <a:lnTo>
                      <a:pt x="8031" y="2438"/>
                    </a:lnTo>
                    <a:lnTo>
                      <a:pt x="7624" y="4141"/>
                    </a:lnTo>
                    <a:lnTo>
                      <a:pt x="7121" y="6134"/>
                    </a:lnTo>
                    <a:lnTo>
                      <a:pt x="3929" y="3870"/>
                    </a:lnTo>
                    <a:lnTo>
                      <a:pt x="3890" y="3851"/>
                    </a:lnTo>
                    <a:lnTo>
                      <a:pt x="3851" y="3851"/>
                    </a:lnTo>
                    <a:lnTo>
                      <a:pt x="3774" y="3870"/>
                    </a:lnTo>
                    <a:lnTo>
                      <a:pt x="330" y="5534"/>
                    </a:lnTo>
                    <a:lnTo>
                      <a:pt x="310" y="4934"/>
                    </a:lnTo>
                    <a:lnTo>
                      <a:pt x="310" y="4450"/>
                    </a:lnTo>
                    <a:lnTo>
                      <a:pt x="330" y="4025"/>
                    </a:lnTo>
                    <a:lnTo>
                      <a:pt x="369" y="3618"/>
                    </a:lnTo>
                    <a:lnTo>
                      <a:pt x="407" y="3231"/>
                    </a:lnTo>
                    <a:lnTo>
                      <a:pt x="485" y="2902"/>
                    </a:lnTo>
                    <a:lnTo>
                      <a:pt x="562" y="2573"/>
                    </a:lnTo>
                    <a:lnTo>
                      <a:pt x="639" y="2303"/>
                    </a:lnTo>
                    <a:lnTo>
                      <a:pt x="717" y="2051"/>
                    </a:lnTo>
                    <a:lnTo>
                      <a:pt x="814" y="1819"/>
                    </a:lnTo>
                    <a:lnTo>
                      <a:pt x="910" y="1625"/>
                    </a:lnTo>
                    <a:lnTo>
                      <a:pt x="1084" y="1296"/>
                    </a:lnTo>
                    <a:lnTo>
                      <a:pt x="1239" y="1084"/>
                    </a:lnTo>
                    <a:lnTo>
                      <a:pt x="1336" y="968"/>
                    </a:lnTo>
                    <a:lnTo>
                      <a:pt x="8514" y="329"/>
                    </a:lnTo>
                    <a:close/>
                    <a:moveTo>
                      <a:pt x="8689" y="0"/>
                    </a:moveTo>
                    <a:lnTo>
                      <a:pt x="1259" y="658"/>
                    </a:lnTo>
                    <a:lnTo>
                      <a:pt x="1201" y="677"/>
                    </a:lnTo>
                    <a:lnTo>
                      <a:pt x="1162" y="697"/>
                    </a:lnTo>
                    <a:lnTo>
                      <a:pt x="1084" y="774"/>
                    </a:lnTo>
                    <a:lnTo>
                      <a:pt x="949" y="948"/>
                    </a:lnTo>
                    <a:lnTo>
                      <a:pt x="755" y="1258"/>
                    </a:lnTo>
                    <a:lnTo>
                      <a:pt x="639" y="1451"/>
                    </a:lnTo>
                    <a:lnTo>
                      <a:pt x="523" y="1683"/>
                    </a:lnTo>
                    <a:lnTo>
                      <a:pt x="427" y="1954"/>
                    </a:lnTo>
                    <a:lnTo>
                      <a:pt x="310" y="2264"/>
                    </a:lnTo>
                    <a:lnTo>
                      <a:pt x="214" y="2612"/>
                    </a:lnTo>
                    <a:lnTo>
                      <a:pt x="136" y="2999"/>
                    </a:lnTo>
                    <a:lnTo>
                      <a:pt x="78" y="3425"/>
                    </a:lnTo>
                    <a:lnTo>
                      <a:pt x="20" y="3870"/>
                    </a:lnTo>
                    <a:lnTo>
                      <a:pt x="1" y="4392"/>
                    </a:lnTo>
                    <a:lnTo>
                      <a:pt x="1" y="4934"/>
                    </a:lnTo>
                    <a:lnTo>
                      <a:pt x="20" y="5785"/>
                    </a:lnTo>
                    <a:lnTo>
                      <a:pt x="59" y="5863"/>
                    </a:lnTo>
                    <a:lnTo>
                      <a:pt x="98" y="5902"/>
                    </a:lnTo>
                    <a:lnTo>
                      <a:pt x="175" y="5921"/>
                    </a:lnTo>
                    <a:lnTo>
                      <a:pt x="252" y="5921"/>
                    </a:lnTo>
                    <a:lnTo>
                      <a:pt x="3832" y="4179"/>
                    </a:lnTo>
                    <a:lnTo>
                      <a:pt x="7121" y="6501"/>
                    </a:lnTo>
                    <a:lnTo>
                      <a:pt x="7160" y="6521"/>
                    </a:lnTo>
                    <a:lnTo>
                      <a:pt x="7199" y="6540"/>
                    </a:lnTo>
                    <a:lnTo>
                      <a:pt x="7257" y="6521"/>
                    </a:lnTo>
                    <a:lnTo>
                      <a:pt x="7315" y="6482"/>
                    </a:lnTo>
                    <a:lnTo>
                      <a:pt x="7353" y="6424"/>
                    </a:lnTo>
                    <a:lnTo>
                      <a:pt x="7682" y="5166"/>
                    </a:lnTo>
                    <a:lnTo>
                      <a:pt x="7973" y="4005"/>
                    </a:lnTo>
                    <a:lnTo>
                      <a:pt x="8456" y="2032"/>
                    </a:lnTo>
                    <a:lnTo>
                      <a:pt x="8747" y="697"/>
                    </a:lnTo>
                    <a:lnTo>
                      <a:pt x="8863" y="194"/>
                    </a:lnTo>
                    <a:lnTo>
                      <a:pt x="8863" y="116"/>
                    </a:lnTo>
                    <a:lnTo>
                      <a:pt x="8824" y="58"/>
                    </a:lnTo>
                    <a:lnTo>
                      <a:pt x="8766" y="19"/>
                    </a:lnTo>
                    <a:lnTo>
                      <a:pt x="86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8"/>
              <p:cNvSpPr/>
              <p:nvPr/>
            </p:nvSpPr>
            <p:spPr>
              <a:xfrm>
                <a:off x="-657594" y="2012816"/>
                <a:ext cx="222188" cy="203469"/>
              </a:xfrm>
              <a:custGeom>
                <a:avLst/>
                <a:gdLst/>
                <a:ahLst/>
                <a:cxnLst/>
                <a:rect l="l" t="t" r="r" b="b"/>
                <a:pathLst>
                  <a:path w="7818" h="7160" extrusionOk="0">
                    <a:moveTo>
                      <a:pt x="7798" y="0"/>
                    </a:moveTo>
                    <a:lnTo>
                      <a:pt x="7392" y="329"/>
                    </a:lnTo>
                    <a:lnTo>
                      <a:pt x="6927" y="639"/>
                    </a:lnTo>
                    <a:lnTo>
                      <a:pt x="6366" y="1026"/>
                    </a:lnTo>
                    <a:lnTo>
                      <a:pt x="5728" y="1413"/>
                    </a:lnTo>
                    <a:lnTo>
                      <a:pt x="5399" y="1606"/>
                    </a:lnTo>
                    <a:lnTo>
                      <a:pt x="5070" y="1780"/>
                    </a:lnTo>
                    <a:lnTo>
                      <a:pt x="4741" y="1935"/>
                    </a:lnTo>
                    <a:lnTo>
                      <a:pt x="4431" y="2071"/>
                    </a:lnTo>
                    <a:lnTo>
                      <a:pt x="4122" y="2167"/>
                    </a:lnTo>
                    <a:lnTo>
                      <a:pt x="3831" y="2225"/>
                    </a:lnTo>
                    <a:lnTo>
                      <a:pt x="3561" y="2264"/>
                    </a:lnTo>
                    <a:lnTo>
                      <a:pt x="3270" y="2264"/>
                    </a:lnTo>
                    <a:lnTo>
                      <a:pt x="2941" y="2225"/>
                    </a:lnTo>
                    <a:lnTo>
                      <a:pt x="2632" y="2167"/>
                    </a:lnTo>
                    <a:lnTo>
                      <a:pt x="2303" y="2109"/>
                    </a:lnTo>
                    <a:lnTo>
                      <a:pt x="1993" y="2012"/>
                    </a:lnTo>
                    <a:lnTo>
                      <a:pt x="1374" y="1819"/>
                    </a:lnTo>
                    <a:lnTo>
                      <a:pt x="832" y="1587"/>
                    </a:lnTo>
                    <a:lnTo>
                      <a:pt x="387" y="1393"/>
                    </a:lnTo>
                    <a:lnTo>
                      <a:pt x="0" y="1200"/>
                    </a:lnTo>
                    <a:lnTo>
                      <a:pt x="0" y="1567"/>
                    </a:lnTo>
                    <a:lnTo>
                      <a:pt x="20" y="2419"/>
                    </a:lnTo>
                    <a:lnTo>
                      <a:pt x="58" y="2883"/>
                    </a:lnTo>
                    <a:lnTo>
                      <a:pt x="97" y="3328"/>
                    </a:lnTo>
                    <a:lnTo>
                      <a:pt x="155" y="3715"/>
                    </a:lnTo>
                    <a:lnTo>
                      <a:pt x="194" y="3870"/>
                    </a:lnTo>
                    <a:lnTo>
                      <a:pt x="233" y="3967"/>
                    </a:lnTo>
                    <a:lnTo>
                      <a:pt x="310" y="4083"/>
                    </a:lnTo>
                    <a:lnTo>
                      <a:pt x="426" y="4238"/>
                    </a:lnTo>
                    <a:lnTo>
                      <a:pt x="736" y="4663"/>
                    </a:lnTo>
                    <a:lnTo>
                      <a:pt x="1626" y="5747"/>
                    </a:lnTo>
                    <a:lnTo>
                      <a:pt x="2458" y="6734"/>
                    </a:lnTo>
                    <a:lnTo>
                      <a:pt x="2825" y="7159"/>
                    </a:lnTo>
                    <a:lnTo>
                      <a:pt x="5186" y="5321"/>
                    </a:lnTo>
                    <a:lnTo>
                      <a:pt x="6850" y="4005"/>
                    </a:lnTo>
                    <a:lnTo>
                      <a:pt x="7430" y="3541"/>
                    </a:lnTo>
                    <a:lnTo>
                      <a:pt x="7682" y="3309"/>
                    </a:lnTo>
                    <a:lnTo>
                      <a:pt x="7721" y="3231"/>
                    </a:lnTo>
                    <a:lnTo>
                      <a:pt x="7740" y="3096"/>
                    </a:lnTo>
                    <a:lnTo>
                      <a:pt x="7779" y="2690"/>
                    </a:lnTo>
                    <a:lnTo>
                      <a:pt x="7798" y="2167"/>
                    </a:lnTo>
                    <a:lnTo>
                      <a:pt x="7817" y="1567"/>
                    </a:lnTo>
                    <a:lnTo>
                      <a:pt x="7817" y="484"/>
                    </a:lnTo>
                    <a:lnTo>
                      <a:pt x="779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8"/>
              <p:cNvSpPr/>
              <p:nvPr/>
            </p:nvSpPr>
            <p:spPr>
              <a:xfrm>
                <a:off x="-661999" y="2008951"/>
                <a:ext cx="230998" cy="211739"/>
              </a:xfrm>
              <a:custGeom>
                <a:avLst/>
                <a:gdLst/>
                <a:ahLst/>
                <a:cxnLst/>
                <a:rect l="l" t="t" r="r" b="b"/>
                <a:pathLst>
                  <a:path w="8128" h="7451" extrusionOk="0">
                    <a:moveTo>
                      <a:pt x="7818" y="446"/>
                    </a:moveTo>
                    <a:lnTo>
                      <a:pt x="7818" y="1452"/>
                    </a:lnTo>
                    <a:lnTo>
                      <a:pt x="7798" y="2342"/>
                    </a:lnTo>
                    <a:lnTo>
                      <a:pt x="7760" y="3019"/>
                    </a:lnTo>
                    <a:lnTo>
                      <a:pt x="7740" y="3232"/>
                    </a:lnTo>
                    <a:lnTo>
                      <a:pt x="7721" y="3348"/>
                    </a:lnTo>
                    <a:lnTo>
                      <a:pt x="7547" y="3503"/>
                    </a:lnTo>
                    <a:lnTo>
                      <a:pt x="7179" y="3812"/>
                    </a:lnTo>
                    <a:lnTo>
                      <a:pt x="5999" y="4761"/>
                    </a:lnTo>
                    <a:lnTo>
                      <a:pt x="3000" y="7082"/>
                    </a:lnTo>
                    <a:lnTo>
                      <a:pt x="2342" y="6309"/>
                    </a:lnTo>
                    <a:lnTo>
                      <a:pt x="1568" y="5380"/>
                    </a:lnTo>
                    <a:lnTo>
                      <a:pt x="891" y="4548"/>
                    </a:lnTo>
                    <a:lnTo>
                      <a:pt x="658" y="4238"/>
                    </a:lnTo>
                    <a:lnTo>
                      <a:pt x="523" y="4045"/>
                    </a:lnTo>
                    <a:lnTo>
                      <a:pt x="484" y="3890"/>
                    </a:lnTo>
                    <a:lnTo>
                      <a:pt x="426" y="3658"/>
                    </a:lnTo>
                    <a:lnTo>
                      <a:pt x="388" y="3367"/>
                    </a:lnTo>
                    <a:lnTo>
                      <a:pt x="368" y="3039"/>
                    </a:lnTo>
                    <a:lnTo>
                      <a:pt x="330" y="2323"/>
                    </a:lnTo>
                    <a:lnTo>
                      <a:pt x="310" y="1587"/>
                    </a:lnTo>
                    <a:lnTo>
                      <a:pt x="310" y="1587"/>
                    </a:lnTo>
                    <a:lnTo>
                      <a:pt x="600" y="1723"/>
                    </a:lnTo>
                    <a:lnTo>
                      <a:pt x="987" y="1897"/>
                    </a:lnTo>
                    <a:lnTo>
                      <a:pt x="1432" y="2071"/>
                    </a:lnTo>
                    <a:lnTo>
                      <a:pt x="1935" y="2245"/>
                    </a:lnTo>
                    <a:lnTo>
                      <a:pt x="2477" y="2400"/>
                    </a:lnTo>
                    <a:lnTo>
                      <a:pt x="2748" y="2458"/>
                    </a:lnTo>
                    <a:lnTo>
                      <a:pt x="3019" y="2497"/>
                    </a:lnTo>
                    <a:lnTo>
                      <a:pt x="3271" y="2535"/>
                    </a:lnTo>
                    <a:lnTo>
                      <a:pt x="3541" y="2555"/>
                    </a:lnTo>
                    <a:lnTo>
                      <a:pt x="3774" y="2535"/>
                    </a:lnTo>
                    <a:lnTo>
                      <a:pt x="4025" y="2516"/>
                    </a:lnTo>
                    <a:lnTo>
                      <a:pt x="4257" y="2458"/>
                    </a:lnTo>
                    <a:lnTo>
                      <a:pt x="4509" y="2400"/>
                    </a:lnTo>
                    <a:lnTo>
                      <a:pt x="4760" y="2303"/>
                    </a:lnTo>
                    <a:lnTo>
                      <a:pt x="5031" y="2187"/>
                    </a:lnTo>
                    <a:lnTo>
                      <a:pt x="5573" y="1916"/>
                    </a:lnTo>
                    <a:lnTo>
                      <a:pt x="6115" y="1607"/>
                    </a:lnTo>
                    <a:lnTo>
                      <a:pt x="6637" y="1278"/>
                    </a:lnTo>
                    <a:lnTo>
                      <a:pt x="7102" y="968"/>
                    </a:lnTo>
                    <a:lnTo>
                      <a:pt x="7818" y="446"/>
                    </a:lnTo>
                    <a:close/>
                    <a:moveTo>
                      <a:pt x="7895" y="1"/>
                    </a:moveTo>
                    <a:lnTo>
                      <a:pt x="7856" y="20"/>
                    </a:lnTo>
                    <a:lnTo>
                      <a:pt x="7431" y="349"/>
                    </a:lnTo>
                    <a:lnTo>
                      <a:pt x="6986" y="659"/>
                    </a:lnTo>
                    <a:lnTo>
                      <a:pt x="6424" y="1046"/>
                    </a:lnTo>
                    <a:lnTo>
                      <a:pt x="5805" y="1433"/>
                    </a:lnTo>
                    <a:lnTo>
                      <a:pt x="5476" y="1607"/>
                    </a:lnTo>
                    <a:lnTo>
                      <a:pt x="5167" y="1781"/>
                    </a:lnTo>
                    <a:lnTo>
                      <a:pt x="4838" y="1936"/>
                    </a:lnTo>
                    <a:lnTo>
                      <a:pt x="4528" y="2052"/>
                    </a:lnTo>
                    <a:lnTo>
                      <a:pt x="4238" y="2148"/>
                    </a:lnTo>
                    <a:lnTo>
                      <a:pt x="3967" y="2207"/>
                    </a:lnTo>
                    <a:lnTo>
                      <a:pt x="3696" y="2245"/>
                    </a:lnTo>
                    <a:lnTo>
                      <a:pt x="3425" y="2245"/>
                    </a:lnTo>
                    <a:lnTo>
                      <a:pt x="3116" y="2207"/>
                    </a:lnTo>
                    <a:lnTo>
                      <a:pt x="2806" y="2148"/>
                    </a:lnTo>
                    <a:lnTo>
                      <a:pt x="2497" y="2090"/>
                    </a:lnTo>
                    <a:lnTo>
                      <a:pt x="2187" y="1994"/>
                    </a:lnTo>
                    <a:lnTo>
                      <a:pt x="1587" y="1800"/>
                    </a:lnTo>
                    <a:lnTo>
                      <a:pt x="1065" y="1587"/>
                    </a:lnTo>
                    <a:lnTo>
                      <a:pt x="620" y="1413"/>
                    </a:lnTo>
                    <a:lnTo>
                      <a:pt x="213" y="1200"/>
                    </a:lnTo>
                    <a:lnTo>
                      <a:pt x="155" y="1200"/>
                    </a:lnTo>
                    <a:lnTo>
                      <a:pt x="78" y="1220"/>
                    </a:lnTo>
                    <a:lnTo>
                      <a:pt x="20" y="1278"/>
                    </a:lnTo>
                    <a:lnTo>
                      <a:pt x="1" y="1355"/>
                    </a:lnTo>
                    <a:lnTo>
                      <a:pt x="1" y="1820"/>
                    </a:lnTo>
                    <a:lnTo>
                      <a:pt x="39" y="2671"/>
                    </a:lnTo>
                    <a:lnTo>
                      <a:pt x="59" y="3116"/>
                    </a:lnTo>
                    <a:lnTo>
                      <a:pt x="117" y="3561"/>
                    </a:lnTo>
                    <a:lnTo>
                      <a:pt x="175" y="3929"/>
                    </a:lnTo>
                    <a:lnTo>
                      <a:pt x="213" y="4064"/>
                    </a:lnTo>
                    <a:lnTo>
                      <a:pt x="252" y="4180"/>
                    </a:lnTo>
                    <a:lnTo>
                      <a:pt x="426" y="4451"/>
                    </a:lnTo>
                    <a:lnTo>
                      <a:pt x="755" y="4877"/>
                    </a:lnTo>
                    <a:lnTo>
                      <a:pt x="1607" y="5922"/>
                    </a:lnTo>
                    <a:lnTo>
                      <a:pt x="2439" y="6908"/>
                    </a:lnTo>
                    <a:lnTo>
                      <a:pt x="2864" y="7392"/>
                    </a:lnTo>
                    <a:lnTo>
                      <a:pt x="2903" y="7431"/>
                    </a:lnTo>
                    <a:lnTo>
                      <a:pt x="2980" y="7450"/>
                    </a:lnTo>
                    <a:lnTo>
                      <a:pt x="3019" y="7431"/>
                    </a:lnTo>
                    <a:lnTo>
                      <a:pt x="3077" y="7411"/>
                    </a:lnTo>
                    <a:lnTo>
                      <a:pt x="5747" y="5341"/>
                    </a:lnTo>
                    <a:lnTo>
                      <a:pt x="7237" y="4161"/>
                    </a:lnTo>
                    <a:lnTo>
                      <a:pt x="7740" y="3754"/>
                    </a:lnTo>
                    <a:lnTo>
                      <a:pt x="7953" y="3542"/>
                    </a:lnTo>
                    <a:lnTo>
                      <a:pt x="7992" y="3464"/>
                    </a:lnTo>
                    <a:lnTo>
                      <a:pt x="8030" y="3367"/>
                    </a:lnTo>
                    <a:lnTo>
                      <a:pt x="8069" y="3077"/>
                    </a:lnTo>
                    <a:lnTo>
                      <a:pt x="8088" y="2671"/>
                    </a:lnTo>
                    <a:lnTo>
                      <a:pt x="8108" y="2187"/>
                    </a:lnTo>
                    <a:lnTo>
                      <a:pt x="8127" y="1123"/>
                    </a:lnTo>
                    <a:lnTo>
                      <a:pt x="8108" y="136"/>
                    </a:lnTo>
                    <a:lnTo>
                      <a:pt x="8108" y="97"/>
                    </a:lnTo>
                    <a:lnTo>
                      <a:pt x="8088" y="59"/>
                    </a:lnTo>
                    <a:lnTo>
                      <a:pt x="8069" y="20"/>
                    </a:lnTo>
                    <a:lnTo>
                      <a:pt x="80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8"/>
              <p:cNvSpPr/>
              <p:nvPr/>
            </p:nvSpPr>
            <p:spPr>
              <a:xfrm>
                <a:off x="-690050" y="1726339"/>
                <a:ext cx="333281" cy="393724"/>
              </a:xfrm>
              <a:custGeom>
                <a:avLst/>
                <a:gdLst/>
                <a:ahLst/>
                <a:cxnLst/>
                <a:rect l="l" t="t" r="r" b="b"/>
                <a:pathLst>
                  <a:path w="11727" h="13855" extrusionOk="0">
                    <a:moveTo>
                      <a:pt x="6154" y="0"/>
                    </a:moveTo>
                    <a:lnTo>
                      <a:pt x="5651" y="20"/>
                    </a:lnTo>
                    <a:lnTo>
                      <a:pt x="5167" y="39"/>
                    </a:lnTo>
                    <a:lnTo>
                      <a:pt x="4683" y="78"/>
                    </a:lnTo>
                    <a:lnTo>
                      <a:pt x="4238" y="116"/>
                    </a:lnTo>
                    <a:lnTo>
                      <a:pt x="3813" y="174"/>
                    </a:lnTo>
                    <a:lnTo>
                      <a:pt x="3426" y="233"/>
                    </a:lnTo>
                    <a:lnTo>
                      <a:pt x="3058" y="329"/>
                    </a:lnTo>
                    <a:lnTo>
                      <a:pt x="2710" y="426"/>
                    </a:lnTo>
                    <a:lnTo>
                      <a:pt x="2361" y="561"/>
                    </a:lnTo>
                    <a:lnTo>
                      <a:pt x="2052" y="716"/>
                    </a:lnTo>
                    <a:lnTo>
                      <a:pt x="1742" y="890"/>
                    </a:lnTo>
                    <a:lnTo>
                      <a:pt x="1471" y="1065"/>
                    </a:lnTo>
                    <a:lnTo>
                      <a:pt x="1200" y="1239"/>
                    </a:lnTo>
                    <a:lnTo>
                      <a:pt x="968" y="1432"/>
                    </a:lnTo>
                    <a:lnTo>
                      <a:pt x="562" y="1780"/>
                    </a:lnTo>
                    <a:lnTo>
                      <a:pt x="252" y="2071"/>
                    </a:lnTo>
                    <a:lnTo>
                      <a:pt x="1" y="2342"/>
                    </a:lnTo>
                    <a:lnTo>
                      <a:pt x="78" y="4393"/>
                    </a:lnTo>
                    <a:lnTo>
                      <a:pt x="156" y="6095"/>
                    </a:lnTo>
                    <a:lnTo>
                      <a:pt x="194" y="6850"/>
                    </a:lnTo>
                    <a:lnTo>
                      <a:pt x="233" y="7450"/>
                    </a:lnTo>
                    <a:lnTo>
                      <a:pt x="330" y="8514"/>
                    </a:lnTo>
                    <a:lnTo>
                      <a:pt x="407" y="9617"/>
                    </a:lnTo>
                    <a:lnTo>
                      <a:pt x="465" y="10139"/>
                    </a:lnTo>
                    <a:lnTo>
                      <a:pt x="543" y="10604"/>
                    </a:lnTo>
                    <a:lnTo>
                      <a:pt x="620" y="10991"/>
                    </a:lnTo>
                    <a:lnTo>
                      <a:pt x="659" y="11145"/>
                    </a:lnTo>
                    <a:lnTo>
                      <a:pt x="717" y="11281"/>
                    </a:lnTo>
                    <a:lnTo>
                      <a:pt x="794" y="11416"/>
                    </a:lnTo>
                    <a:lnTo>
                      <a:pt x="910" y="11571"/>
                    </a:lnTo>
                    <a:lnTo>
                      <a:pt x="1046" y="11745"/>
                    </a:lnTo>
                    <a:lnTo>
                      <a:pt x="1200" y="11919"/>
                    </a:lnTo>
                    <a:lnTo>
                      <a:pt x="1607" y="12268"/>
                    </a:lnTo>
                    <a:lnTo>
                      <a:pt x="2032" y="12635"/>
                    </a:lnTo>
                    <a:lnTo>
                      <a:pt x="2477" y="12984"/>
                    </a:lnTo>
                    <a:lnTo>
                      <a:pt x="2884" y="13293"/>
                    </a:lnTo>
                    <a:lnTo>
                      <a:pt x="3232" y="13506"/>
                    </a:lnTo>
                    <a:lnTo>
                      <a:pt x="3484" y="13641"/>
                    </a:lnTo>
                    <a:lnTo>
                      <a:pt x="3677" y="13699"/>
                    </a:lnTo>
                    <a:lnTo>
                      <a:pt x="3909" y="13757"/>
                    </a:lnTo>
                    <a:lnTo>
                      <a:pt x="4180" y="13796"/>
                    </a:lnTo>
                    <a:lnTo>
                      <a:pt x="4451" y="13835"/>
                    </a:lnTo>
                    <a:lnTo>
                      <a:pt x="4741" y="13854"/>
                    </a:lnTo>
                    <a:lnTo>
                      <a:pt x="5283" y="13854"/>
                    </a:lnTo>
                    <a:lnTo>
                      <a:pt x="5515" y="13816"/>
                    </a:lnTo>
                    <a:lnTo>
                      <a:pt x="5651" y="13777"/>
                    </a:lnTo>
                    <a:lnTo>
                      <a:pt x="5825" y="13680"/>
                    </a:lnTo>
                    <a:lnTo>
                      <a:pt x="6018" y="13564"/>
                    </a:lnTo>
                    <a:lnTo>
                      <a:pt x="6251" y="13429"/>
                    </a:lnTo>
                    <a:lnTo>
                      <a:pt x="6734" y="13061"/>
                    </a:lnTo>
                    <a:lnTo>
                      <a:pt x="7276" y="12635"/>
                    </a:lnTo>
                    <a:lnTo>
                      <a:pt x="7798" y="12171"/>
                    </a:lnTo>
                    <a:lnTo>
                      <a:pt x="8263" y="11726"/>
                    </a:lnTo>
                    <a:lnTo>
                      <a:pt x="8650" y="11320"/>
                    </a:lnTo>
                    <a:lnTo>
                      <a:pt x="8785" y="11145"/>
                    </a:lnTo>
                    <a:lnTo>
                      <a:pt x="8882" y="10991"/>
                    </a:lnTo>
                    <a:lnTo>
                      <a:pt x="9056" y="10681"/>
                    </a:lnTo>
                    <a:lnTo>
                      <a:pt x="9211" y="10313"/>
                    </a:lnTo>
                    <a:lnTo>
                      <a:pt x="9520" y="9520"/>
                    </a:lnTo>
                    <a:lnTo>
                      <a:pt x="9753" y="8862"/>
                    </a:lnTo>
                    <a:lnTo>
                      <a:pt x="9849" y="8591"/>
                    </a:lnTo>
                    <a:lnTo>
                      <a:pt x="9927" y="8553"/>
                    </a:lnTo>
                    <a:lnTo>
                      <a:pt x="10120" y="8437"/>
                    </a:lnTo>
                    <a:lnTo>
                      <a:pt x="10391" y="8262"/>
                    </a:lnTo>
                    <a:lnTo>
                      <a:pt x="10546" y="8127"/>
                    </a:lnTo>
                    <a:lnTo>
                      <a:pt x="10701" y="7991"/>
                    </a:lnTo>
                    <a:lnTo>
                      <a:pt x="10875" y="7817"/>
                    </a:lnTo>
                    <a:lnTo>
                      <a:pt x="11049" y="7624"/>
                    </a:lnTo>
                    <a:lnTo>
                      <a:pt x="11204" y="7411"/>
                    </a:lnTo>
                    <a:lnTo>
                      <a:pt x="11339" y="7179"/>
                    </a:lnTo>
                    <a:lnTo>
                      <a:pt x="11475" y="6908"/>
                    </a:lnTo>
                    <a:lnTo>
                      <a:pt x="11571" y="6618"/>
                    </a:lnTo>
                    <a:lnTo>
                      <a:pt x="11649" y="6289"/>
                    </a:lnTo>
                    <a:lnTo>
                      <a:pt x="11707" y="5940"/>
                    </a:lnTo>
                    <a:lnTo>
                      <a:pt x="11726" y="5612"/>
                    </a:lnTo>
                    <a:lnTo>
                      <a:pt x="11726" y="5302"/>
                    </a:lnTo>
                    <a:lnTo>
                      <a:pt x="11688" y="5050"/>
                    </a:lnTo>
                    <a:lnTo>
                      <a:pt x="11649" y="4818"/>
                    </a:lnTo>
                    <a:lnTo>
                      <a:pt x="11571" y="4644"/>
                    </a:lnTo>
                    <a:lnTo>
                      <a:pt x="11494" y="4470"/>
                    </a:lnTo>
                    <a:lnTo>
                      <a:pt x="11417" y="4335"/>
                    </a:lnTo>
                    <a:lnTo>
                      <a:pt x="11320" y="4238"/>
                    </a:lnTo>
                    <a:lnTo>
                      <a:pt x="11223" y="4141"/>
                    </a:lnTo>
                    <a:lnTo>
                      <a:pt x="11146" y="4083"/>
                    </a:lnTo>
                    <a:lnTo>
                      <a:pt x="10972" y="4006"/>
                    </a:lnTo>
                    <a:lnTo>
                      <a:pt x="10856" y="3967"/>
                    </a:lnTo>
                    <a:lnTo>
                      <a:pt x="10798" y="3967"/>
                    </a:lnTo>
                    <a:lnTo>
                      <a:pt x="10836" y="3638"/>
                    </a:lnTo>
                    <a:lnTo>
                      <a:pt x="10836" y="3270"/>
                    </a:lnTo>
                    <a:lnTo>
                      <a:pt x="10798" y="2845"/>
                    </a:lnTo>
                    <a:lnTo>
                      <a:pt x="10778" y="2593"/>
                    </a:lnTo>
                    <a:lnTo>
                      <a:pt x="10739" y="2342"/>
                    </a:lnTo>
                    <a:lnTo>
                      <a:pt x="10681" y="2090"/>
                    </a:lnTo>
                    <a:lnTo>
                      <a:pt x="10604" y="1838"/>
                    </a:lnTo>
                    <a:lnTo>
                      <a:pt x="10507" y="1587"/>
                    </a:lnTo>
                    <a:lnTo>
                      <a:pt x="10391" y="1335"/>
                    </a:lnTo>
                    <a:lnTo>
                      <a:pt x="10256" y="1123"/>
                    </a:lnTo>
                    <a:lnTo>
                      <a:pt x="10082" y="910"/>
                    </a:lnTo>
                    <a:lnTo>
                      <a:pt x="9985" y="794"/>
                    </a:lnTo>
                    <a:lnTo>
                      <a:pt x="9869" y="716"/>
                    </a:lnTo>
                    <a:lnTo>
                      <a:pt x="9753" y="620"/>
                    </a:lnTo>
                    <a:lnTo>
                      <a:pt x="9598" y="542"/>
                    </a:lnTo>
                    <a:lnTo>
                      <a:pt x="9288" y="407"/>
                    </a:lnTo>
                    <a:lnTo>
                      <a:pt x="8921" y="291"/>
                    </a:lnTo>
                    <a:lnTo>
                      <a:pt x="8514" y="194"/>
                    </a:lnTo>
                    <a:lnTo>
                      <a:pt x="8069" y="116"/>
                    </a:lnTo>
                    <a:lnTo>
                      <a:pt x="7624" y="58"/>
                    </a:lnTo>
                    <a:lnTo>
                      <a:pt x="7141" y="39"/>
                    </a:lnTo>
                    <a:lnTo>
                      <a:pt x="6637" y="20"/>
                    </a:lnTo>
                    <a:lnTo>
                      <a:pt x="61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8"/>
              <p:cNvSpPr/>
              <p:nvPr/>
            </p:nvSpPr>
            <p:spPr>
              <a:xfrm>
                <a:off x="-694455" y="1721935"/>
                <a:ext cx="342092" cy="402534"/>
              </a:xfrm>
              <a:custGeom>
                <a:avLst/>
                <a:gdLst/>
                <a:ahLst/>
                <a:cxnLst/>
                <a:rect l="l" t="t" r="r" b="b"/>
                <a:pathLst>
                  <a:path w="12037" h="14165" extrusionOk="0">
                    <a:moveTo>
                      <a:pt x="6386" y="310"/>
                    </a:moveTo>
                    <a:lnTo>
                      <a:pt x="6870" y="329"/>
                    </a:lnTo>
                    <a:lnTo>
                      <a:pt x="7354" y="349"/>
                    </a:lnTo>
                    <a:lnTo>
                      <a:pt x="7818" y="388"/>
                    </a:lnTo>
                    <a:lnTo>
                      <a:pt x="8263" y="446"/>
                    </a:lnTo>
                    <a:lnTo>
                      <a:pt x="8669" y="504"/>
                    </a:lnTo>
                    <a:lnTo>
                      <a:pt x="9056" y="600"/>
                    </a:lnTo>
                    <a:lnTo>
                      <a:pt x="9385" y="716"/>
                    </a:lnTo>
                    <a:lnTo>
                      <a:pt x="9695" y="833"/>
                    </a:lnTo>
                    <a:lnTo>
                      <a:pt x="9927" y="987"/>
                    </a:lnTo>
                    <a:lnTo>
                      <a:pt x="10043" y="1065"/>
                    </a:lnTo>
                    <a:lnTo>
                      <a:pt x="10121" y="1161"/>
                    </a:lnTo>
                    <a:lnTo>
                      <a:pt x="10275" y="1355"/>
                    </a:lnTo>
                    <a:lnTo>
                      <a:pt x="10411" y="1568"/>
                    </a:lnTo>
                    <a:lnTo>
                      <a:pt x="10527" y="1800"/>
                    </a:lnTo>
                    <a:lnTo>
                      <a:pt x="10624" y="2052"/>
                    </a:lnTo>
                    <a:lnTo>
                      <a:pt x="10682" y="2284"/>
                    </a:lnTo>
                    <a:lnTo>
                      <a:pt x="10740" y="2535"/>
                    </a:lnTo>
                    <a:lnTo>
                      <a:pt x="10778" y="2767"/>
                    </a:lnTo>
                    <a:lnTo>
                      <a:pt x="10798" y="3000"/>
                    </a:lnTo>
                    <a:lnTo>
                      <a:pt x="10836" y="3425"/>
                    </a:lnTo>
                    <a:lnTo>
                      <a:pt x="10836" y="3774"/>
                    </a:lnTo>
                    <a:lnTo>
                      <a:pt x="10817" y="4103"/>
                    </a:lnTo>
                    <a:lnTo>
                      <a:pt x="10817" y="4161"/>
                    </a:lnTo>
                    <a:lnTo>
                      <a:pt x="10836" y="4219"/>
                    </a:lnTo>
                    <a:lnTo>
                      <a:pt x="10894" y="4257"/>
                    </a:lnTo>
                    <a:lnTo>
                      <a:pt x="10953" y="4277"/>
                    </a:lnTo>
                    <a:lnTo>
                      <a:pt x="10991" y="4277"/>
                    </a:lnTo>
                    <a:lnTo>
                      <a:pt x="11107" y="4315"/>
                    </a:lnTo>
                    <a:lnTo>
                      <a:pt x="11262" y="4393"/>
                    </a:lnTo>
                    <a:lnTo>
                      <a:pt x="11340" y="4451"/>
                    </a:lnTo>
                    <a:lnTo>
                      <a:pt x="11417" y="4548"/>
                    </a:lnTo>
                    <a:lnTo>
                      <a:pt x="11494" y="4664"/>
                    </a:lnTo>
                    <a:lnTo>
                      <a:pt x="11572" y="4818"/>
                    </a:lnTo>
                    <a:lnTo>
                      <a:pt x="11630" y="4973"/>
                    </a:lnTo>
                    <a:lnTo>
                      <a:pt x="11688" y="5167"/>
                    </a:lnTo>
                    <a:lnTo>
                      <a:pt x="11707" y="5380"/>
                    </a:lnTo>
                    <a:lnTo>
                      <a:pt x="11726" y="5592"/>
                    </a:lnTo>
                    <a:lnTo>
                      <a:pt x="11726" y="5825"/>
                    </a:lnTo>
                    <a:lnTo>
                      <a:pt x="11707" y="6095"/>
                    </a:lnTo>
                    <a:lnTo>
                      <a:pt x="11668" y="6405"/>
                    </a:lnTo>
                    <a:lnTo>
                      <a:pt x="11591" y="6715"/>
                    </a:lnTo>
                    <a:lnTo>
                      <a:pt x="11494" y="6986"/>
                    </a:lnTo>
                    <a:lnTo>
                      <a:pt x="11359" y="7237"/>
                    </a:lnTo>
                    <a:lnTo>
                      <a:pt x="11223" y="7469"/>
                    </a:lnTo>
                    <a:lnTo>
                      <a:pt x="11088" y="7682"/>
                    </a:lnTo>
                    <a:lnTo>
                      <a:pt x="10933" y="7856"/>
                    </a:lnTo>
                    <a:lnTo>
                      <a:pt x="10759" y="8011"/>
                    </a:lnTo>
                    <a:lnTo>
                      <a:pt x="10604" y="8166"/>
                    </a:lnTo>
                    <a:lnTo>
                      <a:pt x="10469" y="8282"/>
                    </a:lnTo>
                    <a:lnTo>
                      <a:pt x="10198" y="8456"/>
                    </a:lnTo>
                    <a:lnTo>
                      <a:pt x="10024" y="8572"/>
                    </a:lnTo>
                    <a:lnTo>
                      <a:pt x="9946" y="8611"/>
                    </a:lnTo>
                    <a:lnTo>
                      <a:pt x="9888" y="8630"/>
                    </a:lnTo>
                    <a:lnTo>
                      <a:pt x="9850" y="8688"/>
                    </a:lnTo>
                    <a:lnTo>
                      <a:pt x="9753" y="8978"/>
                    </a:lnTo>
                    <a:lnTo>
                      <a:pt x="9540" y="9617"/>
                    </a:lnTo>
                    <a:lnTo>
                      <a:pt x="9230" y="10410"/>
                    </a:lnTo>
                    <a:lnTo>
                      <a:pt x="9056" y="10759"/>
                    </a:lnTo>
                    <a:lnTo>
                      <a:pt x="8902" y="11068"/>
                    </a:lnTo>
                    <a:lnTo>
                      <a:pt x="8805" y="11204"/>
                    </a:lnTo>
                    <a:lnTo>
                      <a:pt x="8669" y="11378"/>
                    </a:lnTo>
                    <a:lnTo>
                      <a:pt x="8302" y="11765"/>
                    </a:lnTo>
                    <a:lnTo>
                      <a:pt x="7837" y="12210"/>
                    </a:lnTo>
                    <a:lnTo>
                      <a:pt x="7334" y="12655"/>
                    </a:lnTo>
                    <a:lnTo>
                      <a:pt x="6812" y="13080"/>
                    </a:lnTo>
                    <a:lnTo>
                      <a:pt x="6328" y="13429"/>
                    </a:lnTo>
                    <a:lnTo>
                      <a:pt x="5922" y="13700"/>
                    </a:lnTo>
                    <a:lnTo>
                      <a:pt x="5767" y="13777"/>
                    </a:lnTo>
                    <a:lnTo>
                      <a:pt x="5651" y="13816"/>
                    </a:lnTo>
                    <a:lnTo>
                      <a:pt x="5419" y="13854"/>
                    </a:lnTo>
                    <a:lnTo>
                      <a:pt x="4896" y="13854"/>
                    </a:lnTo>
                    <a:lnTo>
                      <a:pt x="4625" y="13835"/>
                    </a:lnTo>
                    <a:lnTo>
                      <a:pt x="4374" y="13796"/>
                    </a:lnTo>
                    <a:lnTo>
                      <a:pt x="4122" y="13758"/>
                    </a:lnTo>
                    <a:lnTo>
                      <a:pt x="3890" y="13700"/>
                    </a:lnTo>
                    <a:lnTo>
                      <a:pt x="3697" y="13642"/>
                    </a:lnTo>
                    <a:lnTo>
                      <a:pt x="3445" y="13526"/>
                    </a:lnTo>
                    <a:lnTo>
                      <a:pt x="3116" y="13293"/>
                    </a:lnTo>
                    <a:lnTo>
                      <a:pt x="2710" y="13003"/>
                    </a:lnTo>
                    <a:lnTo>
                      <a:pt x="2284" y="12674"/>
                    </a:lnTo>
                    <a:lnTo>
                      <a:pt x="1858" y="12307"/>
                    </a:lnTo>
                    <a:lnTo>
                      <a:pt x="1472" y="11958"/>
                    </a:lnTo>
                    <a:lnTo>
                      <a:pt x="1181" y="11649"/>
                    </a:lnTo>
                    <a:lnTo>
                      <a:pt x="1085" y="11494"/>
                    </a:lnTo>
                    <a:lnTo>
                      <a:pt x="1007" y="11378"/>
                    </a:lnTo>
                    <a:lnTo>
                      <a:pt x="930" y="11165"/>
                    </a:lnTo>
                    <a:lnTo>
                      <a:pt x="872" y="10894"/>
                    </a:lnTo>
                    <a:lnTo>
                      <a:pt x="814" y="10565"/>
                    </a:lnTo>
                    <a:lnTo>
                      <a:pt x="775" y="10217"/>
                    </a:lnTo>
                    <a:lnTo>
                      <a:pt x="678" y="9404"/>
                    </a:lnTo>
                    <a:lnTo>
                      <a:pt x="620" y="8572"/>
                    </a:lnTo>
                    <a:lnTo>
                      <a:pt x="543" y="7585"/>
                    </a:lnTo>
                    <a:lnTo>
                      <a:pt x="465" y="6366"/>
                    </a:lnTo>
                    <a:lnTo>
                      <a:pt x="388" y="4799"/>
                    </a:lnTo>
                    <a:lnTo>
                      <a:pt x="311" y="2555"/>
                    </a:lnTo>
                    <a:lnTo>
                      <a:pt x="446" y="2400"/>
                    </a:lnTo>
                    <a:lnTo>
                      <a:pt x="678" y="2168"/>
                    </a:lnTo>
                    <a:lnTo>
                      <a:pt x="1007" y="1877"/>
                    </a:lnTo>
                    <a:lnTo>
                      <a:pt x="1394" y="1568"/>
                    </a:lnTo>
                    <a:lnTo>
                      <a:pt x="1626" y="1413"/>
                    </a:lnTo>
                    <a:lnTo>
                      <a:pt x="1858" y="1258"/>
                    </a:lnTo>
                    <a:lnTo>
                      <a:pt x="2129" y="1103"/>
                    </a:lnTo>
                    <a:lnTo>
                      <a:pt x="2400" y="949"/>
                    </a:lnTo>
                    <a:lnTo>
                      <a:pt x="2671" y="833"/>
                    </a:lnTo>
                    <a:lnTo>
                      <a:pt x="2981" y="716"/>
                    </a:lnTo>
                    <a:lnTo>
                      <a:pt x="3290" y="620"/>
                    </a:lnTo>
                    <a:lnTo>
                      <a:pt x="3600" y="542"/>
                    </a:lnTo>
                    <a:lnTo>
                      <a:pt x="4026" y="484"/>
                    </a:lnTo>
                    <a:lnTo>
                      <a:pt x="4471" y="426"/>
                    </a:lnTo>
                    <a:lnTo>
                      <a:pt x="4935" y="368"/>
                    </a:lnTo>
                    <a:lnTo>
                      <a:pt x="5419" y="349"/>
                    </a:lnTo>
                    <a:lnTo>
                      <a:pt x="5902" y="329"/>
                    </a:lnTo>
                    <a:lnTo>
                      <a:pt x="6386" y="310"/>
                    </a:lnTo>
                    <a:close/>
                    <a:moveTo>
                      <a:pt x="6231" y="1"/>
                    </a:moveTo>
                    <a:lnTo>
                      <a:pt x="5728" y="20"/>
                    </a:lnTo>
                    <a:lnTo>
                      <a:pt x="5245" y="39"/>
                    </a:lnTo>
                    <a:lnTo>
                      <a:pt x="4780" y="78"/>
                    </a:lnTo>
                    <a:lnTo>
                      <a:pt x="4335" y="136"/>
                    </a:lnTo>
                    <a:lnTo>
                      <a:pt x="3909" y="175"/>
                    </a:lnTo>
                    <a:lnTo>
                      <a:pt x="3542" y="252"/>
                    </a:lnTo>
                    <a:lnTo>
                      <a:pt x="3174" y="329"/>
                    </a:lnTo>
                    <a:lnTo>
                      <a:pt x="2826" y="446"/>
                    </a:lnTo>
                    <a:lnTo>
                      <a:pt x="2478" y="581"/>
                    </a:lnTo>
                    <a:lnTo>
                      <a:pt x="2149" y="716"/>
                    </a:lnTo>
                    <a:lnTo>
                      <a:pt x="1858" y="891"/>
                    </a:lnTo>
                    <a:lnTo>
                      <a:pt x="1568" y="1065"/>
                    </a:lnTo>
                    <a:lnTo>
                      <a:pt x="1297" y="1258"/>
                    </a:lnTo>
                    <a:lnTo>
                      <a:pt x="1065" y="1432"/>
                    </a:lnTo>
                    <a:lnTo>
                      <a:pt x="640" y="1781"/>
                    </a:lnTo>
                    <a:lnTo>
                      <a:pt x="330" y="2090"/>
                    </a:lnTo>
                    <a:lnTo>
                      <a:pt x="117" y="2303"/>
                    </a:lnTo>
                    <a:lnTo>
                      <a:pt x="40" y="2400"/>
                    </a:lnTo>
                    <a:lnTo>
                      <a:pt x="1" y="2439"/>
                    </a:lnTo>
                    <a:lnTo>
                      <a:pt x="1" y="2497"/>
                    </a:lnTo>
                    <a:lnTo>
                      <a:pt x="78" y="4586"/>
                    </a:lnTo>
                    <a:lnTo>
                      <a:pt x="156" y="6270"/>
                    </a:lnTo>
                    <a:lnTo>
                      <a:pt x="194" y="7024"/>
                    </a:lnTo>
                    <a:lnTo>
                      <a:pt x="233" y="7624"/>
                    </a:lnTo>
                    <a:lnTo>
                      <a:pt x="311" y="8592"/>
                    </a:lnTo>
                    <a:lnTo>
                      <a:pt x="388" y="9482"/>
                    </a:lnTo>
                    <a:lnTo>
                      <a:pt x="465" y="10294"/>
                    </a:lnTo>
                    <a:lnTo>
                      <a:pt x="523" y="10662"/>
                    </a:lnTo>
                    <a:lnTo>
                      <a:pt x="581" y="10991"/>
                    </a:lnTo>
                    <a:lnTo>
                      <a:pt x="659" y="11281"/>
                    </a:lnTo>
                    <a:lnTo>
                      <a:pt x="736" y="11513"/>
                    </a:lnTo>
                    <a:lnTo>
                      <a:pt x="814" y="11649"/>
                    </a:lnTo>
                    <a:lnTo>
                      <a:pt x="930" y="11823"/>
                    </a:lnTo>
                    <a:lnTo>
                      <a:pt x="1085" y="11978"/>
                    </a:lnTo>
                    <a:lnTo>
                      <a:pt x="1259" y="12171"/>
                    </a:lnTo>
                    <a:lnTo>
                      <a:pt x="1646" y="12539"/>
                    </a:lnTo>
                    <a:lnTo>
                      <a:pt x="2091" y="12926"/>
                    </a:lnTo>
                    <a:lnTo>
                      <a:pt x="2555" y="13274"/>
                    </a:lnTo>
                    <a:lnTo>
                      <a:pt x="2981" y="13584"/>
                    </a:lnTo>
                    <a:lnTo>
                      <a:pt x="3329" y="13796"/>
                    </a:lnTo>
                    <a:lnTo>
                      <a:pt x="3581" y="13932"/>
                    </a:lnTo>
                    <a:lnTo>
                      <a:pt x="3890" y="14029"/>
                    </a:lnTo>
                    <a:lnTo>
                      <a:pt x="4277" y="14106"/>
                    </a:lnTo>
                    <a:lnTo>
                      <a:pt x="4683" y="14145"/>
                    </a:lnTo>
                    <a:lnTo>
                      <a:pt x="5109" y="14164"/>
                    </a:lnTo>
                    <a:lnTo>
                      <a:pt x="5419" y="14164"/>
                    </a:lnTo>
                    <a:lnTo>
                      <a:pt x="5709" y="14125"/>
                    </a:lnTo>
                    <a:lnTo>
                      <a:pt x="5844" y="14067"/>
                    </a:lnTo>
                    <a:lnTo>
                      <a:pt x="6038" y="13990"/>
                    </a:lnTo>
                    <a:lnTo>
                      <a:pt x="6251" y="13854"/>
                    </a:lnTo>
                    <a:lnTo>
                      <a:pt x="6483" y="13700"/>
                    </a:lnTo>
                    <a:lnTo>
                      <a:pt x="6986" y="13332"/>
                    </a:lnTo>
                    <a:lnTo>
                      <a:pt x="7547" y="12887"/>
                    </a:lnTo>
                    <a:lnTo>
                      <a:pt x="8070" y="12423"/>
                    </a:lnTo>
                    <a:lnTo>
                      <a:pt x="8553" y="11958"/>
                    </a:lnTo>
                    <a:lnTo>
                      <a:pt x="8940" y="11552"/>
                    </a:lnTo>
                    <a:lnTo>
                      <a:pt x="9076" y="11378"/>
                    </a:lnTo>
                    <a:lnTo>
                      <a:pt x="9172" y="11223"/>
                    </a:lnTo>
                    <a:lnTo>
                      <a:pt x="9327" y="10952"/>
                    </a:lnTo>
                    <a:lnTo>
                      <a:pt x="9463" y="10623"/>
                    </a:lnTo>
                    <a:lnTo>
                      <a:pt x="9753" y="9907"/>
                    </a:lnTo>
                    <a:lnTo>
                      <a:pt x="9985" y="9269"/>
                    </a:lnTo>
                    <a:lnTo>
                      <a:pt x="10121" y="8862"/>
                    </a:lnTo>
                    <a:lnTo>
                      <a:pt x="10295" y="8766"/>
                    </a:lnTo>
                    <a:lnTo>
                      <a:pt x="10527" y="8611"/>
                    </a:lnTo>
                    <a:lnTo>
                      <a:pt x="10817" y="8398"/>
                    </a:lnTo>
                    <a:lnTo>
                      <a:pt x="10972" y="8263"/>
                    </a:lnTo>
                    <a:lnTo>
                      <a:pt x="11127" y="8088"/>
                    </a:lnTo>
                    <a:lnTo>
                      <a:pt x="11281" y="7914"/>
                    </a:lnTo>
                    <a:lnTo>
                      <a:pt x="11436" y="7721"/>
                    </a:lnTo>
                    <a:lnTo>
                      <a:pt x="11572" y="7508"/>
                    </a:lnTo>
                    <a:lnTo>
                      <a:pt x="11688" y="7276"/>
                    </a:lnTo>
                    <a:lnTo>
                      <a:pt x="11804" y="7024"/>
                    </a:lnTo>
                    <a:lnTo>
                      <a:pt x="11901" y="6734"/>
                    </a:lnTo>
                    <a:lnTo>
                      <a:pt x="11978" y="6444"/>
                    </a:lnTo>
                    <a:lnTo>
                      <a:pt x="12017" y="6115"/>
                    </a:lnTo>
                    <a:lnTo>
                      <a:pt x="12036" y="5825"/>
                    </a:lnTo>
                    <a:lnTo>
                      <a:pt x="12036" y="5554"/>
                    </a:lnTo>
                    <a:lnTo>
                      <a:pt x="12017" y="5302"/>
                    </a:lnTo>
                    <a:lnTo>
                      <a:pt x="11978" y="5070"/>
                    </a:lnTo>
                    <a:lnTo>
                      <a:pt x="11920" y="4857"/>
                    </a:lnTo>
                    <a:lnTo>
                      <a:pt x="11843" y="4664"/>
                    </a:lnTo>
                    <a:lnTo>
                      <a:pt x="11746" y="4490"/>
                    </a:lnTo>
                    <a:lnTo>
                      <a:pt x="11630" y="4335"/>
                    </a:lnTo>
                    <a:lnTo>
                      <a:pt x="11494" y="4199"/>
                    </a:lnTo>
                    <a:lnTo>
                      <a:pt x="11359" y="4103"/>
                    </a:lnTo>
                    <a:lnTo>
                      <a:pt x="11243" y="4044"/>
                    </a:lnTo>
                    <a:lnTo>
                      <a:pt x="11127" y="4006"/>
                    </a:lnTo>
                    <a:lnTo>
                      <a:pt x="11146" y="3774"/>
                    </a:lnTo>
                    <a:lnTo>
                      <a:pt x="11146" y="3445"/>
                    </a:lnTo>
                    <a:lnTo>
                      <a:pt x="11127" y="3077"/>
                    </a:lnTo>
                    <a:lnTo>
                      <a:pt x="11069" y="2651"/>
                    </a:lnTo>
                    <a:lnTo>
                      <a:pt x="10991" y="2206"/>
                    </a:lnTo>
                    <a:lnTo>
                      <a:pt x="10914" y="1993"/>
                    </a:lnTo>
                    <a:lnTo>
                      <a:pt x="10836" y="1761"/>
                    </a:lnTo>
                    <a:lnTo>
                      <a:pt x="10740" y="1548"/>
                    </a:lnTo>
                    <a:lnTo>
                      <a:pt x="10643" y="1336"/>
                    </a:lnTo>
                    <a:lnTo>
                      <a:pt x="10507" y="1142"/>
                    </a:lnTo>
                    <a:lnTo>
                      <a:pt x="10353" y="949"/>
                    </a:lnTo>
                    <a:lnTo>
                      <a:pt x="10256" y="852"/>
                    </a:lnTo>
                    <a:lnTo>
                      <a:pt x="10121" y="755"/>
                    </a:lnTo>
                    <a:lnTo>
                      <a:pt x="9985" y="658"/>
                    </a:lnTo>
                    <a:lnTo>
                      <a:pt x="9830" y="562"/>
                    </a:lnTo>
                    <a:lnTo>
                      <a:pt x="9501" y="426"/>
                    </a:lnTo>
                    <a:lnTo>
                      <a:pt x="9114" y="291"/>
                    </a:lnTo>
                    <a:lnTo>
                      <a:pt x="8689" y="194"/>
                    </a:lnTo>
                    <a:lnTo>
                      <a:pt x="8224" y="117"/>
                    </a:lnTo>
                    <a:lnTo>
                      <a:pt x="7741" y="59"/>
                    </a:lnTo>
                    <a:lnTo>
                      <a:pt x="7257" y="20"/>
                    </a:lnTo>
                    <a:lnTo>
                      <a:pt x="675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8"/>
              <p:cNvSpPr/>
              <p:nvPr/>
            </p:nvSpPr>
            <p:spPr>
              <a:xfrm>
                <a:off x="-743934" y="1586128"/>
                <a:ext cx="412459" cy="320038"/>
              </a:xfrm>
              <a:custGeom>
                <a:avLst/>
                <a:gdLst/>
                <a:ahLst/>
                <a:cxnLst/>
                <a:rect l="l" t="t" r="r" b="b"/>
                <a:pathLst>
                  <a:path w="14513" h="11262" extrusionOk="0">
                    <a:moveTo>
                      <a:pt x="6753" y="0"/>
                    </a:moveTo>
                    <a:lnTo>
                      <a:pt x="6637" y="20"/>
                    </a:lnTo>
                    <a:lnTo>
                      <a:pt x="6405" y="58"/>
                    </a:lnTo>
                    <a:lnTo>
                      <a:pt x="6096" y="136"/>
                    </a:lnTo>
                    <a:lnTo>
                      <a:pt x="5341" y="368"/>
                    </a:lnTo>
                    <a:lnTo>
                      <a:pt x="4432" y="678"/>
                    </a:lnTo>
                    <a:lnTo>
                      <a:pt x="3503" y="1045"/>
                    </a:lnTo>
                    <a:lnTo>
                      <a:pt x="2593" y="1413"/>
                    </a:lnTo>
                    <a:lnTo>
                      <a:pt x="2187" y="1606"/>
                    </a:lnTo>
                    <a:lnTo>
                      <a:pt x="1819" y="1780"/>
                    </a:lnTo>
                    <a:lnTo>
                      <a:pt x="1490" y="1955"/>
                    </a:lnTo>
                    <a:lnTo>
                      <a:pt x="1239" y="2109"/>
                    </a:lnTo>
                    <a:lnTo>
                      <a:pt x="1065" y="2264"/>
                    </a:lnTo>
                    <a:lnTo>
                      <a:pt x="1007" y="2322"/>
                    </a:lnTo>
                    <a:lnTo>
                      <a:pt x="968" y="2380"/>
                    </a:lnTo>
                    <a:lnTo>
                      <a:pt x="871" y="2612"/>
                    </a:lnTo>
                    <a:lnTo>
                      <a:pt x="736" y="2864"/>
                    </a:lnTo>
                    <a:lnTo>
                      <a:pt x="465" y="3328"/>
                    </a:lnTo>
                    <a:lnTo>
                      <a:pt x="136" y="3812"/>
                    </a:lnTo>
                    <a:lnTo>
                      <a:pt x="1742" y="3483"/>
                    </a:lnTo>
                    <a:lnTo>
                      <a:pt x="949" y="4276"/>
                    </a:lnTo>
                    <a:lnTo>
                      <a:pt x="388" y="4915"/>
                    </a:lnTo>
                    <a:lnTo>
                      <a:pt x="175" y="5167"/>
                    </a:lnTo>
                    <a:lnTo>
                      <a:pt x="39" y="5341"/>
                    </a:lnTo>
                    <a:lnTo>
                      <a:pt x="20" y="5418"/>
                    </a:lnTo>
                    <a:lnTo>
                      <a:pt x="1" y="5515"/>
                    </a:lnTo>
                    <a:lnTo>
                      <a:pt x="1" y="5728"/>
                    </a:lnTo>
                    <a:lnTo>
                      <a:pt x="39" y="5979"/>
                    </a:lnTo>
                    <a:lnTo>
                      <a:pt x="97" y="6269"/>
                    </a:lnTo>
                    <a:lnTo>
                      <a:pt x="175" y="6540"/>
                    </a:lnTo>
                    <a:lnTo>
                      <a:pt x="271" y="6792"/>
                    </a:lnTo>
                    <a:lnTo>
                      <a:pt x="368" y="6985"/>
                    </a:lnTo>
                    <a:lnTo>
                      <a:pt x="465" y="7121"/>
                    </a:lnTo>
                    <a:lnTo>
                      <a:pt x="523" y="7159"/>
                    </a:lnTo>
                    <a:lnTo>
                      <a:pt x="581" y="7179"/>
                    </a:lnTo>
                    <a:lnTo>
                      <a:pt x="658" y="7159"/>
                    </a:lnTo>
                    <a:lnTo>
                      <a:pt x="755" y="7140"/>
                    </a:lnTo>
                    <a:lnTo>
                      <a:pt x="929" y="7082"/>
                    </a:lnTo>
                    <a:lnTo>
                      <a:pt x="1103" y="6966"/>
                    </a:lnTo>
                    <a:lnTo>
                      <a:pt x="1278" y="6850"/>
                    </a:lnTo>
                    <a:lnTo>
                      <a:pt x="1432" y="6734"/>
                    </a:lnTo>
                    <a:lnTo>
                      <a:pt x="1568" y="6618"/>
                    </a:lnTo>
                    <a:lnTo>
                      <a:pt x="1490" y="6734"/>
                    </a:lnTo>
                    <a:lnTo>
                      <a:pt x="1452" y="6869"/>
                    </a:lnTo>
                    <a:lnTo>
                      <a:pt x="1394" y="7043"/>
                    </a:lnTo>
                    <a:lnTo>
                      <a:pt x="1394" y="7218"/>
                    </a:lnTo>
                    <a:lnTo>
                      <a:pt x="1394" y="7314"/>
                    </a:lnTo>
                    <a:lnTo>
                      <a:pt x="1432" y="7392"/>
                    </a:lnTo>
                    <a:lnTo>
                      <a:pt x="1471" y="7488"/>
                    </a:lnTo>
                    <a:lnTo>
                      <a:pt x="1529" y="7566"/>
                    </a:lnTo>
                    <a:lnTo>
                      <a:pt x="1626" y="7643"/>
                    </a:lnTo>
                    <a:lnTo>
                      <a:pt x="1742" y="7721"/>
                    </a:lnTo>
                    <a:lnTo>
                      <a:pt x="1974" y="7837"/>
                    </a:lnTo>
                    <a:lnTo>
                      <a:pt x="2206" y="7972"/>
                    </a:lnTo>
                    <a:lnTo>
                      <a:pt x="2574" y="8224"/>
                    </a:lnTo>
                    <a:lnTo>
                      <a:pt x="2826" y="8398"/>
                    </a:lnTo>
                    <a:lnTo>
                      <a:pt x="2922" y="8475"/>
                    </a:lnTo>
                    <a:lnTo>
                      <a:pt x="4606" y="7121"/>
                    </a:lnTo>
                    <a:lnTo>
                      <a:pt x="4877" y="7972"/>
                    </a:lnTo>
                    <a:lnTo>
                      <a:pt x="5496" y="7682"/>
                    </a:lnTo>
                    <a:lnTo>
                      <a:pt x="6560" y="7198"/>
                    </a:lnTo>
                    <a:lnTo>
                      <a:pt x="8301" y="6424"/>
                    </a:lnTo>
                    <a:lnTo>
                      <a:pt x="9249" y="6037"/>
                    </a:lnTo>
                    <a:lnTo>
                      <a:pt x="9598" y="5902"/>
                    </a:lnTo>
                    <a:lnTo>
                      <a:pt x="9714" y="5863"/>
                    </a:lnTo>
                    <a:lnTo>
                      <a:pt x="9772" y="5844"/>
                    </a:lnTo>
                    <a:lnTo>
                      <a:pt x="9830" y="5863"/>
                    </a:lnTo>
                    <a:lnTo>
                      <a:pt x="9888" y="5882"/>
                    </a:lnTo>
                    <a:lnTo>
                      <a:pt x="10023" y="5960"/>
                    </a:lnTo>
                    <a:lnTo>
                      <a:pt x="10159" y="6095"/>
                    </a:lnTo>
                    <a:lnTo>
                      <a:pt x="10275" y="6250"/>
                    </a:lnTo>
                    <a:lnTo>
                      <a:pt x="10391" y="6424"/>
                    </a:lnTo>
                    <a:lnTo>
                      <a:pt x="10449" y="6598"/>
                    </a:lnTo>
                    <a:lnTo>
                      <a:pt x="10468" y="6695"/>
                    </a:lnTo>
                    <a:lnTo>
                      <a:pt x="10488" y="6792"/>
                    </a:lnTo>
                    <a:lnTo>
                      <a:pt x="10488" y="6869"/>
                    </a:lnTo>
                    <a:lnTo>
                      <a:pt x="10449" y="6947"/>
                    </a:lnTo>
                    <a:lnTo>
                      <a:pt x="10391" y="7101"/>
                    </a:lnTo>
                    <a:lnTo>
                      <a:pt x="10314" y="7237"/>
                    </a:lnTo>
                    <a:lnTo>
                      <a:pt x="10198" y="7450"/>
                    </a:lnTo>
                    <a:lnTo>
                      <a:pt x="10139" y="7546"/>
                    </a:lnTo>
                    <a:lnTo>
                      <a:pt x="10120" y="7663"/>
                    </a:lnTo>
                    <a:lnTo>
                      <a:pt x="10101" y="7759"/>
                    </a:lnTo>
                    <a:lnTo>
                      <a:pt x="10120" y="7875"/>
                    </a:lnTo>
                    <a:lnTo>
                      <a:pt x="10139" y="7953"/>
                    </a:lnTo>
                    <a:lnTo>
                      <a:pt x="10198" y="8030"/>
                    </a:lnTo>
                    <a:lnTo>
                      <a:pt x="10333" y="8204"/>
                    </a:lnTo>
                    <a:lnTo>
                      <a:pt x="10507" y="8398"/>
                    </a:lnTo>
                    <a:lnTo>
                      <a:pt x="10701" y="8611"/>
                    </a:lnTo>
                    <a:lnTo>
                      <a:pt x="11049" y="8940"/>
                    </a:lnTo>
                    <a:lnTo>
                      <a:pt x="11223" y="9075"/>
                    </a:lnTo>
                    <a:lnTo>
                      <a:pt x="11300" y="10855"/>
                    </a:lnTo>
                    <a:lnTo>
                      <a:pt x="11900" y="11261"/>
                    </a:lnTo>
                    <a:lnTo>
                      <a:pt x="12326" y="9752"/>
                    </a:lnTo>
                    <a:lnTo>
                      <a:pt x="13332" y="9501"/>
                    </a:lnTo>
                    <a:lnTo>
                      <a:pt x="14512" y="8727"/>
                    </a:lnTo>
                    <a:lnTo>
                      <a:pt x="14416" y="8553"/>
                    </a:lnTo>
                    <a:lnTo>
                      <a:pt x="14183" y="8108"/>
                    </a:lnTo>
                    <a:lnTo>
                      <a:pt x="14048" y="7856"/>
                    </a:lnTo>
                    <a:lnTo>
                      <a:pt x="13951" y="7585"/>
                    </a:lnTo>
                    <a:lnTo>
                      <a:pt x="13874" y="7334"/>
                    </a:lnTo>
                    <a:lnTo>
                      <a:pt x="13854" y="7218"/>
                    </a:lnTo>
                    <a:lnTo>
                      <a:pt x="13835" y="7121"/>
                    </a:lnTo>
                    <a:lnTo>
                      <a:pt x="13854" y="6869"/>
                    </a:lnTo>
                    <a:lnTo>
                      <a:pt x="13893" y="6502"/>
                    </a:lnTo>
                    <a:lnTo>
                      <a:pt x="13932" y="6057"/>
                    </a:lnTo>
                    <a:lnTo>
                      <a:pt x="13951" y="5554"/>
                    </a:lnTo>
                    <a:lnTo>
                      <a:pt x="13971" y="5050"/>
                    </a:lnTo>
                    <a:lnTo>
                      <a:pt x="13951" y="4547"/>
                    </a:lnTo>
                    <a:lnTo>
                      <a:pt x="13932" y="4315"/>
                    </a:lnTo>
                    <a:lnTo>
                      <a:pt x="13874" y="4102"/>
                    </a:lnTo>
                    <a:lnTo>
                      <a:pt x="13835" y="3909"/>
                    </a:lnTo>
                    <a:lnTo>
                      <a:pt x="13758" y="3735"/>
                    </a:lnTo>
                    <a:lnTo>
                      <a:pt x="13661" y="3580"/>
                    </a:lnTo>
                    <a:lnTo>
                      <a:pt x="13545" y="3464"/>
                    </a:lnTo>
                    <a:lnTo>
                      <a:pt x="13390" y="3367"/>
                    </a:lnTo>
                    <a:lnTo>
                      <a:pt x="13216" y="3290"/>
                    </a:lnTo>
                    <a:lnTo>
                      <a:pt x="13042" y="3232"/>
                    </a:lnTo>
                    <a:lnTo>
                      <a:pt x="12848" y="3174"/>
                    </a:lnTo>
                    <a:lnTo>
                      <a:pt x="12655" y="3135"/>
                    </a:lnTo>
                    <a:lnTo>
                      <a:pt x="12461" y="3116"/>
                    </a:lnTo>
                    <a:lnTo>
                      <a:pt x="11765" y="3116"/>
                    </a:lnTo>
                    <a:lnTo>
                      <a:pt x="11475" y="3135"/>
                    </a:lnTo>
                    <a:lnTo>
                      <a:pt x="10875" y="2632"/>
                    </a:lnTo>
                    <a:lnTo>
                      <a:pt x="10236" y="2109"/>
                    </a:lnTo>
                    <a:lnTo>
                      <a:pt x="9462" y="1510"/>
                    </a:lnTo>
                    <a:lnTo>
                      <a:pt x="9075" y="1219"/>
                    </a:lnTo>
                    <a:lnTo>
                      <a:pt x="8650" y="929"/>
                    </a:lnTo>
                    <a:lnTo>
                      <a:pt x="8263" y="658"/>
                    </a:lnTo>
                    <a:lnTo>
                      <a:pt x="7856" y="426"/>
                    </a:lnTo>
                    <a:lnTo>
                      <a:pt x="7508" y="233"/>
                    </a:lnTo>
                    <a:lnTo>
                      <a:pt x="7179" y="97"/>
                    </a:lnTo>
                    <a:lnTo>
                      <a:pt x="7024" y="58"/>
                    </a:lnTo>
                    <a:lnTo>
                      <a:pt x="6889" y="20"/>
                    </a:lnTo>
                    <a:lnTo>
                      <a:pt x="67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8"/>
              <p:cNvSpPr/>
              <p:nvPr/>
            </p:nvSpPr>
            <p:spPr>
              <a:xfrm>
                <a:off x="-748339" y="1581723"/>
                <a:ext cx="421270" cy="328847"/>
              </a:xfrm>
              <a:custGeom>
                <a:avLst/>
                <a:gdLst/>
                <a:ahLst/>
                <a:cxnLst/>
                <a:rect l="l" t="t" r="r" b="b"/>
                <a:pathLst>
                  <a:path w="14823" h="11572" extrusionOk="0">
                    <a:moveTo>
                      <a:pt x="6908" y="310"/>
                    </a:moveTo>
                    <a:lnTo>
                      <a:pt x="7005" y="329"/>
                    </a:lnTo>
                    <a:lnTo>
                      <a:pt x="7237" y="368"/>
                    </a:lnTo>
                    <a:lnTo>
                      <a:pt x="7489" y="484"/>
                    </a:lnTo>
                    <a:lnTo>
                      <a:pt x="7779" y="620"/>
                    </a:lnTo>
                    <a:lnTo>
                      <a:pt x="8089" y="794"/>
                    </a:lnTo>
                    <a:lnTo>
                      <a:pt x="8418" y="1007"/>
                    </a:lnTo>
                    <a:lnTo>
                      <a:pt x="9114" y="1471"/>
                    </a:lnTo>
                    <a:lnTo>
                      <a:pt x="9811" y="1993"/>
                    </a:lnTo>
                    <a:lnTo>
                      <a:pt x="10488" y="2535"/>
                    </a:lnTo>
                    <a:lnTo>
                      <a:pt x="11068" y="3019"/>
                    </a:lnTo>
                    <a:lnTo>
                      <a:pt x="11533" y="3406"/>
                    </a:lnTo>
                    <a:lnTo>
                      <a:pt x="11591" y="3445"/>
                    </a:lnTo>
                    <a:lnTo>
                      <a:pt x="11649" y="3445"/>
                    </a:lnTo>
                    <a:lnTo>
                      <a:pt x="11862" y="3425"/>
                    </a:lnTo>
                    <a:lnTo>
                      <a:pt x="12462" y="3425"/>
                    </a:lnTo>
                    <a:lnTo>
                      <a:pt x="12771" y="3445"/>
                    </a:lnTo>
                    <a:lnTo>
                      <a:pt x="13100" y="3503"/>
                    </a:lnTo>
                    <a:lnTo>
                      <a:pt x="13236" y="3561"/>
                    </a:lnTo>
                    <a:lnTo>
                      <a:pt x="13390" y="3619"/>
                    </a:lnTo>
                    <a:lnTo>
                      <a:pt x="13506" y="3677"/>
                    </a:lnTo>
                    <a:lnTo>
                      <a:pt x="13622" y="3754"/>
                    </a:lnTo>
                    <a:lnTo>
                      <a:pt x="13700" y="3851"/>
                    </a:lnTo>
                    <a:lnTo>
                      <a:pt x="13777" y="3967"/>
                    </a:lnTo>
                    <a:lnTo>
                      <a:pt x="13835" y="4083"/>
                    </a:lnTo>
                    <a:lnTo>
                      <a:pt x="13874" y="4219"/>
                    </a:lnTo>
                    <a:lnTo>
                      <a:pt x="13932" y="4528"/>
                    </a:lnTo>
                    <a:lnTo>
                      <a:pt x="13971" y="4876"/>
                    </a:lnTo>
                    <a:lnTo>
                      <a:pt x="13971" y="5263"/>
                    </a:lnTo>
                    <a:lnTo>
                      <a:pt x="13971" y="5631"/>
                    </a:lnTo>
                    <a:lnTo>
                      <a:pt x="13932" y="6018"/>
                    </a:lnTo>
                    <a:lnTo>
                      <a:pt x="13893" y="6695"/>
                    </a:lnTo>
                    <a:lnTo>
                      <a:pt x="13855" y="7024"/>
                    </a:lnTo>
                    <a:lnTo>
                      <a:pt x="13835" y="7276"/>
                    </a:lnTo>
                    <a:lnTo>
                      <a:pt x="13855" y="7450"/>
                    </a:lnTo>
                    <a:lnTo>
                      <a:pt x="13913" y="7663"/>
                    </a:lnTo>
                    <a:lnTo>
                      <a:pt x="13990" y="7876"/>
                    </a:lnTo>
                    <a:lnTo>
                      <a:pt x="14087" y="8108"/>
                    </a:lnTo>
                    <a:lnTo>
                      <a:pt x="14280" y="8514"/>
                    </a:lnTo>
                    <a:lnTo>
                      <a:pt x="14474" y="8843"/>
                    </a:lnTo>
                    <a:lnTo>
                      <a:pt x="13429" y="9501"/>
                    </a:lnTo>
                    <a:lnTo>
                      <a:pt x="12442" y="9752"/>
                    </a:lnTo>
                    <a:lnTo>
                      <a:pt x="12365" y="9791"/>
                    </a:lnTo>
                    <a:lnTo>
                      <a:pt x="12326" y="9869"/>
                    </a:lnTo>
                    <a:lnTo>
                      <a:pt x="11958" y="11165"/>
                    </a:lnTo>
                    <a:lnTo>
                      <a:pt x="11610" y="10913"/>
                    </a:lnTo>
                    <a:lnTo>
                      <a:pt x="11533" y="9211"/>
                    </a:lnTo>
                    <a:lnTo>
                      <a:pt x="11513" y="9153"/>
                    </a:lnTo>
                    <a:lnTo>
                      <a:pt x="11475" y="9114"/>
                    </a:lnTo>
                    <a:lnTo>
                      <a:pt x="11146" y="8824"/>
                    </a:lnTo>
                    <a:lnTo>
                      <a:pt x="10817" y="8495"/>
                    </a:lnTo>
                    <a:lnTo>
                      <a:pt x="10546" y="8205"/>
                    </a:lnTo>
                    <a:lnTo>
                      <a:pt x="10469" y="8088"/>
                    </a:lnTo>
                    <a:lnTo>
                      <a:pt x="10430" y="7992"/>
                    </a:lnTo>
                    <a:lnTo>
                      <a:pt x="10411" y="7895"/>
                    </a:lnTo>
                    <a:lnTo>
                      <a:pt x="10430" y="7798"/>
                    </a:lnTo>
                    <a:lnTo>
                      <a:pt x="10469" y="7682"/>
                    </a:lnTo>
                    <a:lnTo>
                      <a:pt x="10546" y="7547"/>
                    </a:lnTo>
                    <a:lnTo>
                      <a:pt x="10662" y="7373"/>
                    </a:lnTo>
                    <a:lnTo>
                      <a:pt x="10759" y="7160"/>
                    </a:lnTo>
                    <a:lnTo>
                      <a:pt x="10778" y="7044"/>
                    </a:lnTo>
                    <a:lnTo>
                      <a:pt x="10798" y="6927"/>
                    </a:lnTo>
                    <a:lnTo>
                      <a:pt x="10778" y="6811"/>
                    </a:lnTo>
                    <a:lnTo>
                      <a:pt x="10759" y="6695"/>
                    </a:lnTo>
                    <a:lnTo>
                      <a:pt x="10681" y="6502"/>
                    </a:lnTo>
                    <a:lnTo>
                      <a:pt x="10585" y="6347"/>
                    </a:lnTo>
                    <a:lnTo>
                      <a:pt x="10449" y="6173"/>
                    </a:lnTo>
                    <a:lnTo>
                      <a:pt x="10275" y="5999"/>
                    </a:lnTo>
                    <a:lnTo>
                      <a:pt x="10198" y="5941"/>
                    </a:lnTo>
                    <a:lnTo>
                      <a:pt x="10101" y="5902"/>
                    </a:lnTo>
                    <a:lnTo>
                      <a:pt x="10024" y="5863"/>
                    </a:lnTo>
                    <a:lnTo>
                      <a:pt x="9927" y="5844"/>
                    </a:lnTo>
                    <a:lnTo>
                      <a:pt x="9830" y="5863"/>
                    </a:lnTo>
                    <a:lnTo>
                      <a:pt x="9675" y="5921"/>
                    </a:lnTo>
                    <a:lnTo>
                      <a:pt x="9172" y="6115"/>
                    </a:lnTo>
                    <a:lnTo>
                      <a:pt x="8398" y="6444"/>
                    </a:lnTo>
                    <a:lnTo>
                      <a:pt x="7353" y="6908"/>
                    </a:lnTo>
                    <a:lnTo>
                      <a:pt x="6657" y="7218"/>
                    </a:lnTo>
                    <a:lnTo>
                      <a:pt x="5844" y="7585"/>
                    </a:lnTo>
                    <a:lnTo>
                      <a:pt x="5128" y="7914"/>
                    </a:lnTo>
                    <a:lnTo>
                      <a:pt x="4915" y="7237"/>
                    </a:lnTo>
                    <a:lnTo>
                      <a:pt x="4877" y="7160"/>
                    </a:lnTo>
                    <a:lnTo>
                      <a:pt x="4819" y="7121"/>
                    </a:lnTo>
                    <a:lnTo>
                      <a:pt x="4741" y="7121"/>
                    </a:lnTo>
                    <a:lnTo>
                      <a:pt x="4683" y="7160"/>
                    </a:lnTo>
                    <a:lnTo>
                      <a:pt x="3077" y="8437"/>
                    </a:lnTo>
                    <a:lnTo>
                      <a:pt x="2903" y="8301"/>
                    </a:lnTo>
                    <a:lnTo>
                      <a:pt x="2652" y="8127"/>
                    </a:lnTo>
                    <a:lnTo>
                      <a:pt x="2323" y="7934"/>
                    </a:lnTo>
                    <a:lnTo>
                      <a:pt x="1955" y="7740"/>
                    </a:lnTo>
                    <a:lnTo>
                      <a:pt x="1858" y="7682"/>
                    </a:lnTo>
                    <a:lnTo>
                      <a:pt x="1800" y="7605"/>
                    </a:lnTo>
                    <a:lnTo>
                      <a:pt x="1742" y="7547"/>
                    </a:lnTo>
                    <a:lnTo>
                      <a:pt x="1704" y="7450"/>
                    </a:lnTo>
                    <a:lnTo>
                      <a:pt x="1684" y="7353"/>
                    </a:lnTo>
                    <a:lnTo>
                      <a:pt x="1704" y="7256"/>
                    </a:lnTo>
                    <a:lnTo>
                      <a:pt x="1723" y="7140"/>
                    </a:lnTo>
                    <a:lnTo>
                      <a:pt x="1742" y="7063"/>
                    </a:lnTo>
                    <a:lnTo>
                      <a:pt x="1820" y="6908"/>
                    </a:lnTo>
                    <a:lnTo>
                      <a:pt x="1858" y="6850"/>
                    </a:lnTo>
                    <a:lnTo>
                      <a:pt x="1878" y="6811"/>
                    </a:lnTo>
                    <a:lnTo>
                      <a:pt x="1878" y="6753"/>
                    </a:lnTo>
                    <a:lnTo>
                      <a:pt x="1858" y="6695"/>
                    </a:lnTo>
                    <a:lnTo>
                      <a:pt x="1820" y="6657"/>
                    </a:lnTo>
                    <a:lnTo>
                      <a:pt x="1781" y="6618"/>
                    </a:lnTo>
                    <a:lnTo>
                      <a:pt x="1665" y="6618"/>
                    </a:lnTo>
                    <a:lnTo>
                      <a:pt x="1626" y="6657"/>
                    </a:lnTo>
                    <a:lnTo>
                      <a:pt x="1317" y="6889"/>
                    </a:lnTo>
                    <a:lnTo>
                      <a:pt x="1046" y="7063"/>
                    </a:lnTo>
                    <a:lnTo>
                      <a:pt x="852" y="7160"/>
                    </a:lnTo>
                    <a:lnTo>
                      <a:pt x="775" y="7179"/>
                    </a:lnTo>
                    <a:lnTo>
                      <a:pt x="736" y="7160"/>
                    </a:lnTo>
                    <a:lnTo>
                      <a:pt x="639" y="7044"/>
                    </a:lnTo>
                    <a:lnTo>
                      <a:pt x="562" y="6869"/>
                    </a:lnTo>
                    <a:lnTo>
                      <a:pt x="485" y="6637"/>
                    </a:lnTo>
                    <a:lnTo>
                      <a:pt x="407" y="6386"/>
                    </a:lnTo>
                    <a:lnTo>
                      <a:pt x="349" y="6134"/>
                    </a:lnTo>
                    <a:lnTo>
                      <a:pt x="310" y="5902"/>
                    </a:lnTo>
                    <a:lnTo>
                      <a:pt x="310" y="5709"/>
                    </a:lnTo>
                    <a:lnTo>
                      <a:pt x="310" y="5631"/>
                    </a:lnTo>
                    <a:lnTo>
                      <a:pt x="330" y="5573"/>
                    </a:lnTo>
                    <a:lnTo>
                      <a:pt x="407" y="5457"/>
                    </a:lnTo>
                    <a:lnTo>
                      <a:pt x="562" y="5263"/>
                    </a:lnTo>
                    <a:lnTo>
                      <a:pt x="988" y="4799"/>
                    </a:lnTo>
                    <a:lnTo>
                      <a:pt x="1510" y="4257"/>
                    </a:lnTo>
                    <a:lnTo>
                      <a:pt x="1994" y="3754"/>
                    </a:lnTo>
                    <a:lnTo>
                      <a:pt x="2032" y="3696"/>
                    </a:lnTo>
                    <a:lnTo>
                      <a:pt x="2052" y="3658"/>
                    </a:lnTo>
                    <a:lnTo>
                      <a:pt x="2052" y="3619"/>
                    </a:lnTo>
                    <a:lnTo>
                      <a:pt x="2032" y="3561"/>
                    </a:lnTo>
                    <a:lnTo>
                      <a:pt x="1994" y="3522"/>
                    </a:lnTo>
                    <a:lnTo>
                      <a:pt x="1955" y="3503"/>
                    </a:lnTo>
                    <a:lnTo>
                      <a:pt x="1916" y="3483"/>
                    </a:lnTo>
                    <a:lnTo>
                      <a:pt x="1858" y="3483"/>
                    </a:lnTo>
                    <a:lnTo>
                      <a:pt x="620" y="3754"/>
                    </a:lnTo>
                    <a:lnTo>
                      <a:pt x="968" y="3193"/>
                    </a:lnTo>
                    <a:lnTo>
                      <a:pt x="1123" y="2884"/>
                    </a:lnTo>
                    <a:lnTo>
                      <a:pt x="1278" y="2593"/>
                    </a:lnTo>
                    <a:lnTo>
                      <a:pt x="1297" y="2555"/>
                    </a:lnTo>
                    <a:lnTo>
                      <a:pt x="1355" y="2497"/>
                    </a:lnTo>
                    <a:lnTo>
                      <a:pt x="1510" y="2380"/>
                    </a:lnTo>
                    <a:lnTo>
                      <a:pt x="1742" y="2226"/>
                    </a:lnTo>
                    <a:lnTo>
                      <a:pt x="2052" y="2071"/>
                    </a:lnTo>
                    <a:lnTo>
                      <a:pt x="2787" y="1723"/>
                    </a:lnTo>
                    <a:lnTo>
                      <a:pt x="3658" y="1355"/>
                    </a:lnTo>
                    <a:lnTo>
                      <a:pt x="4567" y="1007"/>
                    </a:lnTo>
                    <a:lnTo>
                      <a:pt x="5457" y="697"/>
                    </a:lnTo>
                    <a:lnTo>
                      <a:pt x="6231" y="446"/>
                    </a:lnTo>
                    <a:lnTo>
                      <a:pt x="6560" y="368"/>
                    </a:lnTo>
                    <a:lnTo>
                      <a:pt x="6831" y="310"/>
                    </a:lnTo>
                    <a:close/>
                    <a:moveTo>
                      <a:pt x="6889" y="1"/>
                    </a:moveTo>
                    <a:lnTo>
                      <a:pt x="6773" y="20"/>
                    </a:lnTo>
                    <a:lnTo>
                      <a:pt x="6541" y="59"/>
                    </a:lnTo>
                    <a:lnTo>
                      <a:pt x="6251" y="136"/>
                    </a:lnTo>
                    <a:lnTo>
                      <a:pt x="5477" y="368"/>
                    </a:lnTo>
                    <a:lnTo>
                      <a:pt x="4567" y="678"/>
                    </a:lnTo>
                    <a:lnTo>
                      <a:pt x="3600" y="1045"/>
                    </a:lnTo>
                    <a:lnTo>
                      <a:pt x="2671" y="1432"/>
                    </a:lnTo>
                    <a:lnTo>
                      <a:pt x="2265" y="1626"/>
                    </a:lnTo>
                    <a:lnTo>
                      <a:pt x="1878" y="1819"/>
                    </a:lnTo>
                    <a:lnTo>
                      <a:pt x="1549" y="1993"/>
                    </a:lnTo>
                    <a:lnTo>
                      <a:pt x="1278" y="2168"/>
                    </a:lnTo>
                    <a:lnTo>
                      <a:pt x="1084" y="2342"/>
                    </a:lnTo>
                    <a:lnTo>
                      <a:pt x="1026" y="2400"/>
                    </a:lnTo>
                    <a:lnTo>
                      <a:pt x="988" y="2477"/>
                    </a:lnTo>
                    <a:lnTo>
                      <a:pt x="891" y="2690"/>
                    </a:lnTo>
                    <a:lnTo>
                      <a:pt x="755" y="2942"/>
                    </a:lnTo>
                    <a:lnTo>
                      <a:pt x="485" y="3387"/>
                    </a:lnTo>
                    <a:lnTo>
                      <a:pt x="156" y="3890"/>
                    </a:lnTo>
                    <a:lnTo>
                      <a:pt x="136" y="3928"/>
                    </a:lnTo>
                    <a:lnTo>
                      <a:pt x="136" y="3967"/>
                    </a:lnTo>
                    <a:lnTo>
                      <a:pt x="136" y="4025"/>
                    </a:lnTo>
                    <a:lnTo>
                      <a:pt x="156" y="4064"/>
                    </a:lnTo>
                    <a:lnTo>
                      <a:pt x="194" y="4103"/>
                    </a:lnTo>
                    <a:lnTo>
                      <a:pt x="233" y="4122"/>
                    </a:lnTo>
                    <a:lnTo>
                      <a:pt x="310" y="4122"/>
                    </a:lnTo>
                    <a:lnTo>
                      <a:pt x="1413" y="3890"/>
                    </a:lnTo>
                    <a:lnTo>
                      <a:pt x="1026" y="4296"/>
                    </a:lnTo>
                    <a:lnTo>
                      <a:pt x="620" y="4741"/>
                    </a:lnTo>
                    <a:lnTo>
                      <a:pt x="252" y="5147"/>
                    </a:lnTo>
                    <a:lnTo>
                      <a:pt x="136" y="5302"/>
                    </a:lnTo>
                    <a:lnTo>
                      <a:pt x="59" y="5438"/>
                    </a:lnTo>
                    <a:lnTo>
                      <a:pt x="20" y="5515"/>
                    </a:lnTo>
                    <a:lnTo>
                      <a:pt x="1" y="5612"/>
                    </a:lnTo>
                    <a:lnTo>
                      <a:pt x="1" y="5863"/>
                    </a:lnTo>
                    <a:lnTo>
                      <a:pt x="39" y="6154"/>
                    </a:lnTo>
                    <a:lnTo>
                      <a:pt x="98" y="6463"/>
                    </a:lnTo>
                    <a:lnTo>
                      <a:pt x="194" y="6753"/>
                    </a:lnTo>
                    <a:lnTo>
                      <a:pt x="291" y="7024"/>
                    </a:lnTo>
                    <a:lnTo>
                      <a:pt x="407" y="7237"/>
                    </a:lnTo>
                    <a:lnTo>
                      <a:pt x="504" y="7392"/>
                    </a:lnTo>
                    <a:lnTo>
                      <a:pt x="601" y="7450"/>
                    </a:lnTo>
                    <a:lnTo>
                      <a:pt x="697" y="7469"/>
                    </a:lnTo>
                    <a:lnTo>
                      <a:pt x="794" y="7489"/>
                    </a:lnTo>
                    <a:lnTo>
                      <a:pt x="910" y="7469"/>
                    </a:lnTo>
                    <a:lnTo>
                      <a:pt x="1026" y="7431"/>
                    </a:lnTo>
                    <a:lnTo>
                      <a:pt x="1162" y="7373"/>
                    </a:lnTo>
                    <a:lnTo>
                      <a:pt x="1394" y="7218"/>
                    </a:lnTo>
                    <a:lnTo>
                      <a:pt x="1394" y="7373"/>
                    </a:lnTo>
                    <a:lnTo>
                      <a:pt x="1413" y="7527"/>
                    </a:lnTo>
                    <a:lnTo>
                      <a:pt x="1471" y="7682"/>
                    </a:lnTo>
                    <a:lnTo>
                      <a:pt x="1549" y="7798"/>
                    </a:lnTo>
                    <a:lnTo>
                      <a:pt x="1665" y="7914"/>
                    </a:lnTo>
                    <a:lnTo>
                      <a:pt x="1820" y="8011"/>
                    </a:lnTo>
                    <a:lnTo>
                      <a:pt x="2052" y="8127"/>
                    </a:lnTo>
                    <a:lnTo>
                      <a:pt x="2284" y="8263"/>
                    </a:lnTo>
                    <a:lnTo>
                      <a:pt x="2652" y="8495"/>
                    </a:lnTo>
                    <a:lnTo>
                      <a:pt x="2884" y="8669"/>
                    </a:lnTo>
                    <a:lnTo>
                      <a:pt x="2981" y="8746"/>
                    </a:lnTo>
                    <a:lnTo>
                      <a:pt x="3019" y="8785"/>
                    </a:lnTo>
                    <a:lnTo>
                      <a:pt x="3135" y="8785"/>
                    </a:lnTo>
                    <a:lnTo>
                      <a:pt x="3174" y="8746"/>
                    </a:lnTo>
                    <a:lnTo>
                      <a:pt x="4683" y="7547"/>
                    </a:lnTo>
                    <a:lnTo>
                      <a:pt x="4877" y="8166"/>
                    </a:lnTo>
                    <a:lnTo>
                      <a:pt x="4915" y="8224"/>
                    </a:lnTo>
                    <a:lnTo>
                      <a:pt x="4954" y="8263"/>
                    </a:lnTo>
                    <a:lnTo>
                      <a:pt x="5032" y="8282"/>
                    </a:lnTo>
                    <a:lnTo>
                      <a:pt x="5090" y="8263"/>
                    </a:lnTo>
                    <a:lnTo>
                      <a:pt x="5709" y="7972"/>
                    </a:lnTo>
                    <a:lnTo>
                      <a:pt x="6773" y="7508"/>
                    </a:lnTo>
                    <a:lnTo>
                      <a:pt x="7470" y="7198"/>
                    </a:lnTo>
                    <a:lnTo>
                      <a:pt x="8901" y="6560"/>
                    </a:lnTo>
                    <a:lnTo>
                      <a:pt x="9579" y="6289"/>
                    </a:lnTo>
                    <a:lnTo>
                      <a:pt x="9811" y="6192"/>
                    </a:lnTo>
                    <a:lnTo>
                      <a:pt x="9927" y="6154"/>
                    </a:lnTo>
                    <a:lnTo>
                      <a:pt x="10004" y="6192"/>
                    </a:lnTo>
                    <a:lnTo>
                      <a:pt x="10101" y="6270"/>
                    </a:lnTo>
                    <a:lnTo>
                      <a:pt x="10217" y="6386"/>
                    </a:lnTo>
                    <a:lnTo>
                      <a:pt x="10333" y="6541"/>
                    </a:lnTo>
                    <a:lnTo>
                      <a:pt x="10430" y="6676"/>
                    </a:lnTo>
                    <a:lnTo>
                      <a:pt x="10469" y="6831"/>
                    </a:lnTo>
                    <a:lnTo>
                      <a:pt x="10488" y="6947"/>
                    </a:lnTo>
                    <a:lnTo>
                      <a:pt x="10469" y="7044"/>
                    </a:lnTo>
                    <a:lnTo>
                      <a:pt x="10372" y="7237"/>
                    </a:lnTo>
                    <a:lnTo>
                      <a:pt x="10294" y="7392"/>
                    </a:lnTo>
                    <a:lnTo>
                      <a:pt x="10198" y="7547"/>
                    </a:lnTo>
                    <a:lnTo>
                      <a:pt x="10140" y="7701"/>
                    </a:lnTo>
                    <a:lnTo>
                      <a:pt x="10120" y="7798"/>
                    </a:lnTo>
                    <a:lnTo>
                      <a:pt x="10101" y="7876"/>
                    </a:lnTo>
                    <a:lnTo>
                      <a:pt x="10101" y="7972"/>
                    </a:lnTo>
                    <a:lnTo>
                      <a:pt x="10120" y="8069"/>
                    </a:lnTo>
                    <a:lnTo>
                      <a:pt x="10178" y="8224"/>
                    </a:lnTo>
                    <a:lnTo>
                      <a:pt x="10294" y="8379"/>
                    </a:lnTo>
                    <a:lnTo>
                      <a:pt x="10449" y="8553"/>
                    </a:lnTo>
                    <a:lnTo>
                      <a:pt x="10604" y="8727"/>
                    </a:lnTo>
                    <a:lnTo>
                      <a:pt x="10952" y="9056"/>
                    </a:lnTo>
                    <a:lnTo>
                      <a:pt x="11223" y="9307"/>
                    </a:lnTo>
                    <a:lnTo>
                      <a:pt x="11301" y="11010"/>
                    </a:lnTo>
                    <a:lnTo>
                      <a:pt x="11320" y="11068"/>
                    </a:lnTo>
                    <a:lnTo>
                      <a:pt x="11359" y="11126"/>
                    </a:lnTo>
                    <a:lnTo>
                      <a:pt x="11958" y="11552"/>
                    </a:lnTo>
                    <a:lnTo>
                      <a:pt x="11997" y="11571"/>
                    </a:lnTo>
                    <a:lnTo>
                      <a:pt x="12094" y="11571"/>
                    </a:lnTo>
                    <a:lnTo>
                      <a:pt x="12171" y="11533"/>
                    </a:lnTo>
                    <a:lnTo>
                      <a:pt x="12191" y="11475"/>
                    </a:lnTo>
                    <a:lnTo>
                      <a:pt x="12597" y="10023"/>
                    </a:lnTo>
                    <a:lnTo>
                      <a:pt x="13526" y="9791"/>
                    </a:lnTo>
                    <a:lnTo>
                      <a:pt x="13564" y="9772"/>
                    </a:lnTo>
                    <a:lnTo>
                      <a:pt x="14764" y="9017"/>
                    </a:lnTo>
                    <a:lnTo>
                      <a:pt x="14803" y="8978"/>
                    </a:lnTo>
                    <a:lnTo>
                      <a:pt x="14822" y="8920"/>
                    </a:lnTo>
                    <a:lnTo>
                      <a:pt x="14822" y="8862"/>
                    </a:lnTo>
                    <a:lnTo>
                      <a:pt x="14803" y="8804"/>
                    </a:lnTo>
                    <a:lnTo>
                      <a:pt x="14629" y="8495"/>
                    </a:lnTo>
                    <a:lnTo>
                      <a:pt x="14416" y="8069"/>
                    </a:lnTo>
                    <a:lnTo>
                      <a:pt x="14319" y="7856"/>
                    </a:lnTo>
                    <a:lnTo>
                      <a:pt x="14222" y="7643"/>
                    </a:lnTo>
                    <a:lnTo>
                      <a:pt x="14164" y="7431"/>
                    </a:lnTo>
                    <a:lnTo>
                      <a:pt x="14145" y="7276"/>
                    </a:lnTo>
                    <a:lnTo>
                      <a:pt x="14164" y="7044"/>
                    </a:lnTo>
                    <a:lnTo>
                      <a:pt x="14184" y="6715"/>
                    </a:lnTo>
                    <a:lnTo>
                      <a:pt x="14261" y="5999"/>
                    </a:lnTo>
                    <a:lnTo>
                      <a:pt x="14280" y="5592"/>
                    </a:lnTo>
                    <a:lnTo>
                      <a:pt x="14280" y="5205"/>
                    </a:lnTo>
                    <a:lnTo>
                      <a:pt x="14261" y="4818"/>
                    </a:lnTo>
                    <a:lnTo>
                      <a:pt x="14222" y="4431"/>
                    </a:lnTo>
                    <a:lnTo>
                      <a:pt x="14164" y="4103"/>
                    </a:lnTo>
                    <a:lnTo>
                      <a:pt x="14106" y="3967"/>
                    </a:lnTo>
                    <a:lnTo>
                      <a:pt x="14048" y="3812"/>
                    </a:lnTo>
                    <a:lnTo>
                      <a:pt x="13951" y="3677"/>
                    </a:lnTo>
                    <a:lnTo>
                      <a:pt x="13835" y="3541"/>
                    </a:lnTo>
                    <a:lnTo>
                      <a:pt x="13700" y="3445"/>
                    </a:lnTo>
                    <a:lnTo>
                      <a:pt x="13545" y="3348"/>
                    </a:lnTo>
                    <a:lnTo>
                      <a:pt x="13390" y="3290"/>
                    </a:lnTo>
                    <a:lnTo>
                      <a:pt x="13216" y="3232"/>
                    </a:lnTo>
                    <a:lnTo>
                      <a:pt x="13023" y="3174"/>
                    </a:lnTo>
                    <a:lnTo>
                      <a:pt x="12849" y="3154"/>
                    </a:lnTo>
                    <a:lnTo>
                      <a:pt x="12481" y="3116"/>
                    </a:lnTo>
                    <a:lnTo>
                      <a:pt x="11862" y="3116"/>
                    </a:lnTo>
                    <a:lnTo>
                      <a:pt x="11668" y="3135"/>
                    </a:lnTo>
                    <a:lnTo>
                      <a:pt x="11339" y="2845"/>
                    </a:lnTo>
                    <a:lnTo>
                      <a:pt x="10817" y="2419"/>
                    </a:lnTo>
                    <a:lnTo>
                      <a:pt x="10159" y="1877"/>
                    </a:lnTo>
                    <a:lnTo>
                      <a:pt x="9424" y="1316"/>
                    </a:lnTo>
                    <a:lnTo>
                      <a:pt x="9037" y="1045"/>
                    </a:lnTo>
                    <a:lnTo>
                      <a:pt x="8669" y="794"/>
                    </a:lnTo>
                    <a:lnTo>
                      <a:pt x="8282" y="562"/>
                    </a:lnTo>
                    <a:lnTo>
                      <a:pt x="7934" y="368"/>
                    </a:lnTo>
                    <a:lnTo>
                      <a:pt x="7586" y="194"/>
                    </a:lnTo>
                    <a:lnTo>
                      <a:pt x="7276" y="78"/>
                    </a:lnTo>
                    <a:lnTo>
                      <a:pt x="7141" y="39"/>
                    </a:lnTo>
                    <a:lnTo>
                      <a:pt x="7005" y="20"/>
                    </a:lnTo>
                    <a:lnTo>
                      <a:pt x="68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8"/>
              <p:cNvSpPr/>
              <p:nvPr/>
            </p:nvSpPr>
            <p:spPr>
              <a:xfrm>
                <a:off x="-614168" y="1828046"/>
                <a:ext cx="61643" cy="158939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5593" extrusionOk="0">
                    <a:moveTo>
                      <a:pt x="833" y="1"/>
                    </a:moveTo>
                    <a:lnTo>
                      <a:pt x="775" y="20"/>
                    </a:lnTo>
                    <a:lnTo>
                      <a:pt x="736" y="59"/>
                    </a:lnTo>
                    <a:lnTo>
                      <a:pt x="717" y="117"/>
                    </a:lnTo>
                    <a:lnTo>
                      <a:pt x="717" y="175"/>
                    </a:lnTo>
                    <a:lnTo>
                      <a:pt x="910" y="930"/>
                    </a:lnTo>
                    <a:lnTo>
                      <a:pt x="1046" y="1491"/>
                    </a:lnTo>
                    <a:lnTo>
                      <a:pt x="1143" y="1916"/>
                    </a:lnTo>
                    <a:lnTo>
                      <a:pt x="1104" y="2052"/>
                    </a:lnTo>
                    <a:lnTo>
                      <a:pt x="1007" y="2284"/>
                    </a:lnTo>
                    <a:lnTo>
                      <a:pt x="736" y="2845"/>
                    </a:lnTo>
                    <a:lnTo>
                      <a:pt x="349" y="3677"/>
                    </a:lnTo>
                    <a:lnTo>
                      <a:pt x="194" y="4045"/>
                    </a:lnTo>
                    <a:lnTo>
                      <a:pt x="78" y="4374"/>
                    </a:lnTo>
                    <a:lnTo>
                      <a:pt x="20" y="4645"/>
                    </a:lnTo>
                    <a:lnTo>
                      <a:pt x="1" y="4761"/>
                    </a:lnTo>
                    <a:lnTo>
                      <a:pt x="1" y="4877"/>
                    </a:lnTo>
                    <a:lnTo>
                      <a:pt x="20" y="4974"/>
                    </a:lnTo>
                    <a:lnTo>
                      <a:pt x="59" y="5070"/>
                    </a:lnTo>
                    <a:lnTo>
                      <a:pt x="117" y="5128"/>
                    </a:lnTo>
                    <a:lnTo>
                      <a:pt x="175" y="5206"/>
                    </a:lnTo>
                    <a:lnTo>
                      <a:pt x="291" y="5264"/>
                    </a:lnTo>
                    <a:lnTo>
                      <a:pt x="427" y="5322"/>
                    </a:lnTo>
                    <a:lnTo>
                      <a:pt x="698" y="5419"/>
                    </a:lnTo>
                    <a:lnTo>
                      <a:pt x="1007" y="5496"/>
                    </a:lnTo>
                    <a:lnTo>
                      <a:pt x="1297" y="5535"/>
                    </a:lnTo>
                    <a:lnTo>
                      <a:pt x="1781" y="5573"/>
                    </a:lnTo>
                    <a:lnTo>
                      <a:pt x="2013" y="5593"/>
                    </a:lnTo>
                    <a:lnTo>
                      <a:pt x="2071" y="5573"/>
                    </a:lnTo>
                    <a:lnTo>
                      <a:pt x="2129" y="5535"/>
                    </a:lnTo>
                    <a:lnTo>
                      <a:pt x="2149" y="5496"/>
                    </a:lnTo>
                    <a:lnTo>
                      <a:pt x="2168" y="5438"/>
                    </a:lnTo>
                    <a:lnTo>
                      <a:pt x="2149" y="5361"/>
                    </a:lnTo>
                    <a:lnTo>
                      <a:pt x="2129" y="5322"/>
                    </a:lnTo>
                    <a:lnTo>
                      <a:pt x="2071" y="5283"/>
                    </a:lnTo>
                    <a:lnTo>
                      <a:pt x="2013" y="5283"/>
                    </a:lnTo>
                    <a:lnTo>
                      <a:pt x="1820" y="5264"/>
                    </a:lnTo>
                    <a:lnTo>
                      <a:pt x="1355" y="5225"/>
                    </a:lnTo>
                    <a:lnTo>
                      <a:pt x="1084" y="5186"/>
                    </a:lnTo>
                    <a:lnTo>
                      <a:pt x="814" y="5128"/>
                    </a:lnTo>
                    <a:lnTo>
                      <a:pt x="562" y="5051"/>
                    </a:lnTo>
                    <a:lnTo>
                      <a:pt x="446" y="4993"/>
                    </a:lnTo>
                    <a:lnTo>
                      <a:pt x="349" y="4935"/>
                    </a:lnTo>
                    <a:lnTo>
                      <a:pt x="330" y="4896"/>
                    </a:lnTo>
                    <a:lnTo>
                      <a:pt x="311" y="4838"/>
                    </a:lnTo>
                    <a:lnTo>
                      <a:pt x="311" y="4741"/>
                    </a:lnTo>
                    <a:lnTo>
                      <a:pt x="330" y="4645"/>
                    </a:lnTo>
                    <a:lnTo>
                      <a:pt x="388" y="4393"/>
                    </a:lnTo>
                    <a:lnTo>
                      <a:pt x="504" y="4103"/>
                    </a:lnTo>
                    <a:lnTo>
                      <a:pt x="756" y="3503"/>
                    </a:lnTo>
                    <a:lnTo>
                      <a:pt x="1007" y="2981"/>
                    </a:lnTo>
                    <a:lnTo>
                      <a:pt x="1220" y="2555"/>
                    </a:lnTo>
                    <a:lnTo>
                      <a:pt x="1355" y="2245"/>
                    </a:lnTo>
                    <a:lnTo>
                      <a:pt x="1433" y="2013"/>
                    </a:lnTo>
                    <a:lnTo>
                      <a:pt x="1452" y="1936"/>
                    </a:lnTo>
                    <a:lnTo>
                      <a:pt x="1452" y="1858"/>
                    </a:lnTo>
                    <a:lnTo>
                      <a:pt x="1355" y="1433"/>
                    </a:lnTo>
                    <a:lnTo>
                      <a:pt x="1220" y="872"/>
                    </a:lnTo>
                    <a:lnTo>
                      <a:pt x="1026" y="98"/>
                    </a:lnTo>
                    <a:lnTo>
                      <a:pt x="988" y="59"/>
                    </a:lnTo>
                    <a:lnTo>
                      <a:pt x="949" y="20"/>
                    </a:lnTo>
                    <a:lnTo>
                      <a:pt x="8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8"/>
              <p:cNvSpPr/>
              <p:nvPr/>
            </p:nvSpPr>
            <p:spPr>
              <a:xfrm>
                <a:off x="-595468" y="2017193"/>
                <a:ext cx="42943" cy="12134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427" extrusionOk="0">
                    <a:moveTo>
                      <a:pt x="117" y="1"/>
                    </a:moveTo>
                    <a:lnTo>
                      <a:pt x="59" y="40"/>
                    </a:lnTo>
                    <a:lnTo>
                      <a:pt x="20" y="78"/>
                    </a:lnTo>
                    <a:lnTo>
                      <a:pt x="1" y="136"/>
                    </a:lnTo>
                    <a:lnTo>
                      <a:pt x="1" y="194"/>
                    </a:lnTo>
                    <a:lnTo>
                      <a:pt x="40" y="253"/>
                    </a:lnTo>
                    <a:lnTo>
                      <a:pt x="78" y="291"/>
                    </a:lnTo>
                    <a:lnTo>
                      <a:pt x="136" y="311"/>
                    </a:lnTo>
                    <a:lnTo>
                      <a:pt x="1336" y="427"/>
                    </a:lnTo>
                    <a:lnTo>
                      <a:pt x="1413" y="427"/>
                    </a:lnTo>
                    <a:lnTo>
                      <a:pt x="1452" y="388"/>
                    </a:lnTo>
                    <a:lnTo>
                      <a:pt x="1491" y="349"/>
                    </a:lnTo>
                    <a:lnTo>
                      <a:pt x="1510" y="291"/>
                    </a:lnTo>
                    <a:lnTo>
                      <a:pt x="1510" y="233"/>
                    </a:lnTo>
                    <a:lnTo>
                      <a:pt x="1471" y="175"/>
                    </a:lnTo>
                    <a:lnTo>
                      <a:pt x="1433" y="136"/>
                    </a:lnTo>
                    <a:lnTo>
                      <a:pt x="1375" y="117"/>
                    </a:lnTo>
                    <a:lnTo>
                      <a:pt x="1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8"/>
              <p:cNvSpPr/>
              <p:nvPr/>
            </p:nvSpPr>
            <p:spPr>
              <a:xfrm>
                <a:off x="-549257" y="1807699"/>
                <a:ext cx="69856" cy="22024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775" extrusionOk="0">
                    <a:moveTo>
                      <a:pt x="1277" y="1"/>
                    </a:moveTo>
                    <a:lnTo>
                      <a:pt x="1103" y="40"/>
                    </a:lnTo>
                    <a:lnTo>
                      <a:pt x="910" y="78"/>
                    </a:lnTo>
                    <a:lnTo>
                      <a:pt x="735" y="136"/>
                    </a:lnTo>
                    <a:lnTo>
                      <a:pt x="581" y="194"/>
                    </a:lnTo>
                    <a:lnTo>
                      <a:pt x="329" y="330"/>
                    </a:lnTo>
                    <a:lnTo>
                      <a:pt x="136" y="446"/>
                    </a:lnTo>
                    <a:lnTo>
                      <a:pt x="58" y="504"/>
                    </a:lnTo>
                    <a:lnTo>
                      <a:pt x="19" y="543"/>
                    </a:lnTo>
                    <a:lnTo>
                      <a:pt x="0" y="601"/>
                    </a:lnTo>
                    <a:lnTo>
                      <a:pt x="0" y="659"/>
                    </a:lnTo>
                    <a:lnTo>
                      <a:pt x="19" y="717"/>
                    </a:lnTo>
                    <a:lnTo>
                      <a:pt x="78" y="756"/>
                    </a:lnTo>
                    <a:lnTo>
                      <a:pt x="155" y="775"/>
                    </a:lnTo>
                    <a:lnTo>
                      <a:pt x="194" y="775"/>
                    </a:lnTo>
                    <a:lnTo>
                      <a:pt x="232" y="736"/>
                    </a:lnTo>
                    <a:lnTo>
                      <a:pt x="445" y="620"/>
                    </a:lnTo>
                    <a:lnTo>
                      <a:pt x="677" y="504"/>
                    </a:lnTo>
                    <a:lnTo>
                      <a:pt x="948" y="388"/>
                    </a:lnTo>
                    <a:lnTo>
                      <a:pt x="1103" y="349"/>
                    </a:lnTo>
                    <a:lnTo>
                      <a:pt x="1258" y="330"/>
                    </a:lnTo>
                    <a:lnTo>
                      <a:pt x="1413" y="311"/>
                    </a:lnTo>
                    <a:lnTo>
                      <a:pt x="1587" y="311"/>
                    </a:lnTo>
                    <a:lnTo>
                      <a:pt x="1742" y="349"/>
                    </a:lnTo>
                    <a:lnTo>
                      <a:pt x="1896" y="407"/>
                    </a:lnTo>
                    <a:lnTo>
                      <a:pt x="2051" y="485"/>
                    </a:lnTo>
                    <a:lnTo>
                      <a:pt x="2206" y="601"/>
                    </a:lnTo>
                    <a:lnTo>
                      <a:pt x="2245" y="640"/>
                    </a:lnTo>
                    <a:lnTo>
                      <a:pt x="2303" y="659"/>
                    </a:lnTo>
                    <a:lnTo>
                      <a:pt x="2361" y="640"/>
                    </a:lnTo>
                    <a:lnTo>
                      <a:pt x="2419" y="601"/>
                    </a:lnTo>
                    <a:lnTo>
                      <a:pt x="2457" y="562"/>
                    </a:lnTo>
                    <a:lnTo>
                      <a:pt x="2457" y="504"/>
                    </a:lnTo>
                    <a:lnTo>
                      <a:pt x="2457" y="446"/>
                    </a:lnTo>
                    <a:lnTo>
                      <a:pt x="2419" y="388"/>
                    </a:lnTo>
                    <a:lnTo>
                      <a:pt x="2245" y="233"/>
                    </a:lnTo>
                    <a:lnTo>
                      <a:pt x="2051" y="136"/>
                    </a:lnTo>
                    <a:lnTo>
                      <a:pt x="1858" y="59"/>
                    </a:lnTo>
                    <a:lnTo>
                      <a:pt x="1664" y="20"/>
                    </a:lnTo>
                    <a:lnTo>
                      <a:pt x="14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8"/>
              <p:cNvSpPr/>
              <p:nvPr/>
            </p:nvSpPr>
            <p:spPr>
              <a:xfrm>
                <a:off x="-665296" y="1819805"/>
                <a:ext cx="63263" cy="18187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640" extrusionOk="0">
                    <a:moveTo>
                      <a:pt x="620" y="1"/>
                    </a:moveTo>
                    <a:lnTo>
                      <a:pt x="446" y="20"/>
                    </a:lnTo>
                    <a:lnTo>
                      <a:pt x="271" y="59"/>
                    </a:lnTo>
                    <a:lnTo>
                      <a:pt x="97" y="117"/>
                    </a:lnTo>
                    <a:lnTo>
                      <a:pt x="59" y="136"/>
                    </a:lnTo>
                    <a:lnTo>
                      <a:pt x="20" y="194"/>
                    </a:lnTo>
                    <a:lnTo>
                      <a:pt x="0" y="252"/>
                    </a:lnTo>
                    <a:lnTo>
                      <a:pt x="0" y="310"/>
                    </a:lnTo>
                    <a:lnTo>
                      <a:pt x="39" y="349"/>
                    </a:lnTo>
                    <a:lnTo>
                      <a:pt x="97" y="388"/>
                    </a:lnTo>
                    <a:lnTo>
                      <a:pt x="155" y="407"/>
                    </a:lnTo>
                    <a:lnTo>
                      <a:pt x="213" y="407"/>
                    </a:lnTo>
                    <a:lnTo>
                      <a:pt x="349" y="349"/>
                    </a:lnTo>
                    <a:lnTo>
                      <a:pt x="504" y="330"/>
                    </a:lnTo>
                    <a:lnTo>
                      <a:pt x="658" y="310"/>
                    </a:lnTo>
                    <a:lnTo>
                      <a:pt x="813" y="310"/>
                    </a:lnTo>
                    <a:lnTo>
                      <a:pt x="1103" y="349"/>
                    </a:lnTo>
                    <a:lnTo>
                      <a:pt x="1394" y="407"/>
                    </a:lnTo>
                    <a:lnTo>
                      <a:pt x="1626" y="484"/>
                    </a:lnTo>
                    <a:lnTo>
                      <a:pt x="1819" y="562"/>
                    </a:lnTo>
                    <a:lnTo>
                      <a:pt x="1993" y="639"/>
                    </a:lnTo>
                    <a:lnTo>
                      <a:pt x="2071" y="639"/>
                    </a:lnTo>
                    <a:lnTo>
                      <a:pt x="2148" y="620"/>
                    </a:lnTo>
                    <a:lnTo>
                      <a:pt x="2187" y="600"/>
                    </a:lnTo>
                    <a:lnTo>
                      <a:pt x="2206" y="562"/>
                    </a:lnTo>
                    <a:lnTo>
                      <a:pt x="2226" y="504"/>
                    </a:lnTo>
                    <a:lnTo>
                      <a:pt x="2206" y="446"/>
                    </a:lnTo>
                    <a:lnTo>
                      <a:pt x="2187" y="388"/>
                    </a:lnTo>
                    <a:lnTo>
                      <a:pt x="2148" y="349"/>
                    </a:lnTo>
                    <a:lnTo>
                      <a:pt x="1935" y="272"/>
                    </a:lnTo>
                    <a:lnTo>
                      <a:pt x="1703" y="175"/>
                    </a:lnTo>
                    <a:lnTo>
                      <a:pt x="1432" y="97"/>
                    </a:lnTo>
                    <a:lnTo>
                      <a:pt x="1123" y="39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8"/>
              <p:cNvSpPr/>
              <p:nvPr/>
            </p:nvSpPr>
            <p:spPr>
              <a:xfrm>
                <a:off x="-519587" y="1880305"/>
                <a:ext cx="18729" cy="31913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23" extrusionOk="0">
                    <a:moveTo>
                      <a:pt x="272" y="0"/>
                    </a:moveTo>
                    <a:lnTo>
                      <a:pt x="194" y="39"/>
                    </a:lnTo>
                    <a:lnTo>
                      <a:pt x="156" y="97"/>
                    </a:lnTo>
                    <a:lnTo>
                      <a:pt x="98" y="155"/>
                    </a:lnTo>
                    <a:lnTo>
                      <a:pt x="59" y="252"/>
                    </a:lnTo>
                    <a:lnTo>
                      <a:pt x="40" y="348"/>
                    </a:lnTo>
                    <a:lnTo>
                      <a:pt x="20" y="445"/>
                    </a:lnTo>
                    <a:lnTo>
                      <a:pt x="1" y="561"/>
                    </a:lnTo>
                    <a:lnTo>
                      <a:pt x="20" y="677"/>
                    </a:lnTo>
                    <a:lnTo>
                      <a:pt x="40" y="774"/>
                    </a:lnTo>
                    <a:lnTo>
                      <a:pt x="59" y="871"/>
                    </a:lnTo>
                    <a:lnTo>
                      <a:pt x="98" y="968"/>
                    </a:lnTo>
                    <a:lnTo>
                      <a:pt x="156" y="1026"/>
                    </a:lnTo>
                    <a:lnTo>
                      <a:pt x="194" y="1084"/>
                    </a:lnTo>
                    <a:lnTo>
                      <a:pt x="272" y="1122"/>
                    </a:lnTo>
                    <a:lnTo>
                      <a:pt x="388" y="1122"/>
                    </a:lnTo>
                    <a:lnTo>
                      <a:pt x="446" y="1084"/>
                    </a:lnTo>
                    <a:lnTo>
                      <a:pt x="504" y="1026"/>
                    </a:lnTo>
                    <a:lnTo>
                      <a:pt x="562" y="968"/>
                    </a:lnTo>
                    <a:lnTo>
                      <a:pt x="601" y="871"/>
                    </a:lnTo>
                    <a:lnTo>
                      <a:pt x="620" y="774"/>
                    </a:lnTo>
                    <a:lnTo>
                      <a:pt x="639" y="677"/>
                    </a:lnTo>
                    <a:lnTo>
                      <a:pt x="659" y="561"/>
                    </a:lnTo>
                    <a:lnTo>
                      <a:pt x="639" y="445"/>
                    </a:lnTo>
                    <a:lnTo>
                      <a:pt x="620" y="348"/>
                    </a:lnTo>
                    <a:lnTo>
                      <a:pt x="601" y="252"/>
                    </a:lnTo>
                    <a:lnTo>
                      <a:pt x="562" y="155"/>
                    </a:lnTo>
                    <a:lnTo>
                      <a:pt x="504" y="97"/>
                    </a:lnTo>
                    <a:lnTo>
                      <a:pt x="446" y="39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8"/>
              <p:cNvSpPr/>
              <p:nvPr/>
            </p:nvSpPr>
            <p:spPr>
              <a:xfrm>
                <a:off x="-630112" y="1872604"/>
                <a:ext cx="18729" cy="31913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23" extrusionOk="0">
                    <a:moveTo>
                      <a:pt x="272" y="0"/>
                    </a:moveTo>
                    <a:lnTo>
                      <a:pt x="194" y="39"/>
                    </a:lnTo>
                    <a:lnTo>
                      <a:pt x="156" y="97"/>
                    </a:lnTo>
                    <a:lnTo>
                      <a:pt x="98" y="155"/>
                    </a:lnTo>
                    <a:lnTo>
                      <a:pt x="59" y="232"/>
                    </a:lnTo>
                    <a:lnTo>
                      <a:pt x="20" y="329"/>
                    </a:lnTo>
                    <a:lnTo>
                      <a:pt x="20" y="445"/>
                    </a:lnTo>
                    <a:lnTo>
                      <a:pt x="1" y="561"/>
                    </a:lnTo>
                    <a:lnTo>
                      <a:pt x="20" y="677"/>
                    </a:lnTo>
                    <a:lnTo>
                      <a:pt x="20" y="774"/>
                    </a:lnTo>
                    <a:lnTo>
                      <a:pt x="59" y="871"/>
                    </a:lnTo>
                    <a:lnTo>
                      <a:pt x="98" y="968"/>
                    </a:lnTo>
                    <a:lnTo>
                      <a:pt x="156" y="1026"/>
                    </a:lnTo>
                    <a:lnTo>
                      <a:pt x="194" y="1084"/>
                    </a:lnTo>
                    <a:lnTo>
                      <a:pt x="272" y="1122"/>
                    </a:lnTo>
                    <a:lnTo>
                      <a:pt x="388" y="1122"/>
                    </a:lnTo>
                    <a:lnTo>
                      <a:pt x="446" y="1084"/>
                    </a:lnTo>
                    <a:lnTo>
                      <a:pt x="504" y="1026"/>
                    </a:lnTo>
                    <a:lnTo>
                      <a:pt x="562" y="968"/>
                    </a:lnTo>
                    <a:lnTo>
                      <a:pt x="601" y="871"/>
                    </a:lnTo>
                    <a:lnTo>
                      <a:pt x="620" y="774"/>
                    </a:lnTo>
                    <a:lnTo>
                      <a:pt x="639" y="677"/>
                    </a:lnTo>
                    <a:lnTo>
                      <a:pt x="659" y="561"/>
                    </a:lnTo>
                    <a:lnTo>
                      <a:pt x="639" y="445"/>
                    </a:lnTo>
                    <a:lnTo>
                      <a:pt x="620" y="329"/>
                    </a:lnTo>
                    <a:lnTo>
                      <a:pt x="601" y="232"/>
                    </a:lnTo>
                    <a:lnTo>
                      <a:pt x="562" y="155"/>
                    </a:lnTo>
                    <a:lnTo>
                      <a:pt x="504" y="97"/>
                    </a:lnTo>
                    <a:lnTo>
                      <a:pt x="446" y="39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8"/>
              <p:cNvSpPr/>
              <p:nvPr/>
            </p:nvSpPr>
            <p:spPr>
              <a:xfrm>
                <a:off x="-710398" y="1831342"/>
                <a:ext cx="28079" cy="83633"/>
              </a:xfrm>
              <a:custGeom>
                <a:avLst/>
                <a:gdLst/>
                <a:ahLst/>
                <a:cxnLst/>
                <a:rect l="l" t="t" r="r" b="b"/>
                <a:pathLst>
                  <a:path w="988" h="2943" extrusionOk="0">
                    <a:moveTo>
                      <a:pt x="620" y="330"/>
                    </a:moveTo>
                    <a:lnTo>
                      <a:pt x="659" y="2149"/>
                    </a:lnTo>
                    <a:lnTo>
                      <a:pt x="562" y="1897"/>
                    </a:lnTo>
                    <a:lnTo>
                      <a:pt x="465" y="1626"/>
                    </a:lnTo>
                    <a:lnTo>
                      <a:pt x="388" y="1336"/>
                    </a:lnTo>
                    <a:lnTo>
                      <a:pt x="330" y="1026"/>
                    </a:lnTo>
                    <a:lnTo>
                      <a:pt x="310" y="852"/>
                    </a:lnTo>
                    <a:lnTo>
                      <a:pt x="330" y="698"/>
                    </a:lnTo>
                    <a:lnTo>
                      <a:pt x="369" y="562"/>
                    </a:lnTo>
                    <a:lnTo>
                      <a:pt x="427" y="465"/>
                    </a:lnTo>
                    <a:lnTo>
                      <a:pt x="523" y="388"/>
                    </a:lnTo>
                    <a:lnTo>
                      <a:pt x="620" y="330"/>
                    </a:lnTo>
                    <a:close/>
                    <a:moveTo>
                      <a:pt x="717" y="1"/>
                    </a:moveTo>
                    <a:lnTo>
                      <a:pt x="562" y="20"/>
                    </a:lnTo>
                    <a:lnTo>
                      <a:pt x="485" y="59"/>
                    </a:lnTo>
                    <a:lnTo>
                      <a:pt x="388" y="98"/>
                    </a:lnTo>
                    <a:lnTo>
                      <a:pt x="291" y="175"/>
                    </a:lnTo>
                    <a:lnTo>
                      <a:pt x="214" y="253"/>
                    </a:lnTo>
                    <a:lnTo>
                      <a:pt x="156" y="330"/>
                    </a:lnTo>
                    <a:lnTo>
                      <a:pt x="98" y="407"/>
                    </a:lnTo>
                    <a:lnTo>
                      <a:pt x="59" y="504"/>
                    </a:lnTo>
                    <a:lnTo>
                      <a:pt x="40" y="601"/>
                    </a:lnTo>
                    <a:lnTo>
                      <a:pt x="1" y="814"/>
                    </a:lnTo>
                    <a:lnTo>
                      <a:pt x="20" y="1065"/>
                    </a:lnTo>
                    <a:lnTo>
                      <a:pt x="78" y="1413"/>
                    </a:lnTo>
                    <a:lnTo>
                      <a:pt x="175" y="1742"/>
                    </a:lnTo>
                    <a:lnTo>
                      <a:pt x="291" y="2033"/>
                    </a:lnTo>
                    <a:lnTo>
                      <a:pt x="407" y="2304"/>
                    </a:lnTo>
                    <a:lnTo>
                      <a:pt x="601" y="2710"/>
                    </a:lnTo>
                    <a:lnTo>
                      <a:pt x="697" y="2884"/>
                    </a:lnTo>
                    <a:lnTo>
                      <a:pt x="755" y="2923"/>
                    </a:lnTo>
                    <a:lnTo>
                      <a:pt x="833" y="2942"/>
                    </a:lnTo>
                    <a:lnTo>
                      <a:pt x="872" y="2942"/>
                    </a:lnTo>
                    <a:lnTo>
                      <a:pt x="930" y="2923"/>
                    </a:lnTo>
                    <a:lnTo>
                      <a:pt x="949" y="2884"/>
                    </a:lnTo>
                    <a:lnTo>
                      <a:pt x="988" y="2845"/>
                    </a:lnTo>
                    <a:lnTo>
                      <a:pt x="988" y="2787"/>
                    </a:lnTo>
                    <a:lnTo>
                      <a:pt x="930" y="136"/>
                    </a:lnTo>
                    <a:lnTo>
                      <a:pt x="910" y="78"/>
                    </a:lnTo>
                    <a:lnTo>
                      <a:pt x="891" y="40"/>
                    </a:lnTo>
                    <a:lnTo>
                      <a:pt x="8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8"/>
              <p:cNvSpPr/>
              <p:nvPr/>
            </p:nvSpPr>
            <p:spPr>
              <a:xfrm>
                <a:off x="-681239" y="2068344"/>
                <a:ext cx="112202" cy="77551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729" extrusionOk="0">
                    <a:moveTo>
                      <a:pt x="1335" y="0"/>
                    </a:moveTo>
                    <a:lnTo>
                      <a:pt x="1277" y="39"/>
                    </a:lnTo>
                    <a:lnTo>
                      <a:pt x="1200" y="117"/>
                    </a:lnTo>
                    <a:lnTo>
                      <a:pt x="1007" y="368"/>
                    </a:lnTo>
                    <a:lnTo>
                      <a:pt x="774" y="678"/>
                    </a:lnTo>
                    <a:lnTo>
                      <a:pt x="561" y="1045"/>
                    </a:lnTo>
                    <a:lnTo>
                      <a:pt x="175" y="1722"/>
                    </a:lnTo>
                    <a:lnTo>
                      <a:pt x="0" y="2032"/>
                    </a:lnTo>
                    <a:lnTo>
                      <a:pt x="1045" y="2729"/>
                    </a:lnTo>
                    <a:lnTo>
                      <a:pt x="1761" y="1529"/>
                    </a:lnTo>
                    <a:lnTo>
                      <a:pt x="1916" y="1490"/>
                    </a:lnTo>
                    <a:lnTo>
                      <a:pt x="2071" y="1452"/>
                    </a:lnTo>
                    <a:lnTo>
                      <a:pt x="2264" y="1432"/>
                    </a:lnTo>
                    <a:lnTo>
                      <a:pt x="2400" y="1452"/>
                    </a:lnTo>
                    <a:lnTo>
                      <a:pt x="2574" y="1490"/>
                    </a:lnTo>
                    <a:lnTo>
                      <a:pt x="2980" y="1606"/>
                    </a:lnTo>
                    <a:lnTo>
                      <a:pt x="3193" y="1664"/>
                    </a:lnTo>
                    <a:lnTo>
                      <a:pt x="3406" y="1703"/>
                    </a:lnTo>
                    <a:lnTo>
                      <a:pt x="3580" y="1722"/>
                    </a:lnTo>
                    <a:lnTo>
                      <a:pt x="3754" y="1703"/>
                    </a:lnTo>
                    <a:lnTo>
                      <a:pt x="3812" y="1684"/>
                    </a:lnTo>
                    <a:lnTo>
                      <a:pt x="3851" y="1664"/>
                    </a:lnTo>
                    <a:lnTo>
                      <a:pt x="3890" y="1626"/>
                    </a:lnTo>
                    <a:lnTo>
                      <a:pt x="3928" y="1568"/>
                    </a:lnTo>
                    <a:lnTo>
                      <a:pt x="3948" y="1471"/>
                    </a:lnTo>
                    <a:lnTo>
                      <a:pt x="3928" y="1355"/>
                    </a:lnTo>
                    <a:lnTo>
                      <a:pt x="3890" y="1239"/>
                    </a:lnTo>
                    <a:lnTo>
                      <a:pt x="3831" y="1123"/>
                    </a:lnTo>
                    <a:lnTo>
                      <a:pt x="3773" y="1007"/>
                    </a:lnTo>
                    <a:lnTo>
                      <a:pt x="3696" y="929"/>
                    </a:lnTo>
                    <a:lnTo>
                      <a:pt x="3561" y="832"/>
                    </a:lnTo>
                    <a:lnTo>
                      <a:pt x="3309" y="697"/>
                    </a:lnTo>
                    <a:lnTo>
                      <a:pt x="2961" y="523"/>
                    </a:lnTo>
                    <a:lnTo>
                      <a:pt x="2574" y="368"/>
                    </a:lnTo>
                    <a:lnTo>
                      <a:pt x="2187" y="213"/>
                    </a:lnTo>
                    <a:lnTo>
                      <a:pt x="1819" y="78"/>
                    </a:lnTo>
                    <a:lnTo>
                      <a:pt x="15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8"/>
              <p:cNvSpPr/>
              <p:nvPr/>
            </p:nvSpPr>
            <p:spPr>
              <a:xfrm>
                <a:off x="-685645" y="2063939"/>
                <a:ext cx="121012" cy="86361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3039" extrusionOk="0">
                    <a:moveTo>
                      <a:pt x="1607" y="310"/>
                    </a:moveTo>
                    <a:lnTo>
                      <a:pt x="1703" y="330"/>
                    </a:lnTo>
                    <a:lnTo>
                      <a:pt x="1974" y="388"/>
                    </a:lnTo>
                    <a:lnTo>
                      <a:pt x="2303" y="523"/>
                    </a:lnTo>
                    <a:lnTo>
                      <a:pt x="2690" y="659"/>
                    </a:lnTo>
                    <a:lnTo>
                      <a:pt x="3367" y="968"/>
                    </a:lnTo>
                    <a:lnTo>
                      <a:pt x="3619" y="1104"/>
                    </a:lnTo>
                    <a:lnTo>
                      <a:pt x="3754" y="1200"/>
                    </a:lnTo>
                    <a:lnTo>
                      <a:pt x="3832" y="1297"/>
                    </a:lnTo>
                    <a:lnTo>
                      <a:pt x="3890" y="1432"/>
                    </a:lnTo>
                    <a:lnTo>
                      <a:pt x="3948" y="1549"/>
                    </a:lnTo>
                    <a:lnTo>
                      <a:pt x="3948" y="1607"/>
                    </a:lnTo>
                    <a:lnTo>
                      <a:pt x="3948" y="1665"/>
                    </a:lnTo>
                    <a:lnTo>
                      <a:pt x="3928" y="1684"/>
                    </a:lnTo>
                    <a:lnTo>
                      <a:pt x="3870" y="1723"/>
                    </a:lnTo>
                    <a:lnTo>
                      <a:pt x="3696" y="1723"/>
                    </a:lnTo>
                    <a:lnTo>
                      <a:pt x="3464" y="1684"/>
                    </a:lnTo>
                    <a:lnTo>
                      <a:pt x="3213" y="1626"/>
                    </a:lnTo>
                    <a:lnTo>
                      <a:pt x="2980" y="1568"/>
                    </a:lnTo>
                    <a:lnTo>
                      <a:pt x="2671" y="1471"/>
                    </a:lnTo>
                    <a:lnTo>
                      <a:pt x="2535" y="1452"/>
                    </a:lnTo>
                    <a:lnTo>
                      <a:pt x="2419" y="1432"/>
                    </a:lnTo>
                    <a:lnTo>
                      <a:pt x="2206" y="1452"/>
                    </a:lnTo>
                    <a:lnTo>
                      <a:pt x="2032" y="1491"/>
                    </a:lnTo>
                    <a:lnTo>
                      <a:pt x="1858" y="1549"/>
                    </a:lnTo>
                    <a:lnTo>
                      <a:pt x="1819" y="1568"/>
                    </a:lnTo>
                    <a:lnTo>
                      <a:pt x="1781" y="1607"/>
                    </a:lnTo>
                    <a:lnTo>
                      <a:pt x="1142" y="2671"/>
                    </a:lnTo>
                    <a:lnTo>
                      <a:pt x="368" y="2148"/>
                    </a:lnTo>
                    <a:lnTo>
                      <a:pt x="716" y="1510"/>
                    </a:lnTo>
                    <a:lnTo>
                      <a:pt x="1065" y="929"/>
                    </a:lnTo>
                    <a:lnTo>
                      <a:pt x="1355" y="504"/>
                    </a:lnTo>
                    <a:lnTo>
                      <a:pt x="1452" y="368"/>
                    </a:lnTo>
                    <a:lnTo>
                      <a:pt x="1548" y="310"/>
                    </a:lnTo>
                    <a:close/>
                    <a:moveTo>
                      <a:pt x="1452" y="1"/>
                    </a:moveTo>
                    <a:lnTo>
                      <a:pt x="1394" y="39"/>
                    </a:lnTo>
                    <a:lnTo>
                      <a:pt x="1316" y="97"/>
                    </a:lnTo>
                    <a:lnTo>
                      <a:pt x="1123" y="291"/>
                    </a:lnTo>
                    <a:lnTo>
                      <a:pt x="929" y="562"/>
                    </a:lnTo>
                    <a:lnTo>
                      <a:pt x="736" y="871"/>
                    </a:lnTo>
                    <a:lnTo>
                      <a:pt x="330" y="1549"/>
                    </a:lnTo>
                    <a:lnTo>
                      <a:pt x="20" y="2110"/>
                    </a:lnTo>
                    <a:lnTo>
                      <a:pt x="1" y="2168"/>
                    </a:lnTo>
                    <a:lnTo>
                      <a:pt x="20" y="2226"/>
                    </a:lnTo>
                    <a:lnTo>
                      <a:pt x="39" y="2284"/>
                    </a:lnTo>
                    <a:lnTo>
                      <a:pt x="78" y="2323"/>
                    </a:lnTo>
                    <a:lnTo>
                      <a:pt x="1103" y="3019"/>
                    </a:lnTo>
                    <a:lnTo>
                      <a:pt x="1162" y="3038"/>
                    </a:lnTo>
                    <a:lnTo>
                      <a:pt x="1239" y="3038"/>
                    </a:lnTo>
                    <a:lnTo>
                      <a:pt x="1278" y="3019"/>
                    </a:lnTo>
                    <a:lnTo>
                      <a:pt x="1336" y="2961"/>
                    </a:lnTo>
                    <a:lnTo>
                      <a:pt x="2013" y="1800"/>
                    </a:lnTo>
                    <a:lnTo>
                      <a:pt x="2187" y="1761"/>
                    </a:lnTo>
                    <a:lnTo>
                      <a:pt x="2303" y="1742"/>
                    </a:lnTo>
                    <a:lnTo>
                      <a:pt x="2419" y="1742"/>
                    </a:lnTo>
                    <a:lnTo>
                      <a:pt x="2613" y="1781"/>
                    </a:lnTo>
                    <a:lnTo>
                      <a:pt x="2903" y="1858"/>
                    </a:lnTo>
                    <a:lnTo>
                      <a:pt x="3174" y="1936"/>
                    </a:lnTo>
                    <a:lnTo>
                      <a:pt x="3445" y="1994"/>
                    </a:lnTo>
                    <a:lnTo>
                      <a:pt x="3716" y="2032"/>
                    </a:lnTo>
                    <a:lnTo>
                      <a:pt x="3832" y="2032"/>
                    </a:lnTo>
                    <a:lnTo>
                      <a:pt x="3948" y="2013"/>
                    </a:lnTo>
                    <a:lnTo>
                      <a:pt x="4045" y="1974"/>
                    </a:lnTo>
                    <a:lnTo>
                      <a:pt x="4122" y="1916"/>
                    </a:lnTo>
                    <a:lnTo>
                      <a:pt x="4199" y="1839"/>
                    </a:lnTo>
                    <a:lnTo>
                      <a:pt x="4238" y="1742"/>
                    </a:lnTo>
                    <a:lnTo>
                      <a:pt x="4257" y="1645"/>
                    </a:lnTo>
                    <a:lnTo>
                      <a:pt x="4238" y="1529"/>
                    </a:lnTo>
                    <a:lnTo>
                      <a:pt x="4219" y="1413"/>
                    </a:lnTo>
                    <a:lnTo>
                      <a:pt x="4180" y="1316"/>
                    </a:lnTo>
                    <a:lnTo>
                      <a:pt x="4083" y="1123"/>
                    </a:lnTo>
                    <a:lnTo>
                      <a:pt x="3967" y="968"/>
                    </a:lnTo>
                    <a:lnTo>
                      <a:pt x="3832" y="871"/>
                    </a:lnTo>
                    <a:lnTo>
                      <a:pt x="3561" y="736"/>
                    </a:lnTo>
                    <a:lnTo>
                      <a:pt x="3213" y="562"/>
                    </a:lnTo>
                    <a:lnTo>
                      <a:pt x="2806" y="388"/>
                    </a:lnTo>
                    <a:lnTo>
                      <a:pt x="2381" y="213"/>
                    </a:lnTo>
                    <a:lnTo>
                      <a:pt x="1994" y="78"/>
                    </a:lnTo>
                    <a:lnTo>
                      <a:pt x="168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8"/>
              <p:cNvSpPr/>
              <p:nvPr/>
            </p:nvSpPr>
            <p:spPr>
              <a:xfrm>
                <a:off x="-814870" y="2109578"/>
                <a:ext cx="212837" cy="242515"/>
              </a:xfrm>
              <a:custGeom>
                <a:avLst/>
                <a:gdLst/>
                <a:ahLst/>
                <a:cxnLst/>
                <a:rect l="l" t="t" r="r" b="b"/>
                <a:pathLst>
                  <a:path w="7489" h="8534" extrusionOk="0">
                    <a:moveTo>
                      <a:pt x="4122" y="1"/>
                    </a:moveTo>
                    <a:lnTo>
                      <a:pt x="4025" y="20"/>
                    </a:lnTo>
                    <a:lnTo>
                      <a:pt x="3948" y="39"/>
                    </a:lnTo>
                    <a:lnTo>
                      <a:pt x="3870" y="78"/>
                    </a:lnTo>
                    <a:lnTo>
                      <a:pt x="3774" y="117"/>
                    </a:lnTo>
                    <a:lnTo>
                      <a:pt x="3677" y="252"/>
                    </a:lnTo>
                    <a:lnTo>
                      <a:pt x="3503" y="504"/>
                    </a:lnTo>
                    <a:lnTo>
                      <a:pt x="3019" y="1316"/>
                    </a:lnTo>
                    <a:lnTo>
                      <a:pt x="2400" y="2400"/>
                    </a:lnTo>
                    <a:lnTo>
                      <a:pt x="1742" y="3619"/>
                    </a:lnTo>
                    <a:lnTo>
                      <a:pt x="523" y="5863"/>
                    </a:lnTo>
                    <a:lnTo>
                      <a:pt x="1" y="6870"/>
                    </a:lnTo>
                    <a:lnTo>
                      <a:pt x="1742" y="8534"/>
                    </a:lnTo>
                    <a:lnTo>
                      <a:pt x="2264" y="7837"/>
                    </a:lnTo>
                    <a:lnTo>
                      <a:pt x="2651" y="7740"/>
                    </a:lnTo>
                    <a:lnTo>
                      <a:pt x="3019" y="7624"/>
                    </a:lnTo>
                    <a:lnTo>
                      <a:pt x="3406" y="7469"/>
                    </a:lnTo>
                    <a:lnTo>
                      <a:pt x="3503" y="7411"/>
                    </a:lnTo>
                    <a:lnTo>
                      <a:pt x="3580" y="7353"/>
                    </a:lnTo>
                    <a:lnTo>
                      <a:pt x="3638" y="7295"/>
                    </a:lnTo>
                    <a:lnTo>
                      <a:pt x="3696" y="7218"/>
                    </a:lnTo>
                    <a:lnTo>
                      <a:pt x="3774" y="7044"/>
                    </a:lnTo>
                    <a:lnTo>
                      <a:pt x="3832" y="6870"/>
                    </a:lnTo>
                    <a:lnTo>
                      <a:pt x="3870" y="6715"/>
                    </a:lnTo>
                    <a:lnTo>
                      <a:pt x="3870" y="6579"/>
                    </a:lnTo>
                    <a:lnTo>
                      <a:pt x="3870" y="6444"/>
                    </a:lnTo>
                    <a:lnTo>
                      <a:pt x="4025" y="6502"/>
                    </a:lnTo>
                    <a:lnTo>
                      <a:pt x="4199" y="6521"/>
                    </a:lnTo>
                    <a:lnTo>
                      <a:pt x="4431" y="6541"/>
                    </a:lnTo>
                    <a:lnTo>
                      <a:pt x="4548" y="6521"/>
                    </a:lnTo>
                    <a:lnTo>
                      <a:pt x="4664" y="6483"/>
                    </a:lnTo>
                    <a:lnTo>
                      <a:pt x="4780" y="6424"/>
                    </a:lnTo>
                    <a:lnTo>
                      <a:pt x="4896" y="6328"/>
                    </a:lnTo>
                    <a:lnTo>
                      <a:pt x="4993" y="6231"/>
                    </a:lnTo>
                    <a:lnTo>
                      <a:pt x="5070" y="6115"/>
                    </a:lnTo>
                    <a:lnTo>
                      <a:pt x="5147" y="5979"/>
                    </a:lnTo>
                    <a:lnTo>
                      <a:pt x="5225" y="5844"/>
                    </a:lnTo>
                    <a:lnTo>
                      <a:pt x="5263" y="5767"/>
                    </a:lnTo>
                    <a:lnTo>
                      <a:pt x="5341" y="5631"/>
                    </a:lnTo>
                    <a:lnTo>
                      <a:pt x="5573" y="5302"/>
                    </a:lnTo>
                    <a:lnTo>
                      <a:pt x="6212" y="4470"/>
                    </a:lnTo>
                    <a:lnTo>
                      <a:pt x="6831" y="3696"/>
                    </a:lnTo>
                    <a:lnTo>
                      <a:pt x="7102" y="3348"/>
                    </a:lnTo>
                    <a:lnTo>
                      <a:pt x="7179" y="3232"/>
                    </a:lnTo>
                    <a:lnTo>
                      <a:pt x="7334" y="2903"/>
                    </a:lnTo>
                    <a:lnTo>
                      <a:pt x="7411" y="2729"/>
                    </a:lnTo>
                    <a:lnTo>
                      <a:pt x="7469" y="2555"/>
                    </a:lnTo>
                    <a:lnTo>
                      <a:pt x="7489" y="2400"/>
                    </a:lnTo>
                    <a:lnTo>
                      <a:pt x="7489" y="2342"/>
                    </a:lnTo>
                    <a:lnTo>
                      <a:pt x="7469" y="2303"/>
                    </a:lnTo>
                    <a:lnTo>
                      <a:pt x="7431" y="2226"/>
                    </a:lnTo>
                    <a:lnTo>
                      <a:pt x="7334" y="2129"/>
                    </a:lnTo>
                    <a:lnTo>
                      <a:pt x="7024" y="1877"/>
                    </a:lnTo>
                    <a:lnTo>
                      <a:pt x="6095" y="1162"/>
                    </a:lnTo>
                    <a:lnTo>
                      <a:pt x="5205" y="504"/>
                    </a:lnTo>
                    <a:lnTo>
                      <a:pt x="4799" y="213"/>
                    </a:lnTo>
                    <a:lnTo>
                      <a:pt x="4702" y="155"/>
                    </a:lnTo>
                    <a:lnTo>
                      <a:pt x="4586" y="97"/>
                    </a:lnTo>
                    <a:lnTo>
                      <a:pt x="4451" y="39"/>
                    </a:lnTo>
                    <a:lnTo>
                      <a:pt x="42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8"/>
              <p:cNvSpPr/>
              <p:nvPr/>
            </p:nvSpPr>
            <p:spPr>
              <a:xfrm>
                <a:off x="-819275" y="2105173"/>
                <a:ext cx="221648" cy="251324"/>
              </a:xfrm>
              <a:custGeom>
                <a:avLst/>
                <a:gdLst/>
                <a:ahLst/>
                <a:cxnLst/>
                <a:rect l="l" t="t" r="r" b="b"/>
                <a:pathLst>
                  <a:path w="7799" h="8844" extrusionOk="0">
                    <a:moveTo>
                      <a:pt x="4432" y="310"/>
                    </a:moveTo>
                    <a:lnTo>
                      <a:pt x="4567" y="349"/>
                    </a:lnTo>
                    <a:lnTo>
                      <a:pt x="4683" y="388"/>
                    </a:lnTo>
                    <a:lnTo>
                      <a:pt x="4780" y="446"/>
                    </a:lnTo>
                    <a:lnTo>
                      <a:pt x="4857" y="504"/>
                    </a:lnTo>
                    <a:lnTo>
                      <a:pt x="5689" y="1104"/>
                    </a:lnTo>
                    <a:lnTo>
                      <a:pt x="6521" y="1704"/>
                    </a:lnTo>
                    <a:lnTo>
                      <a:pt x="7179" y="2226"/>
                    </a:lnTo>
                    <a:lnTo>
                      <a:pt x="7392" y="2400"/>
                    </a:lnTo>
                    <a:lnTo>
                      <a:pt x="7489" y="2497"/>
                    </a:lnTo>
                    <a:lnTo>
                      <a:pt x="7489" y="2555"/>
                    </a:lnTo>
                    <a:lnTo>
                      <a:pt x="7469" y="2632"/>
                    </a:lnTo>
                    <a:lnTo>
                      <a:pt x="7411" y="2864"/>
                    </a:lnTo>
                    <a:lnTo>
                      <a:pt x="7295" y="3135"/>
                    </a:lnTo>
                    <a:lnTo>
                      <a:pt x="7141" y="3406"/>
                    </a:lnTo>
                    <a:lnTo>
                      <a:pt x="6792" y="3851"/>
                    </a:lnTo>
                    <a:lnTo>
                      <a:pt x="6173" y="4625"/>
                    </a:lnTo>
                    <a:lnTo>
                      <a:pt x="5554" y="5419"/>
                    </a:lnTo>
                    <a:lnTo>
                      <a:pt x="5341" y="5747"/>
                    </a:lnTo>
                    <a:lnTo>
                      <a:pt x="5225" y="5960"/>
                    </a:lnTo>
                    <a:lnTo>
                      <a:pt x="5167" y="6076"/>
                    </a:lnTo>
                    <a:lnTo>
                      <a:pt x="5109" y="6193"/>
                    </a:lnTo>
                    <a:lnTo>
                      <a:pt x="5032" y="6289"/>
                    </a:lnTo>
                    <a:lnTo>
                      <a:pt x="4954" y="6367"/>
                    </a:lnTo>
                    <a:lnTo>
                      <a:pt x="4857" y="6444"/>
                    </a:lnTo>
                    <a:lnTo>
                      <a:pt x="4761" y="6502"/>
                    </a:lnTo>
                    <a:lnTo>
                      <a:pt x="4683" y="6541"/>
                    </a:lnTo>
                    <a:lnTo>
                      <a:pt x="4393" y="6541"/>
                    </a:lnTo>
                    <a:lnTo>
                      <a:pt x="4238" y="6502"/>
                    </a:lnTo>
                    <a:lnTo>
                      <a:pt x="4083" y="6463"/>
                    </a:lnTo>
                    <a:lnTo>
                      <a:pt x="4006" y="6463"/>
                    </a:lnTo>
                    <a:lnTo>
                      <a:pt x="3948" y="6483"/>
                    </a:lnTo>
                    <a:lnTo>
                      <a:pt x="3890" y="6541"/>
                    </a:lnTo>
                    <a:lnTo>
                      <a:pt x="3871" y="6618"/>
                    </a:lnTo>
                    <a:lnTo>
                      <a:pt x="3871" y="6734"/>
                    </a:lnTo>
                    <a:lnTo>
                      <a:pt x="3871" y="6850"/>
                    </a:lnTo>
                    <a:lnTo>
                      <a:pt x="3832" y="6986"/>
                    </a:lnTo>
                    <a:lnTo>
                      <a:pt x="3793" y="7121"/>
                    </a:lnTo>
                    <a:lnTo>
                      <a:pt x="3735" y="7276"/>
                    </a:lnTo>
                    <a:lnTo>
                      <a:pt x="3638" y="7392"/>
                    </a:lnTo>
                    <a:lnTo>
                      <a:pt x="3580" y="7450"/>
                    </a:lnTo>
                    <a:lnTo>
                      <a:pt x="3503" y="7489"/>
                    </a:lnTo>
                    <a:lnTo>
                      <a:pt x="3116" y="7624"/>
                    </a:lnTo>
                    <a:lnTo>
                      <a:pt x="2768" y="7740"/>
                    </a:lnTo>
                    <a:lnTo>
                      <a:pt x="2381" y="7837"/>
                    </a:lnTo>
                    <a:lnTo>
                      <a:pt x="2323" y="7857"/>
                    </a:lnTo>
                    <a:lnTo>
                      <a:pt x="2284" y="7895"/>
                    </a:lnTo>
                    <a:lnTo>
                      <a:pt x="1878" y="8456"/>
                    </a:lnTo>
                    <a:lnTo>
                      <a:pt x="349" y="6986"/>
                    </a:lnTo>
                    <a:lnTo>
                      <a:pt x="1433" y="4954"/>
                    </a:lnTo>
                    <a:lnTo>
                      <a:pt x="2574" y="2845"/>
                    </a:lnTo>
                    <a:lnTo>
                      <a:pt x="3077" y="1936"/>
                    </a:lnTo>
                    <a:lnTo>
                      <a:pt x="3522" y="1181"/>
                    </a:lnTo>
                    <a:lnTo>
                      <a:pt x="3851" y="639"/>
                    </a:lnTo>
                    <a:lnTo>
                      <a:pt x="3967" y="485"/>
                    </a:lnTo>
                    <a:lnTo>
                      <a:pt x="4025" y="407"/>
                    </a:lnTo>
                    <a:lnTo>
                      <a:pt x="4103" y="368"/>
                    </a:lnTo>
                    <a:lnTo>
                      <a:pt x="4161" y="330"/>
                    </a:lnTo>
                    <a:lnTo>
                      <a:pt x="4296" y="310"/>
                    </a:lnTo>
                    <a:close/>
                    <a:moveTo>
                      <a:pt x="4238" y="1"/>
                    </a:moveTo>
                    <a:lnTo>
                      <a:pt x="4141" y="20"/>
                    </a:lnTo>
                    <a:lnTo>
                      <a:pt x="4045" y="40"/>
                    </a:lnTo>
                    <a:lnTo>
                      <a:pt x="3948" y="98"/>
                    </a:lnTo>
                    <a:lnTo>
                      <a:pt x="3851" y="156"/>
                    </a:lnTo>
                    <a:lnTo>
                      <a:pt x="3735" y="272"/>
                    </a:lnTo>
                    <a:lnTo>
                      <a:pt x="3580" y="504"/>
                    </a:lnTo>
                    <a:lnTo>
                      <a:pt x="3155" y="1200"/>
                    </a:lnTo>
                    <a:lnTo>
                      <a:pt x="2594" y="2168"/>
                    </a:lnTo>
                    <a:lnTo>
                      <a:pt x="1974" y="3271"/>
                    </a:lnTo>
                    <a:lnTo>
                      <a:pt x="794" y="5477"/>
                    </a:lnTo>
                    <a:lnTo>
                      <a:pt x="20" y="6947"/>
                    </a:lnTo>
                    <a:lnTo>
                      <a:pt x="1" y="7005"/>
                    </a:lnTo>
                    <a:lnTo>
                      <a:pt x="1" y="7044"/>
                    </a:lnTo>
                    <a:lnTo>
                      <a:pt x="20" y="7102"/>
                    </a:lnTo>
                    <a:lnTo>
                      <a:pt x="39" y="7141"/>
                    </a:lnTo>
                    <a:lnTo>
                      <a:pt x="1800" y="8805"/>
                    </a:lnTo>
                    <a:lnTo>
                      <a:pt x="1858" y="8824"/>
                    </a:lnTo>
                    <a:lnTo>
                      <a:pt x="1897" y="8843"/>
                    </a:lnTo>
                    <a:lnTo>
                      <a:pt x="1916" y="8843"/>
                    </a:lnTo>
                    <a:lnTo>
                      <a:pt x="1974" y="8824"/>
                    </a:lnTo>
                    <a:lnTo>
                      <a:pt x="2032" y="8785"/>
                    </a:lnTo>
                    <a:lnTo>
                      <a:pt x="2497" y="8127"/>
                    </a:lnTo>
                    <a:lnTo>
                      <a:pt x="2961" y="8011"/>
                    </a:lnTo>
                    <a:lnTo>
                      <a:pt x="3290" y="7895"/>
                    </a:lnTo>
                    <a:lnTo>
                      <a:pt x="3638" y="7760"/>
                    </a:lnTo>
                    <a:lnTo>
                      <a:pt x="3774" y="7682"/>
                    </a:lnTo>
                    <a:lnTo>
                      <a:pt x="3890" y="7566"/>
                    </a:lnTo>
                    <a:lnTo>
                      <a:pt x="3987" y="7450"/>
                    </a:lnTo>
                    <a:lnTo>
                      <a:pt x="4064" y="7315"/>
                    </a:lnTo>
                    <a:lnTo>
                      <a:pt x="4103" y="7179"/>
                    </a:lnTo>
                    <a:lnTo>
                      <a:pt x="4141" y="7044"/>
                    </a:lnTo>
                    <a:lnTo>
                      <a:pt x="4180" y="6812"/>
                    </a:lnTo>
                    <a:lnTo>
                      <a:pt x="4354" y="6831"/>
                    </a:lnTo>
                    <a:lnTo>
                      <a:pt x="4586" y="6850"/>
                    </a:lnTo>
                    <a:lnTo>
                      <a:pt x="4741" y="6831"/>
                    </a:lnTo>
                    <a:lnTo>
                      <a:pt x="4877" y="6792"/>
                    </a:lnTo>
                    <a:lnTo>
                      <a:pt x="5032" y="6715"/>
                    </a:lnTo>
                    <a:lnTo>
                      <a:pt x="5148" y="6599"/>
                    </a:lnTo>
                    <a:lnTo>
                      <a:pt x="5264" y="6483"/>
                    </a:lnTo>
                    <a:lnTo>
                      <a:pt x="5360" y="6347"/>
                    </a:lnTo>
                    <a:lnTo>
                      <a:pt x="5457" y="6212"/>
                    </a:lnTo>
                    <a:lnTo>
                      <a:pt x="5515" y="6057"/>
                    </a:lnTo>
                    <a:lnTo>
                      <a:pt x="5593" y="5922"/>
                    </a:lnTo>
                    <a:lnTo>
                      <a:pt x="5747" y="5689"/>
                    </a:lnTo>
                    <a:lnTo>
                      <a:pt x="6231" y="5051"/>
                    </a:lnTo>
                    <a:lnTo>
                      <a:pt x="6831" y="4296"/>
                    </a:lnTo>
                    <a:lnTo>
                      <a:pt x="7392" y="3580"/>
                    </a:lnTo>
                    <a:lnTo>
                      <a:pt x="7528" y="3329"/>
                    </a:lnTo>
                    <a:lnTo>
                      <a:pt x="7682" y="2981"/>
                    </a:lnTo>
                    <a:lnTo>
                      <a:pt x="7740" y="2826"/>
                    </a:lnTo>
                    <a:lnTo>
                      <a:pt x="7779" y="2652"/>
                    </a:lnTo>
                    <a:lnTo>
                      <a:pt x="7798" y="2516"/>
                    </a:lnTo>
                    <a:lnTo>
                      <a:pt x="7779" y="2400"/>
                    </a:lnTo>
                    <a:lnTo>
                      <a:pt x="7740" y="2342"/>
                    </a:lnTo>
                    <a:lnTo>
                      <a:pt x="7663" y="2265"/>
                    </a:lnTo>
                    <a:lnTo>
                      <a:pt x="7450" y="2052"/>
                    </a:lnTo>
                    <a:lnTo>
                      <a:pt x="7121" y="1800"/>
                    </a:lnTo>
                    <a:lnTo>
                      <a:pt x="6734" y="1491"/>
                    </a:lnTo>
                    <a:lnTo>
                      <a:pt x="5864" y="833"/>
                    </a:lnTo>
                    <a:lnTo>
                      <a:pt x="5051" y="252"/>
                    </a:lnTo>
                    <a:lnTo>
                      <a:pt x="4915" y="175"/>
                    </a:lnTo>
                    <a:lnTo>
                      <a:pt x="4780" y="98"/>
                    </a:lnTo>
                    <a:lnTo>
                      <a:pt x="4625" y="40"/>
                    </a:lnTo>
                    <a:lnTo>
                      <a:pt x="44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8"/>
              <p:cNvSpPr/>
              <p:nvPr/>
            </p:nvSpPr>
            <p:spPr>
              <a:xfrm>
                <a:off x="-637814" y="2193154"/>
                <a:ext cx="61643" cy="68202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400" extrusionOk="0">
                    <a:moveTo>
                      <a:pt x="1239" y="1"/>
                    </a:moveTo>
                    <a:lnTo>
                      <a:pt x="1" y="1568"/>
                    </a:lnTo>
                    <a:lnTo>
                      <a:pt x="59" y="1723"/>
                    </a:lnTo>
                    <a:lnTo>
                      <a:pt x="194" y="2013"/>
                    </a:lnTo>
                    <a:lnTo>
                      <a:pt x="291" y="2187"/>
                    </a:lnTo>
                    <a:lnTo>
                      <a:pt x="388" y="2303"/>
                    </a:lnTo>
                    <a:lnTo>
                      <a:pt x="446" y="2361"/>
                    </a:lnTo>
                    <a:lnTo>
                      <a:pt x="504" y="2400"/>
                    </a:lnTo>
                    <a:lnTo>
                      <a:pt x="601" y="2400"/>
                    </a:lnTo>
                    <a:lnTo>
                      <a:pt x="736" y="2323"/>
                    </a:lnTo>
                    <a:lnTo>
                      <a:pt x="910" y="2187"/>
                    </a:lnTo>
                    <a:lnTo>
                      <a:pt x="1143" y="2013"/>
                    </a:lnTo>
                    <a:lnTo>
                      <a:pt x="1355" y="1781"/>
                    </a:lnTo>
                    <a:lnTo>
                      <a:pt x="1588" y="1549"/>
                    </a:lnTo>
                    <a:lnTo>
                      <a:pt x="1800" y="1297"/>
                    </a:lnTo>
                    <a:lnTo>
                      <a:pt x="1994" y="1046"/>
                    </a:lnTo>
                    <a:lnTo>
                      <a:pt x="2129" y="813"/>
                    </a:lnTo>
                    <a:lnTo>
                      <a:pt x="2149" y="697"/>
                    </a:lnTo>
                    <a:lnTo>
                      <a:pt x="2168" y="600"/>
                    </a:lnTo>
                    <a:lnTo>
                      <a:pt x="2149" y="523"/>
                    </a:lnTo>
                    <a:lnTo>
                      <a:pt x="2110" y="446"/>
                    </a:lnTo>
                    <a:lnTo>
                      <a:pt x="2033" y="368"/>
                    </a:lnTo>
                    <a:lnTo>
                      <a:pt x="1975" y="291"/>
                    </a:lnTo>
                    <a:lnTo>
                      <a:pt x="1781" y="194"/>
                    </a:lnTo>
                    <a:lnTo>
                      <a:pt x="1607" y="97"/>
                    </a:lnTo>
                    <a:lnTo>
                      <a:pt x="1433" y="39"/>
                    </a:lnTo>
                    <a:lnTo>
                      <a:pt x="123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8"/>
              <p:cNvSpPr/>
              <p:nvPr/>
            </p:nvSpPr>
            <p:spPr>
              <a:xfrm>
                <a:off x="-642190" y="2188749"/>
                <a:ext cx="70396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2710" extrusionOk="0">
                    <a:moveTo>
                      <a:pt x="1471" y="330"/>
                    </a:moveTo>
                    <a:lnTo>
                      <a:pt x="1664" y="388"/>
                    </a:lnTo>
                    <a:lnTo>
                      <a:pt x="1858" y="485"/>
                    </a:lnTo>
                    <a:lnTo>
                      <a:pt x="2032" y="581"/>
                    </a:lnTo>
                    <a:lnTo>
                      <a:pt x="2109" y="639"/>
                    </a:lnTo>
                    <a:lnTo>
                      <a:pt x="2148" y="717"/>
                    </a:lnTo>
                    <a:lnTo>
                      <a:pt x="2167" y="775"/>
                    </a:lnTo>
                    <a:lnTo>
                      <a:pt x="2167" y="833"/>
                    </a:lnTo>
                    <a:lnTo>
                      <a:pt x="2129" y="891"/>
                    </a:lnTo>
                    <a:lnTo>
                      <a:pt x="2012" y="1123"/>
                    </a:lnTo>
                    <a:lnTo>
                      <a:pt x="1838" y="1355"/>
                    </a:lnTo>
                    <a:lnTo>
                      <a:pt x="1625" y="1587"/>
                    </a:lnTo>
                    <a:lnTo>
                      <a:pt x="1413" y="1839"/>
                    </a:lnTo>
                    <a:lnTo>
                      <a:pt x="1200" y="2033"/>
                    </a:lnTo>
                    <a:lnTo>
                      <a:pt x="1006" y="2226"/>
                    </a:lnTo>
                    <a:lnTo>
                      <a:pt x="832" y="2342"/>
                    </a:lnTo>
                    <a:lnTo>
                      <a:pt x="716" y="2400"/>
                    </a:lnTo>
                    <a:lnTo>
                      <a:pt x="677" y="2381"/>
                    </a:lnTo>
                    <a:lnTo>
                      <a:pt x="639" y="2342"/>
                    </a:lnTo>
                    <a:lnTo>
                      <a:pt x="542" y="2207"/>
                    </a:lnTo>
                    <a:lnTo>
                      <a:pt x="426" y="1994"/>
                    </a:lnTo>
                    <a:lnTo>
                      <a:pt x="329" y="1762"/>
                    </a:lnTo>
                    <a:lnTo>
                      <a:pt x="1471" y="330"/>
                    </a:lnTo>
                    <a:close/>
                    <a:moveTo>
                      <a:pt x="1355" y="1"/>
                    </a:moveTo>
                    <a:lnTo>
                      <a:pt x="1316" y="20"/>
                    </a:lnTo>
                    <a:lnTo>
                      <a:pt x="1277" y="59"/>
                    </a:lnTo>
                    <a:lnTo>
                      <a:pt x="39" y="1626"/>
                    </a:lnTo>
                    <a:lnTo>
                      <a:pt x="0" y="1704"/>
                    </a:lnTo>
                    <a:lnTo>
                      <a:pt x="19" y="1781"/>
                    </a:lnTo>
                    <a:lnTo>
                      <a:pt x="136" y="2071"/>
                    </a:lnTo>
                    <a:lnTo>
                      <a:pt x="213" y="2226"/>
                    </a:lnTo>
                    <a:lnTo>
                      <a:pt x="290" y="2381"/>
                    </a:lnTo>
                    <a:lnTo>
                      <a:pt x="387" y="2516"/>
                    </a:lnTo>
                    <a:lnTo>
                      <a:pt x="484" y="2613"/>
                    </a:lnTo>
                    <a:lnTo>
                      <a:pt x="600" y="2690"/>
                    </a:lnTo>
                    <a:lnTo>
                      <a:pt x="658" y="2710"/>
                    </a:lnTo>
                    <a:lnTo>
                      <a:pt x="813" y="2710"/>
                    </a:lnTo>
                    <a:lnTo>
                      <a:pt x="948" y="2632"/>
                    </a:lnTo>
                    <a:lnTo>
                      <a:pt x="1161" y="2478"/>
                    </a:lnTo>
                    <a:lnTo>
                      <a:pt x="1374" y="2284"/>
                    </a:lnTo>
                    <a:lnTo>
                      <a:pt x="1625" y="2052"/>
                    </a:lnTo>
                    <a:lnTo>
                      <a:pt x="1858" y="1800"/>
                    </a:lnTo>
                    <a:lnTo>
                      <a:pt x="2090" y="1529"/>
                    </a:lnTo>
                    <a:lnTo>
                      <a:pt x="2283" y="1278"/>
                    </a:lnTo>
                    <a:lnTo>
                      <a:pt x="2419" y="1026"/>
                    </a:lnTo>
                    <a:lnTo>
                      <a:pt x="2457" y="910"/>
                    </a:lnTo>
                    <a:lnTo>
                      <a:pt x="2477" y="794"/>
                    </a:lnTo>
                    <a:lnTo>
                      <a:pt x="2457" y="678"/>
                    </a:lnTo>
                    <a:lnTo>
                      <a:pt x="2419" y="562"/>
                    </a:lnTo>
                    <a:lnTo>
                      <a:pt x="2380" y="504"/>
                    </a:lnTo>
                    <a:lnTo>
                      <a:pt x="2322" y="427"/>
                    </a:lnTo>
                    <a:lnTo>
                      <a:pt x="2187" y="310"/>
                    </a:lnTo>
                    <a:lnTo>
                      <a:pt x="2051" y="214"/>
                    </a:lnTo>
                    <a:lnTo>
                      <a:pt x="1877" y="136"/>
                    </a:lnTo>
                    <a:lnTo>
                      <a:pt x="1587" y="40"/>
                    </a:lnTo>
                    <a:lnTo>
                      <a:pt x="14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8"/>
              <p:cNvSpPr/>
              <p:nvPr/>
            </p:nvSpPr>
            <p:spPr>
              <a:xfrm>
                <a:off x="-696103" y="2139814"/>
                <a:ext cx="78667" cy="77580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2730" extrusionOk="0">
                    <a:moveTo>
                      <a:pt x="98" y="1"/>
                    </a:moveTo>
                    <a:lnTo>
                      <a:pt x="40" y="40"/>
                    </a:lnTo>
                    <a:lnTo>
                      <a:pt x="1" y="98"/>
                    </a:lnTo>
                    <a:lnTo>
                      <a:pt x="1" y="156"/>
                    </a:lnTo>
                    <a:lnTo>
                      <a:pt x="1" y="214"/>
                    </a:lnTo>
                    <a:lnTo>
                      <a:pt x="40" y="252"/>
                    </a:lnTo>
                    <a:lnTo>
                      <a:pt x="2497" y="2671"/>
                    </a:lnTo>
                    <a:lnTo>
                      <a:pt x="2555" y="2710"/>
                    </a:lnTo>
                    <a:lnTo>
                      <a:pt x="2613" y="2729"/>
                    </a:lnTo>
                    <a:lnTo>
                      <a:pt x="2671" y="2710"/>
                    </a:lnTo>
                    <a:lnTo>
                      <a:pt x="2710" y="2671"/>
                    </a:lnTo>
                    <a:lnTo>
                      <a:pt x="2749" y="2632"/>
                    </a:lnTo>
                    <a:lnTo>
                      <a:pt x="2768" y="2574"/>
                    </a:lnTo>
                    <a:lnTo>
                      <a:pt x="2749" y="2516"/>
                    </a:lnTo>
                    <a:lnTo>
                      <a:pt x="2710" y="2458"/>
                    </a:lnTo>
                    <a:lnTo>
                      <a:pt x="252" y="40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8"/>
              <p:cNvSpPr/>
              <p:nvPr/>
            </p:nvSpPr>
            <p:spPr>
              <a:xfrm>
                <a:off x="-714775" y="2173915"/>
                <a:ext cx="81395" cy="68202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2400" extrusionOk="0">
                    <a:moveTo>
                      <a:pt x="136" y="0"/>
                    </a:moveTo>
                    <a:lnTo>
                      <a:pt x="77" y="20"/>
                    </a:lnTo>
                    <a:lnTo>
                      <a:pt x="19" y="58"/>
                    </a:lnTo>
                    <a:lnTo>
                      <a:pt x="0" y="97"/>
                    </a:lnTo>
                    <a:lnTo>
                      <a:pt x="0" y="155"/>
                    </a:lnTo>
                    <a:lnTo>
                      <a:pt x="0" y="213"/>
                    </a:lnTo>
                    <a:lnTo>
                      <a:pt x="39" y="271"/>
                    </a:lnTo>
                    <a:lnTo>
                      <a:pt x="2612" y="2361"/>
                    </a:lnTo>
                    <a:lnTo>
                      <a:pt x="2651" y="2400"/>
                    </a:lnTo>
                    <a:lnTo>
                      <a:pt x="2709" y="2400"/>
                    </a:lnTo>
                    <a:lnTo>
                      <a:pt x="2767" y="2380"/>
                    </a:lnTo>
                    <a:lnTo>
                      <a:pt x="2825" y="2342"/>
                    </a:lnTo>
                    <a:lnTo>
                      <a:pt x="2864" y="2284"/>
                    </a:lnTo>
                    <a:lnTo>
                      <a:pt x="2864" y="2226"/>
                    </a:lnTo>
                    <a:lnTo>
                      <a:pt x="2844" y="2168"/>
                    </a:lnTo>
                    <a:lnTo>
                      <a:pt x="2806" y="2129"/>
                    </a:lnTo>
                    <a:lnTo>
                      <a:pt x="252" y="20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8"/>
              <p:cNvSpPr/>
              <p:nvPr/>
            </p:nvSpPr>
            <p:spPr>
              <a:xfrm>
                <a:off x="-726342" y="2213501"/>
                <a:ext cx="68776" cy="52260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1839" extrusionOk="0">
                    <a:moveTo>
                      <a:pt x="117" y="1"/>
                    </a:moveTo>
                    <a:lnTo>
                      <a:pt x="59" y="20"/>
                    </a:lnTo>
                    <a:lnTo>
                      <a:pt x="20" y="78"/>
                    </a:lnTo>
                    <a:lnTo>
                      <a:pt x="1" y="117"/>
                    </a:lnTo>
                    <a:lnTo>
                      <a:pt x="1" y="175"/>
                    </a:lnTo>
                    <a:lnTo>
                      <a:pt x="20" y="233"/>
                    </a:lnTo>
                    <a:lnTo>
                      <a:pt x="59" y="291"/>
                    </a:lnTo>
                    <a:lnTo>
                      <a:pt x="2168" y="1819"/>
                    </a:lnTo>
                    <a:lnTo>
                      <a:pt x="2226" y="1839"/>
                    </a:lnTo>
                    <a:lnTo>
                      <a:pt x="2342" y="1839"/>
                    </a:lnTo>
                    <a:lnTo>
                      <a:pt x="2381" y="1781"/>
                    </a:lnTo>
                    <a:lnTo>
                      <a:pt x="2419" y="1723"/>
                    </a:lnTo>
                    <a:lnTo>
                      <a:pt x="2419" y="1665"/>
                    </a:lnTo>
                    <a:lnTo>
                      <a:pt x="2400" y="1607"/>
                    </a:lnTo>
                    <a:lnTo>
                      <a:pt x="2361" y="1568"/>
                    </a:lnTo>
                    <a:lnTo>
                      <a:pt x="233" y="39"/>
                    </a:lnTo>
                    <a:lnTo>
                      <a:pt x="1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8"/>
              <p:cNvSpPr/>
              <p:nvPr/>
            </p:nvSpPr>
            <p:spPr>
              <a:xfrm>
                <a:off x="-719180" y="2267380"/>
                <a:ext cx="18729" cy="29725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046" extrusionOk="0">
                    <a:moveTo>
                      <a:pt x="329" y="1"/>
                    </a:moveTo>
                    <a:lnTo>
                      <a:pt x="271" y="20"/>
                    </a:lnTo>
                    <a:lnTo>
                      <a:pt x="213" y="39"/>
                    </a:lnTo>
                    <a:lnTo>
                      <a:pt x="97" y="175"/>
                    </a:lnTo>
                    <a:lnTo>
                      <a:pt x="39" y="310"/>
                    </a:lnTo>
                    <a:lnTo>
                      <a:pt x="0" y="426"/>
                    </a:lnTo>
                    <a:lnTo>
                      <a:pt x="0" y="523"/>
                    </a:lnTo>
                    <a:lnTo>
                      <a:pt x="39" y="639"/>
                    </a:lnTo>
                    <a:lnTo>
                      <a:pt x="78" y="736"/>
                    </a:lnTo>
                    <a:lnTo>
                      <a:pt x="155" y="813"/>
                    </a:lnTo>
                    <a:lnTo>
                      <a:pt x="232" y="891"/>
                    </a:lnTo>
                    <a:lnTo>
                      <a:pt x="368" y="988"/>
                    </a:lnTo>
                    <a:lnTo>
                      <a:pt x="445" y="1046"/>
                    </a:lnTo>
                    <a:lnTo>
                      <a:pt x="503" y="1046"/>
                    </a:lnTo>
                    <a:lnTo>
                      <a:pt x="581" y="1026"/>
                    </a:lnTo>
                    <a:lnTo>
                      <a:pt x="619" y="1007"/>
                    </a:lnTo>
                    <a:lnTo>
                      <a:pt x="639" y="968"/>
                    </a:lnTo>
                    <a:lnTo>
                      <a:pt x="658" y="910"/>
                    </a:lnTo>
                    <a:lnTo>
                      <a:pt x="658" y="852"/>
                    </a:lnTo>
                    <a:lnTo>
                      <a:pt x="619" y="794"/>
                    </a:lnTo>
                    <a:lnTo>
                      <a:pt x="581" y="755"/>
                    </a:lnTo>
                    <a:lnTo>
                      <a:pt x="503" y="717"/>
                    </a:lnTo>
                    <a:lnTo>
                      <a:pt x="426" y="659"/>
                    </a:lnTo>
                    <a:lnTo>
                      <a:pt x="349" y="581"/>
                    </a:lnTo>
                    <a:lnTo>
                      <a:pt x="329" y="523"/>
                    </a:lnTo>
                    <a:lnTo>
                      <a:pt x="310" y="485"/>
                    </a:lnTo>
                    <a:lnTo>
                      <a:pt x="310" y="426"/>
                    </a:lnTo>
                    <a:lnTo>
                      <a:pt x="329" y="388"/>
                    </a:lnTo>
                    <a:lnTo>
                      <a:pt x="368" y="330"/>
                    </a:lnTo>
                    <a:lnTo>
                      <a:pt x="426" y="272"/>
                    </a:lnTo>
                    <a:lnTo>
                      <a:pt x="465" y="233"/>
                    </a:lnTo>
                    <a:lnTo>
                      <a:pt x="484" y="175"/>
                    </a:lnTo>
                    <a:lnTo>
                      <a:pt x="465" y="117"/>
                    </a:lnTo>
                    <a:lnTo>
                      <a:pt x="445" y="59"/>
                    </a:lnTo>
                    <a:lnTo>
                      <a:pt x="387" y="20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8"/>
              <p:cNvSpPr/>
              <p:nvPr/>
            </p:nvSpPr>
            <p:spPr>
              <a:xfrm>
                <a:off x="-837407" y="2280594"/>
                <a:ext cx="110554" cy="123190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4335" extrusionOk="0">
                    <a:moveTo>
                      <a:pt x="948" y="0"/>
                    </a:moveTo>
                    <a:lnTo>
                      <a:pt x="0" y="1297"/>
                    </a:lnTo>
                    <a:lnTo>
                      <a:pt x="2980" y="4334"/>
                    </a:lnTo>
                    <a:lnTo>
                      <a:pt x="3889" y="2941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8"/>
              <p:cNvSpPr/>
              <p:nvPr/>
            </p:nvSpPr>
            <p:spPr>
              <a:xfrm>
                <a:off x="-841812" y="2276190"/>
                <a:ext cx="119364" cy="131999"/>
              </a:xfrm>
              <a:custGeom>
                <a:avLst/>
                <a:gdLst/>
                <a:ahLst/>
                <a:cxnLst/>
                <a:rect l="l" t="t" r="r" b="b"/>
                <a:pathLst>
                  <a:path w="4200" h="4645" extrusionOk="0">
                    <a:moveTo>
                      <a:pt x="1123" y="407"/>
                    </a:moveTo>
                    <a:lnTo>
                      <a:pt x="3832" y="3116"/>
                    </a:lnTo>
                    <a:lnTo>
                      <a:pt x="3116" y="4257"/>
                    </a:lnTo>
                    <a:lnTo>
                      <a:pt x="349" y="1452"/>
                    </a:lnTo>
                    <a:lnTo>
                      <a:pt x="1123" y="407"/>
                    </a:lnTo>
                    <a:close/>
                    <a:moveTo>
                      <a:pt x="1103" y="0"/>
                    </a:moveTo>
                    <a:lnTo>
                      <a:pt x="1026" y="20"/>
                    </a:lnTo>
                    <a:lnTo>
                      <a:pt x="987" y="78"/>
                    </a:lnTo>
                    <a:lnTo>
                      <a:pt x="20" y="1374"/>
                    </a:lnTo>
                    <a:lnTo>
                      <a:pt x="0" y="1413"/>
                    </a:lnTo>
                    <a:lnTo>
                      <a:pt x="0" y="1471"/>
                    </a:lnTo>
                    <a:lnTo>
                      <a:pt x="20" y="1529"/>
                    </a:lnTo>
                    <a:lnTo>
                      <a:pt x="39" y="1568"/>
                    </a:lnTo>
                    <a:lnTo>
                      <a:pt x="3019" y="4605"/>
                    </a:lnTo>
                    <a:lnTo>
                      <a:pt x="3077" y="4644"/>
                    </a:lnTo>
                    <a:lnTo>
                      <a:pt x="3154" y="4644"/>
                    </a:lnTo>
                    <a:lnTo>
                      <a:pt x="3212" y="4625"/>
                    </a:lnTo>
                    <a:lnTo>
                      <a:pt x="3270" y="4586"/>
                    </a:lnTo>
                    <a:lnTo>
                      <a:pt x="4160" y="3174"/>
                    </a:lnTo>
                    <a:lnTo>
                      <a:pt x="4180" y="3116"/>
                    </a:lnTo>
                    <a:lnTo>
                      <a:pt x="4199" y="3077"/>
                    </a:lnTo>
                    <a:lnTo>
                      <a:pt x="4180" y="3019"/>
                    </a:lnTo>
                    <a:lnTo>
                      <a:pt x="4141" y="2980"/>
                    </a:lnTo>
                    <a:lnTo>
                      <a:pt x="1219" y="58"/>
                    </a:lnTo>
                    <a:lnTo>
                      <a:pt x="1161" y="20"/>
                    </a:lnTo>
                    <a:lnTo>
                      <a:pt x="11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8"/>
              <p:cNvSpPr/>
              <p:nvPr/>
            </p:nvSpPr>
            <p:spPr>
              <a:xfrm>
                <a:off x="-1147555" y="2306426"/>
                <a:ext cx="422350" cy="437175"/>
              </a:xfrm>
              <a:custGeom>
                <a:avLst/>
                <a:gdLst/>
                <a:ahLst/>
                <a:cxnLst/>
                <a:rect l="l" t="t" r="r" b="b"/>
                <a:pathLst>
                  <a:path w="14861" h="15384" extrusionOk="0">
                    <a:moveTo>
                      <a:pt x="11087" y="1"/>
                    </a:moveTo>
                    <a:lnTo>
                      <a:pt x="9694" y="1162"/>
                    </a:lnTo>
                    <a:lnTo>
                      <a:pt x="6579" y="3812"/>
                    </a:lnTo>
                    <a:lnTo>
                      <a:pt x="4857" y="5283"/>
                    </a:lnTo>
                    <a:lnTo>
                      <a:pt x="3309" y="6637"/>
                    </a:lnTo>
                    <a:lnTo>
                      <a:pt x="2109" y="7701"/>
                    </a:lnTo>
                    <a:lnTo>
                      <a:pt x="1703" y="8088"/>
                    </a:lnTo>
                    <a:lnTo>
                      <a:pt x="1452" y="8340"/>
                    </a:lnTo>
                    <a:lnTo>
                      <a:pt x="1142" y="8708"/>
                    </a:lnTo>
                    <a:lnTo>
                      <a:pt x="832" y="9075"/>
                    </a:lnTo>
                    <a:lnTo>
                      <a:pt x="581" y="9482"/>
                    </a:lnTo>
                    <a:lnTo>
                      <a:pt x="445" y="9714"/>
                    </a:lnTo>
                    <a:lnTo>
                      <a:pt x="349" y="9927"/>
                    </a:lnTo>
                    <a:lnTo>
                      <a:pt x="252" y="10159"/>
                    </a:lnTo>
                    <a:lnTo>
                      <a:pt x="155" y="10410"/>
                    </a:lnTo>
                    <a:lnTo>
                      <a:pt x="97" y="10662"/>
                    </a:lnTo>
                    <a:lnTo>
                      <a:pt x="39" y="10933"/>
                    </a:lnTo>
                    <a:lnTo>
                      <a:pt x="20" y="11223"/>
                    </a:lnTo>
                    <a:lnTo>
                      <a:pt x="0" y="11513"/>
                    </a:lnTo>
                    <a:lnTo>
                      <a:pt x="0" y="11842"/>
                    </a:lnTo>
                    <a:lnTo>
                      <a:pt x="39" y="12171"/>
                    </a:lnTo>
                    <a:lnTo>
                      <a:pt x="97" y="12500"/>
                    </a:lnTo>
                    <a:lnTo>
                      <a:pt x="194" y="12829"/>
                    </a:lnTo>
                    <a:lnTo>
                      <a:pt x="329" y="13139"/>
                    </a:lnTo>
                    <a:lnTo>
                      <a:pt x="484" y="13429"/>
                    </a:lnTo>
                    <a:lnTo>
                      <a:pt x="658" y="13719"/>
                    </a:lnTo>
                    <a:lnTo>
                      <a:pt x="871" y="13990"/>
                    </a:lnTo>
                    <a:lnTo>
                      <a:pt x="1103" y="14241"/>
                    </a:lnTo>
                    <a:lnTo>
                      <a:pt x="1336" y="14474"/>
                    </a:lnTo>
                    <a:lnTo>
                      <a:pt x="1606" y="14667"/>
                    </a:lnTo>
                    <a:lnTo>
                      <a:pt x="1877" y="14861"/>
                    </a:lnTo>
                    <a:lnTo>
                      <a:pt x="2148" y="15015"/>
                    </a:lnTo>
                    <a:lnTo>
                      <a:pt x="2419" y="15151"/>
                    </a:lnTo>
                    <a:lnTo>
                      <a:pt x="2709" y="15248"/>
                    </a:lnTo>
                    <a:lnTo>
                      <a:pt x="2980" y="15325"/>
                    </a:lnTo>
                    <a:lnTo>
                      <a:pt x="3270" y="15364"/>
                    </a:lnTo>
                    <a:lnTo>
                      <a:pt x="3541" y="15383"/>
                    </a:lnTo>
                    <a:lnTo>
                      <a:pt x="3793" y="15344"/>
                    </a:lnTo>
                    <a:lnTo>
                      <a:pt x="4083" y="15286"/>
                    </a:lnTo>
                    <a:lnTo>
                      <a:pt x="4354" y="15209"/>
                    </a:lnTo>
                    <a:lnTo>
                      <a:pt x="4644" y="15112"/>
                    </a:lnTo>
                    <a:lnTo>
                      <a:pt x="4915" y="14977"/>
                    </a:lnTo>
                    <a:lnTo>
                      <a:pt x="5186" y="14841"/>
                    </a:lnTo>
                    <a:lnTo>
                      <a:pt x="5457" y="14706"/>
                    </a:lnTo>
                    <a:lnTo>
                      <a:pt x="5708" y="14551"/>
                    </a:lnTo>
                    <a:lnTo>
                      <a:pt x="6173" y="14222"/>
                    </a:lnTo>
                    <a:lnTo>
                      <a:pt x="6560" y="13913"/>
                    </a:lnTo>
                    <a:lnTo>
                      <a:pt x="6831" y="13661"/>
                    </a:lnTo>
                    <a:lnTo>
                      <a:pt x="6908" y="13545"/>
                    </a:lnTo>
                    <a:lnTo>
                      <a:pt x="6966" y="13467"/>
                    </a:lnTo>
                    <a:lnTo>
                      <a:pt x="7082" y="13293"/>
                    </a:lnTo>
                    <a:lnTo>
                      <a:pt x="7353" y="12926"/>
                    </a:lnTo>
                    <a:lnTo>
                      <a:pt x="8262" y="11803"/>
                    </a:lnTo>
                    <a:lnTo>
                      <a:pt x="10971" y="8533"/>
                    </a:lnTo>
                    <a:lnTo>
                      <a:pt x="14860" y="3890"/>
                    </a:lnTo>
                    <a:lnTo>
                      <a:pt x="110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8"/>
              <p:cNvSpPr/>
              <p:nvPr/>
            </p:nvSpPr>
            <p:spPr>
              <a:xfrm>
                <a:off x="-1151960" y="2302021"/>
                <a:ext cx="430591" cy="445956"/>
              </a:xfrm>
              <a:custGeom>
                <a:avLst/>
                <a:gdLst/>
                <a:ahLst/>
                <a:cxnLst/>
                <a:rect l="l" t="t" r="r" b="b"/>
                <a:pathLst>
                  <a:path w="15151" h="15693" extrusionOk="0">
                    <a:moveTo>
                      <a:pt x="11223" y="368"/>
                    </a:moveTo>
                    <a:lnTo>
                      <a:pt x="14803" y="4045"/>
                    </a:lnTo>
                    <a:lnTo>
                      <a:pt x="13119" y="6038"/>
                    </a:lnTo>
                    <a:lnTo>
                      <a:pt x="10526" y="9153"/>
                    </a:lnTo>
                    <a:lnTo>
                      <a:pt x="8108" y="12094"/>
                    </a:lnTo>
                    <a:lnTo>
                      <a:pt x="7315" y="13081"/>
                    </a:lnTo>
                    <a:lnTo>
                      <a:pt x="7082" y="13390"/>
                    </a:lnTo>
                    <a:lnTo>
                      <a:pt x="6986" y="13545"/>
                    </a:lnTo>
                    <a:lnTo>
                      <a:pt x="6928" y="13622"/>
                    </a:lnTo>
                    <a:lnTo>
                      <a:pt x="6850" y="13719"/>
                    </a:lnTo>
                    <a:lnTo>
                      <a:pt x="6599" y="13971"/>
                    </a:lnTo>
                    <a:lnTo>
                      <a:pt x="6231" y="14261"/>
                    </a:lnTo>
                    <a:lnTo>
                      <a:pt x="5805" y="14571"/>
                    </a:lnTo>
                    <a:lnTo>
                      <a:pt x="5554" y="14725"/>
                    </a:lnTo>
                    <a:lnTo>
                      <a:pt x="5302" y="14861"/>
                    </a:lnTo>
                    <a:lnTo>
                      <a:pt x="5031" y="14996"/>
                    </a:lnTo>
                    <a:lnTo>
                      <a:pt x="4760" y="15112"/>
                    </a:lnTo>
                    <a:lnTo>
                      <a:pt x="4490" y="15209"/>
                    </a:lnTo>
                    <a:lnTo>
                      <a:pt x="4219" y="15287"/>
                    </a:lnTo>
                    <a:lnTo>
                      <a:pt x="3948" y="15345"/>
                    </a:lnTo>
                    <a:lnTo>
                      <a:pt x="3677" y="15383"/>
                    </a:lnTo>
                    <a:lnTo>
                      <a:pt x="3600" y="15383"/>
                    </a:lnTo>
                    <a:lnTo>
                      <a:pt x="3348" y="15364"/>
                    </a:lnTo>
                    <a:lnTo>
                      <a:pt x="3096" y="15306"/>
                    </a:lnTo>
                    <a:lnTo>
                      <a:pt x="2845" y="15228"/>
                    </a:lnTo>
                    <a:lnTo>
                      <a:pt x="2574" y="15132"/>
                    </a:lnTo>
                    <a:lnTo>
                      <a:pt x="2303" y="14996"/>
                    </a:lnTo>
                    <a:lnTo>
                      <a:pt x="2052" y="14841"/>
                    </a:lnTo>
                    <a:lnTo>
                      <a:pt x="1800" y="14667"/>
                    </a:lnTo>
                    <a:lnTo>
                      <a:pt x="1568" y="14474"/>
                    </a:lnTo>
                    <a:lnTo>
                      <a:pt x="1336" y="14261"/>
                    </a:lnTo>
                    <a:lnTo>
                      <a:pt x="1123" y="14009"/>
                    </a:lnTo>
                    <a:lnTo>
                      <a:pt x="929" y="13758"/>
                    </a:lnTo>
                    <a:lnTo>
                      <a:pt x="755" y="13487"/>
                    </a:lnTo>
                    <a:lnTo>
                      <a:pt x="620" y="13216"/>
                    </a:lnTo>
                    <a:lnTo>
                      <a:pt x="504" y="12907"/>
                    </a:lnTo>
                    <a:lnTo>
                      <a:pt x="407" y="12616"/>
                    </a:lnTo>
                    <a:lnTo>
                      <a:pt x="349" y="12307"/>
                    </a:lnTo>
                    <a:lnTo>
                      <a:pt x="310" y="11978"/>
                    </a:lnTo>
                    <a:lnTo>
                      <a:pt x="310" y="11668"/>
                    </a:lnTo>
                    <a:lnTo>
                      <a:pt x="330" y="11397"/>
                    </a:lnTo>
                    <a:lnTo>
                      <a:pt x="349" y="11107"/>
                    </a:lnTo>
                    <a:lnTo>
                      <a:pt x="407" y="10856"/>
                    </a:lnTo>
                    <a:lnTo>
                      <a:pt x="465" y="10604"/>
                    </a:lnTo>
                    <a:lnTo>
                      <a:pt x="562" y="10372"/>
                    </a:lnTo>
                    <a:lnTo>
                      <a:pt x="639" y="10140"/>
                    </a:lnTo>
                    <a:lnTo>
                      <a:pt x="755" y="9927"/>
                    </a:lnTo>
                    <a:lnTo>
                      <a:pt x="871" y="9714"/>
                    </a:lnTo>
                    <a:lnTo>
                      <a:pt x="1123" y="9308"/>
                    </a:lnTo>
                    <a:lnTo>
                      <a:pt x="1413" y="8940"/>
                    </a:lnTo>
                    <a:lnTo>
                      <a:pt x="1723" y="8592"/>
                    </a:lnTo>
                    <a:lnTo>
                      <a:pt x="1936" y="8360"/>
                    </a:lnTo>
                    <a:lnTo>
                      <a:pt x="2303" y="8011"/>
                    </a:lnTo>
                    <a:lnTo>
                      <a:pt x="3387" y="7063"/>
                    </a:lnTo>
                    <a:lnTo>
                      <a:pt x="4799" y="5825"/>
                    </a:lnTo>
                    <a:lnTo>
                      <a:pt x="6386" y="4470"/>
                    </a:lnTo>
                    <a:lnTo>
                      <a:pt x="9424" y="1878"/>
                    </a:lnTo>
                    <a:lnTo>
                      <a:pt x="11223" y="368"/>
                    </a:lnTo>
                    <a:close/>
                    <a:moveTo>
                      <a:pt x="11184" y="1"/>
                    </a:moveTo>
                    <a:lnTo>
                      <a:pt x="11126" y="39"/>
                    </a:lnTo>
                    <a:lnTo>
                      <a:pt x="9598" y="1336"/>
                    </a:lnTo>
                    <a:lnTo>
                      <a:pt x="6502" y="3967"/>
                    </a:lnTo>
                    <a:lnTo>
                      <a:pt x="4819" y="5399"/>
                    </a:lnTo>
                    <a:lnTo>
                      <a:pt x="3309" y="6715"/>
                    </a:lnTo>
                    <a:lnTo>
                      <a:pt x="2129" y="7760"/>
                    </a:lnTo>
                    <a:lnTo>
                      <a:pt x="1723" y="8147"/>
                    </a:lnTo>
                    <a:lnTo>
                      <a:pt x="1491" y="8379"/>
                    </a:lnTo>
                    <a:lnTo>
                      <a:pt x="1162" y="8766"/>
                    </a:lnTo>
                    <a:lnTo>
                      <a:pt x="871" y="9153"/>
                    </a:lnTo>
                    <a:lnTo>
                      <a:pt x="717" y="9366"/>
                    </a:lnTo>
                    <a:lnTo>
                      <a:pt x="600" y="9579"/>
                    </a:lnTo>
                    <a:lnTo>
                      <a:pt x="465" y="9791"/>
                    </a:lnTo>
                    <a:lnTo>
                      <a:pt x="349" y="10024"/>
                    </a:lnTo>
                    <a:lnTo>
                      <a:pt x="252" y="10275"/>
                    </a:lnTo>
                    <a:lnTo>
                      <a:pt x="175" y="10527"/>
                    </a:lnTo>
                    <a:lnTo>
                      <a:pt x="97" y="10798"/>
                    </a:lnTo>
                    <a:lnTo>
                      <a:pt x="59" y="11068"/>
                    </a:lnTo>
                    <a:lnTo>
                      <a:pt x="20" y="11359"/>
                    </a:lnTo>
                    <a:lnTo>
                      <a:pt x="1" y="11668"/>
                    </a:lnTo>
                    <a:lnTo>
                      <a:pt x="20" y="11997"/>
                    </a:lnTo>
                    <a:lnTo>
                      <a:pt x="39" y="12345"/>
                    </a:lnTo>
                    <a:lnTo>
                      <a:pt x="97" y="12694"/>
                    </a:lnTo>
                    <a:lnTo>
                      <a:pt x="213" y="13023"/>
                    </a:lnTo>
                    <a:lnTo>
                      <a:pt x="330" y="13352"/>
                    </a:lnTo>
                    <a:lnTo>
                      <a:pt x="504" y="13661"/>
                    </a:lnTo>
                    <a:lnTo>
                      <a:pt x="678" y="13951"/>
                    </a:lnTo>
                    <a:lnTo>
                      <a:pt x="891" y="14222"/>
                    </a:lnTo>
                    <a:lnTo>
                      <a:pt x="1123" y="14474"/>
                    </a:lnTo>
                    <a:lnTo>
                      <a:pt x="1374" y="14725"/>
                    </a:lnTo>
                    <a:lnTo>
                      <a:pt x="1626" y="14938"/>
                    </a:lnTo>
                    <a:lnTo>
                      <a:pt x="1916" y="15132"/>
                    </a:lnTo>
                    <a:lnTo>
                      <a:pt x="2187" y="15287"/>
                    </a:lnTo>
                    <a:lnTo>
                      <a:pt x="2477" y="15422"/>
                    </a:lnTo>
                    <a:lnTo>
                      <a:pt x="2768" y="15538"/>
                    </a:lnTo>
                    <a:lnTo>
                      <a:pt x="3058" y="15615"/>
                    </a:lnTo>
                    <a:lnTo>
                      <a:pt x="3329" y="15673"/>
                    </a:lnTo>
                    <a:lnTo>
                      <a:pt x="3600" y="15693"/>
                    </a:lnTo>
                    <a:lnTo>
                      <a:pt x="3696" y="15673"/>
                    </a:lnTo>
                    <a:lnTo>
                      <a:pt x="3967" y="15654"/>
                    </a:lnTo>
                    <a:lnTo>
                      <a:pt x="4257" y="15596"/>
                    </a:lnTo>
                    <a:lnTo>
                      <a:pt x="4567" y="15519"/>
                    </a:lnTo>
                    <a:lnTo>
                      <a:pt x="4857" y="15403"/>
                    </a:lnTo>
                    <a:lnTo>
                      <a:pt x="5147" y="15287"/>
                    </a:lnTo>
                    <a:lnTo>
                      <a:pt x="5418" y="15132"/>
                    </a:lnTo>
                    <a:lnTo>
                      <a:pt x="5709" y="14996"/>
                    </a:lnTo>
                    <a:lnTo>
                      <a:pt x="5960" y="14822"/>
                    </a:lnTo>
                    <a:lnTo>
                      <a:pt x="6444" y="14493"/>
                    </a:lnTo>
                    <a:lnTo>
                      <a:pt x="6831" y="14164"/>
                    </a:lnTo>
                    <a:lnTo>
                      <a:pt x="6986" y="14029"/>
                    </a:lnTo>
                    <a:lnTo>
                      <a:pt x="7121" y="13893"/>
                    </a:lnTo>
                    <a:lnTo>
                      <a:pt x="7198" y="13777"/>
                    </a:lnTo>
                    <a:lnTo>
                      <a:pt x="7257" y="13681"/>
                    </a:lnTo>
                    <a:lnTo>
                      <a:pt x="7527" y="13313"/>
                    </a:lnTo>
                    <a:lnTo>
                      <a:pt x="8127" y="12558"/>
                    </a:lnTo>
                    <a:lnTo>
                      <a:pt x="10101" y="10159"/>
                    </a:lnTo>
                    <a:lnTo>
                      <a:pt x="12616" y="7121"/>
                    </a:lnTo>
                    <a:lnTo>
                      <a:pt x="15132" y="4141"/>
                    </a:lnTo>
                    <a:lnTo>
                      <a:pt x="15151" y="4083"/>
                    </a:lnTo>
                    <a:lnTo>
                      <a:pt x="15151" y="4025"/>
                    </a:lnTo>
                    <a:lnTo>
                      <a:pt x="15151" y="3987"/>
                    </a:lnTo>
                    <a:lnTo>
                      <a:pt x="15112" y="3929"/>
                    </a:lnTo>
                    <a:lnTo>
                      <a:pt x="11339" y="39"/>
                    </a:lnTo>
                    <a:lnTo>
                      <a:pt x="11300" y="20"/>
                    </a:lnTo>
                    <a:lnTo>
                      <a:pt x="112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4" name="Google Shape;384;p38"/>
            <p:cNvGrpSpPr/>
            <p:nvPr/>
          </p:nvGrpSpPr>
          <p:grpSpPr>
            <a:xfrm>
              <a:off x="643578" y="2104690"/>
              <a:ext cx="1093102" cy="2161812"/>
              <a:chOff x="-1409447" y="2298590"/>
              <a:chExt cx="1093102" cy="2161812"/>
            </a:xfrm>
          </p:grpSpPr>
          <p:sp>
            <p:nvSpPr>
              <p:cNvPr id="385" name="Google Shape;385;p38"/>
              <p:cNvSpPr/>
              <p:nvPr/>
            </p:nvSpPr>
            <p:spPr>
              <a:xfrm>
                <a:off x="-1161820" y="3290180"/>
                <a:ext cx="597327" cy="660556"/>
              </a:xfrm>
              <a:custGeom>
                <a:avLst/>
                <a:gdLst/>
                <a:ahLst/>
                <a:cxnLst/>
                <a:rect l="l" t="t" r="r" b="b"/>
                <a:pathLst>
                  <a:path w="20840" h="23046" extrusionOk="0">
                    <a:moveTo>
                      <a:pt x="4102" y="1"/>
                    </a:moveTo>
                    <a:lnTo>
                      <a:pt x="4102" y="6773"/>
                    </a:lnTo>
                    <a:lnTo>
                      <a:pt x="4083" y="7586"/>
                    </a:lnTo>
                    <a:lnTo>
                      <a:pt x="4064" y="8398"/>
                    </a:lnTo>
                    <a:lnTo>
                      <a:pt x="4025" y="9192"/>
                    </a:lnTo>
                    <a:lnTo>
                      <a:pt x="3967" y="10004"/>
                    </a:lnTo>
                    <a:lnTo>
                      <a:pt x="3889" y="10797"/>
                    </a:lnTo>
                    <a:lnTo>
                      <a:pt x="3773" y="11610"/>
                    </a:lnTo>
                    <a:lnTo>
                      <a:pt x="3657" y="12403"/>
                    </a:lnTo>
                    <a:lnTo>
                      <a:pt x="3522" y="13197"/>
                    </a:lnTo>
                    <a:lnTo>
                      <a:pt x="3386" y="13990"/>
                    </a:lnTo>
                    <a:lnTo>
                      <a:pt x="3212" y="14764"/>
                    </a:lnTo>
                    <a:lnTo>
                      <a:pt x="3019" y="15557"/>
                    </a:lnTo>
                    <a:lnTo>
                      <a:pt x="2806" y="16331"/>
                    </a:lnTo>
                    <a:lnTo>
                      <a:pt x="2574" y="17105"/>
                    </a:lnTo>
                    <a:lnTo>
                      <a:pt x="2342" y="17879"/>
                    </a:lnTo>
                    <a:lnTo>
                      <a:pt x="2071" y="18634"/>
                    </a:lnTo>
                    <a:lnTo>
                      <a:pt x="1780" y="19388"/>
                    </a:lnTo>
                    <a:lnTo>
                      <a:pt x="1374" y="20356"/>
                    </a:lnTo>
                    <a:lnTo>
                      <a:pt x="948" y="21304"/>
                    </a:lnTo>
                    <a:lnTo>
                      <a:pt x="736" y="21749"/>
                    </a:lnTo>
                    <a:lnTo>
                      <a:pt x="503" y="22194"/>
                    </a:lnTo>
                    <a:lnTo>
                      <a:pt x="252" y="22620"/>
                    </a:lnTo>
                    <a:lnTo>
                      <a:pt x="0" y="23045"/>
                    </a:lnTo>
                    <a:lnTo>
                      <a:pt x="20839" y="23045"/>
                    </a:lnTo>
                    <a:lnTo>
                      <a:pt x="20588" y="22620"/>
                    </a:lnTo>
                    <a:lnTo>
                      <a:pt x="20336" y="22194"/>
                    </a:lnTo>
                    <a:lnTo>
                      <a:pt x="20104" y="21749"/>
                    </a:lnTo>
                    <a:lnTo>
                      <a:pt x="19891" y="21304"/>
                    </a:lnTo>
                    <a:lnTo>
                      <a:pt x="19446" y="20356"/>
                    </a:lnTo>
                    <a:lnTo>
                      <a:pt x="19059" y="19388"/>
                    </a:lnTo>
                    <a:lnTo>
                      <a:pt x="18769" y="18634"/>
                    </a:lnTo>
                    <a:lnTo>
                      <a:pt x="18498" y="17879"/>
                    </a:lnTo>
                    <a:lnTo>
                      <a:pt x="18266" y="17105"/>
                    </a:lnTo>
                    <a:lnTo>
                      <a:pt x="18034" y="16331"/>
                    </a:lnTo>
                    <a:lnTo>
                      <a:pt x="17821" y="15557"/>
                    </a:lnTo>
                    <a:lnTo>
                      <a:pt x="17627" y="14764"/>
                    </a:lnTo>
                    <a:lnTo>
                      <a:pt x="17453" y="13990"/>
                    </a:lnTo>
                    <a:lnTo>
                      <a:pt x="17298" y="13197"/>
                    </a:lnTo>
                    <a:lnTo>
                      <a:pt x="17163" y="12403"/>
                    </a:lnTo>
                    <a:lnTo>
                      <a:pt x="17047" y="11610"/>
                    </a:lnTo>
                    <a:lnTo>
                      <a:pt x="16950" y="10797"/>
                    </a:lnTo>
                    <a:lnTo>
                      <a:pt x="16873" y="10004"/>
                    </a:lnTo>
                    <a:lnTo>
                      <a:pt x="16815" y="9192"/>
                    </a:lnTo>
                    <a:lnTo>
                      <a:pt x="16776" y="8398"/>
                    </a:lnTo>
                    <a:lnTo>
                      <a:pt x="16737" y="7586"/>
                    </a:lnTo>
                    <a:lnTo>
                      <a:pt x="16737" y="6773"/>
                    </a:lnTo>
                    <a:lnTo>
                      <a:pt x="1673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8"/>
              <p:cNvSpPr/>
              <p:nvPr/>
            </p:nvSpPr>
            <p:spPr>
              <a:xfrm>
                <a:off x="-1137698" y="2406161"/>
                <a:ext cx="553502" cy="770362"/>
              </a:xfrm>
              <a:custGeom>
                <a:avLst/>
                <a:gdLst/>
                <a:ahLst/>
                <a:cxnLst/>
                <a:rect l="l" t="t" r="r" b="b"/>
                <a:pathLst>
                  <a:path w="19311" h="26877" extrusionOk="0">
                    <a:moveTo>
                      <a:pt x="9655" y="1"/>
                    </a:moveTo>
                    <a:lnTo>
                      <a:pt x="9152" y="20"/>
                    </a:lnTo>
                    <a:lnTo>
                      <a:pt x="8668" y="78"/>
                    </a:lnTo>
                    <a:lnTo>
                      <a:pt x="8185" y="156"/>
                    </a:lnTo>
                    <a:lnTo>
                      <a:pt x="7701" y="272"/>
                    </a:lnTo>
                    <a:lnTo>
                      <a:pt x="7237" y="427"/>
                    </a:lnTo>
                    <a:lnTo>
                      <a:pt x="6772" y="620"/>
                    </a:lnTo>
                    <a:lnTo>
                      <a:pt x="6327" y="813"/>
                    </a:lnTo>
                    <a:lnTo>
                      <a:pt x="5882" y="1065"/>
                    </a:lnTo>
                    <a:lnTo>
                      <a:pt x="5457" y="1336"/>
                    </a:lnTo>
                    <a:lnTo>
                      <a:pt x="5050" y="1626"/>
                    </a:lnTo>
                    <a:lnTo>
                      <a:pt x="4644" y="1955"/>
                    </a:lnTo>
                    <a:lnTo>
                      <a:pt x="4257" y="2303"/>
                    </a:lnTo>
                    <a:lnTo>
                      <a:pt x="3870" y="2671"/>
                    </a:lnTo>
                    <a:lnTo>
                      <a:pt x="3502" y="3077"/>
                    </a:lnTo>
                    <a:lnTo>
                      <a:pt x="3154" y="3503"/>
                    </a:lnTo>
                    <a:lnTo>
                      <a:pt x="2825" y="3948"/>
                    </a:lnTo>
                    <a:lnTo>
                      <a:pt x="2496" y="4412"/>
                    </a:lnTo>
                    <a:lnTo>
                      <a:pt x="2206" y="4896"/>
                    </a:lnTo>
                    <a:lnTo>
                      <a:pt x="1916" y="5399"/>
                    </a:lnTo>
                    <a:lnTo>
                      <a:pt x="1645" y="5922"/>
                    </a:lnTo>
                    <a:lnTo>
                      <a:pt x="1393" y="6483"/>
                    </a:lnTo>
                    <a:lnTo>
                      <a:pt x="1161" y="7044"/>
                    </a:lnTo>
                    <a:lnTo>
                      <a:pt x="948" y="7624"/>
                    </a:lnTo>
                    <a:lnTo>
                      <a:pt x="755" y="8205"/>
                    </a:lnTo>
                    <a:lnTo>
                      <a:pt x="581" y="8824"/>
                    </a:lnTo>
                    <a:lnTo>
                      <a:pt x="426" y="9443"/>
                    </a:lnTo>
                    <a:lnTo>
                      <a:pt x="290" y="10082"/>
                    </a:lnTo>
                    <a:lnTo>
                      <a:pt x="194" y="10740"/>
                    </a:lnTo>
                    <a:lnTo>
                      <a:pt x="97" y="11397"/>
                    </a:lnTo>
                    <a:lnTo>
                      <a:pt x="39" y="12075"/>
                    </a:lnTo>
                    <a:lnTo>
                      <a:pt x="0" y="12752"/>
                    </a:lnTo>
                    <a:lnTo>
                      <a:pt x="0" y="13429"/>
                    </a:lnTo>
                    <a:lnTo>
                      <a:pt x="0" y="14126"/>
                    </a:lnTo>
                    <a:lnTo>
                      <a:pt x="39" y="14803"/>
                    </a:lnTo>
                    <a:lnTo>
                      <a:pt x="97" y="15480"/>
                    </a:lnTo>
                    <a:lnTo>
                      <a:pt x="194" y="16138"/>
                    </a:lnTo>
                    <a:lnTo>
                      <a:pt x="290" y="16796"/>
                    </a:lnTo>
                    <a:lnTo>
                      <a:pt x="426" y="17434"/>
                    </a:lnTo>
                    <a:lnTo>
                      <a:pt x="581" y="18053"/>
                    </a:lnTo>
                    <a:lnTo>
                      <a:pt x="755" y="18673"/>
                    </a:lnTo>
                    <a:lnTo>
                      <a:pt x="948" y="19253"/>
                    </a:lnTo>
                    <a:lnTo>
                      <a:pt x="1161" y="19834"/>
                    </a:lnTo>
                    <a:lnTo>
                      <a:pt x="1393" y="20395"/>
                    </a:lnTo>
                    <a:lnTo>
                      <a:pt x="1645" y="20956"/>
                    </a:lnTo>
                    <a:lnTo>
                      <a:pt x="1916" y="21478"/>
                    </a:lnTo>
                    <a:lnTo>
                      <a:pt x="2206" y="21981"/>
                    </a:lnTo>
                    <a:lnTo>
                      <a:pt x="2496" y="22465"/>
                    </a:lnTo>
                    <a:lnTo>
                      <a:pt x="2825" y="22929"/>
                    </a:lnTo>
                    <a:lnTo>
                      <a:pt x="3154" y="23374"/>
                    </a:lnTo>
                    <a:lnTo>
                      <a:pt x="3502" y="23800"/>
                    </a:lnTo>
                    <a:lnTo>
                      <a:pt x="3870" y="24206"/>
                    </a:lnTo>
                    <a:lnTo>
                      <a:pt x="4257" y="24574"/>
                    </a:lnTo>
                    <a:lnTo>
                      <a:pt x="4644" y="24922"/>
                    </a:lnTo>
                    <a:lnTo>
                      <a:pt x="5050" y="25251"/>
                    </a:lnTo>
                    <a:lnTo>
                      <a:pt x="5457" y="25542"/>
                    </a:lnTo>
                    <a:lnTo>
                      <a:pt x="5882" y="25812"/>
                    </a:lnTo>
                    <a:lnTo>
                      <a:pt x="6327" y="26064"/>
                    </a:lnTo>
                    <a:lnTo>
                      <a:pt x="6772" y="26257"/>
                    </a:lnTo>
                    <a:lnTo>
                      <a:pt x="7237" y="26451"/>
                    </a:lnTo>
                    <a:lnTo>
                      <a:pt x="7701" y="26606"/>
                    </a:lnTo>
                    <a:lnTo>
                      <a:pt x="8185" y="26722"/>
                    </a:lnTo>
                    <a:lnTo>
                      <a:pt x="8668" y="26799"/>
                    </a:lnTo>
                    <a:lnTo>
                      <a:pt x="9152" y="26857"/>
                    </a:lnTo>
                    <a:lnTo>
                      <a:pt x="9655" y="26877"/>
                    </a:lnTo>
                    <a:lnTo>
                      <a:pt x="10139" y="26857"/>
                    </a:lnTo>
                    <a:lnTo>
                      <a:pt x="10642" y="26799"/>
                    </a:lnTo>
                    <a:lnTo>
                      <a:pt x="11126" y="26722"/>
                    </a:lnTo>
                    <a:lnTo>
                      <a:pt x="11590" y="26606"/>
                    </a:lnTo>
                    <a:lnTo>
                      <a:pt x="12074" y="26451"/>
                    </a:lnTo>
                    <a:lnTo>
                      <a:pt x="12519" y="26257"/>
                    </a:lnTo>
                    <a:lnTo>
                      <a:pt x="12964" y="26064"/>
                    </a:lnTo>
                    <a:lnTo>
                      <a:pt x="13409" y="25812"/>
                    </a:lnTo>
                    <a:lnTo>
                      <a:pt x="13835" y="25542"/>
                    </a:lnTo>
                    <a:lnTo>
                      <a:pt x="14260" y="25251"/>
                    </a:lnTo>
                    <a:lnTo>
                      <a:pt x="14667" y="24922"/>
                    </a:lnTo>
                    <a:lnTo>
                      <a:pt x="15054" y="24574"/>
                    </a:lnTo>
                    <a:lnTo>
                      <a:pt x="15421" y="24206"/>
                    </a:lnTo>
                    <a:lnTo>
                      <a:pt x="15789" y="23800"/>
                    </a:lnTo>
                    <a:lnTo>
                      <a:pt x="16137" y="23374"/>
                    </a:lnTo>
                    <a:lnTo>
                      <a:pt x="16485" y="22929"/>
                    </a:lnTo>
                    <a:lnTo>
                      <a:pt x="16795" y="22465"/>
                    </a:lnTo>
                    <a:lnTo>
                      <a:pt x="17105" y="21981"/>
                    </a:lnTo>
                    <a:lnTo>
                      <a:pt x="17395" y="21478"/>
                    </a:lnTo>
                    <a:lnTo>
                      <a:pt x="17666" y="20956"/>
                    </a:lnTo>
                    <a:lnTo>
                      <a:pt x="17917" y="20395"/>
                    </a:lnTo>
                    <a:lnTo>
                      <a:pt x="18149" y="19834"/>
                    </a:lnTo>
                    <a:lnTo>
                      <a:pt x="18362" y="19253"/>
                    </a:lnTo>
                    <a:lnTo>
                      <a:pt x="18556" y="18673"/>
                    </a:lnTo>
                    <a:lnTo>
                      <a:pt x="18730" y="18053"/>
                    </a:lnTo>
                    <a:lnTo>
                      <a:pt x="18885" y="17434"/>
                    </a:lnTo>
                    <a:lnTo>
                      <a:pt x="19001" y="16796"/>
                    </a:lnTo>
                    <a:lnTo>
                      <a:pt x="19117" y="16138"/>
                    </a:lnTo>
                    <a:lnTo>
                      <a:pt x="19194" y="15480"/>
                    </a:lnTo>
                    <a:lnTo>
                      <a:pt x="19252" y="14803"/>
                    </a:lnTo>
                    <a:lnTo>
                      <a:pt x="19291" y="14126"/>
                    </a:lnTo>
                    <a:lnTo>
                      <a:pt x="19310" y="13429"/>
                    </a:lnTo>
                    <a:lnTo>
                      <a:pt x="19291" y="12752"/>
                    </a:lnTo>
                    <a:lnTo>
                      <a:pt x="19252" y="12075"/>
                    </a:lnTo>
                    <a:lnTo>
                      <a:pt x="19194" y="11397"/>
                    </a:lnTo>
                    <a:lnTo>
                      <a:pt x="19117" y="10740"/>
                    </a:lnTo>
                    <a:lnTo>
                      <a:pt x="19001" y="10082"/>
                    </a:lnTo>
                    <a:lnTo>
                      <a:pt x="18885" y="9443"/>
                    </a:lnTo>
                    <a:lnTo>
                      <a:pt x="18730" y="8824"/>
                    </a:lnTo>
                    <a:lnTo>
                      <a:pt x="18556" y="8205"/>
                    </a:lnTo>
                    <a:lnTo>
                      <a:pt x="18362" y="7624"/>
                    </a:lnTo>
                    <a:lnTo>
                      <a:pt x="18149" y="7044"/>
                    </a:lnTo>
                    <a:lnTo>
                      <a:pt x="17917" y="6483"/>
                    </a:lnTo>
                    <a:lnTo>
                      <a:pt x="17666" y="5922"/>
                    </a:lnTo>
                    <a:lnTo>
                      <a:pt x="17395" y="5399"/>
                    </a:lnTo>
                    <a:lnTo>
                      <a:pt x="17105" y="4896"/>
                    </a:lnTo>
                    <a:lnTo>
                      <a:pt x="16795" y="4412"/>
                    </a:lnTo>
                    <a:lnTo>
                      <a:pt x="16485" y="3948"/>
                    </a:lnTo>
                    <a:lnTo>
                      <a:pt x="16137" y="3503"/>
                    </a:lnTo>
                    <a:lnTo>
                      <a:pt x="15789" y="3077"/>
                    </a:lnTo>
                    <a:lnTo>
                      <a:pt x="15421" y="2671"/>
                    </a:lnTo>
                    <a:lnTo>
                      <a:pt x="15054" y="2303"/>
                    </a:lnTo>
                    <a:lnTo>
                      <a:pt x="14667" y="1955"/>
                    </a:lnTo>
                    <a:lnTo>
                      <a:pt x="14260" y="1626"/>
                    </a:lnTo>
                    <a:lnTo>
                      <a:pt x="13835" y="1336"/>
                    </a:lnTo>
                    <a:lnTo>
                      <a:pt x="13409" y="1065"/>
                    </a:lnTo>
                    <a:lnTo>
                      <a:pt x="12964" y="813"/>
                    </a:lnTo>
                    <a:lnTo>
                      <a:pt x="12519" y="620"/>
                    </a:lnTo>
                    <a:lnTo>
                      <a:pt x="12074" y="427"/>
                    </a:lnTo>
                    <a:lnTo>
                      <a:pt x="11590" y="272"/>
                    </a:lnTo>
                    <a:lnTo>
                      <a:pt x="11126" y="156"/>
                    </a:lnTo>
                    <a:lnTo>
                      <a:pt x="10642" y="78"/>
                    </a:lnTo>
                    <a:lnTo>
                      <a:pt x="10139" y="20"/>
                    </a:lnTo>
                    <a:lnTo>
                      <a:pt x="965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8"/>
              <p:cNvSpPr/>
              <p:nvPr/>
            </p:nvSpPr>
            <p:spPr>
              <a:xfrm>
                <a:off x="-1048987" y="2439438"/>
                <a:ext cx="295080" cy="311705"/>
              </a:xfrm>
              <a:custGeom>
                <a:avLst/>
                <a:gdLst/>
                <a:ahLst/>
                <a:cxnLst/>
                <a:rect l="l" t="t" r="r" b="b"/>
                <a:pathLst>
                  <a:path w="10295" h="10875" extrusionOk="0">
                    <a:moveTo>
                      <a:pt x="2632" y="1"/>
                    </a:moveTo>
                    <a:lnTo>
                      <a:pt x="2284" y="233"/>
                    </a:lnTo>
                    <a:lnTo>
                      <a:pt x="1917" y="485"/>
                    </a:lnTo>
                    <a:lnTo>
                      <a:pt x="1588" y="775"/>
                    </a:lnTo>
                    <a:lnTo>
                      <a:pt x="1239" y="1065"/>
                    </a:lnTo>
                    <a:lnTo>
                      <a:pt x="930" y="1375"/>
                    </a:lnTo>
                    <a:lnTo>
                      <a:pt x="601" y="1703"/>
                    </a:lnTo>
                    <a:lnTo>
                      <a:pt x="311" y="2052"/>
                    </a:lnTo>
                    <a:lnTo>
                      <a:pt x="1" y="2400"/>
                    </a:lnTo>
                    <a:lnTo>
                      <a:pt x="7199" y="10294"/>
                    </a:lnTo>
                    <a:lnTo>
                      <a:pt x="7315" y="10430"/>
                    </a:lnTo>
                    <a:lnTo>
                      <a:pt x="7470" y="10546"/>
                    </a:lnTo>
                    <a:lnTo>
                      <a:pt x="7605" y="10643"/>
                    </a:lnTo>
                    <a:lnTo>
                      <a:pt x="7760" y="10720"/>
                    </a:lnTo>
                    <a:lnTo>
                      <a:pt x="7934" y="10778"/>
                    </a:lnTo>
                    <a:lnTo>
                      <a:pt x="8089" y="10836"/>
                    </a:lnTo>
                    <a:lnTo>
                      <a:pt x="8263" y="10856"/>
                    </a:lnTo>
                    <a:lnTo>
                      <a:pt x="8437" y="10875"/>
                    </a:lnTo>
                    <a:lnTo>
                      <a:pt x="8592" y="10875"/>
                    </a:lnTo>
                    <a:lnTo>
                      <a:pt x="8766" y="10856"/>
                    </a:lnTo>
                    <a:lnTo>
                      <a:pt x="8940" y="10836"/>
                    </a:lnTo>
                    <a:lnTo>
                      <a:pt x="9095" y="10778"/>
                    </a:lnTo>
                    <a:lnTo>
                      <a:pt x="9269" y="10720"/>
                    </a:lnTo>
                    <a:lnTo>
                      <a:pt x="9424" y="10643"/>
                    </a:lnTo>
                    <a:lnTo>
                      <a:pt x="9579" y="10527"/>
                    </a:lnTo>
                    <a:lnTo>
                      <a:pt x="9714" y="10411"/>
                    </a:lnTo>
                    <a:lnTo>
                      <a:pt x="9830" y="10294"/>
                    </a:lnTo>
                    <a:lnTo>
                      <a:pt x="9946" y="10159"/>
                    </a:lnTo>
                    <a:lnTo>
                      <a:pt x="10043" y="10004"/>
                    </a:lnTo>
                    <a:lnTo>
                      <a:pt x="10120" y="9849"/>
                    </a:lnTo>
                    <a:lnTo>
                      <a:pt x="10198" y="9695"/>
                    </a:lnTo>
                    <a:lnTo>
                      <a:pt x="10237" y="9521"/>
                    </a:lnTo>
                    <a:lnTo>
                      <a:pt x="10275" y="9366"/>
                    </a:lnTo>
                    <a:lnTo>
                      <a:pt x="10295" y="9192"/>
                    </a:lnTo>
                    <a:lnTo>
                      <a:pt x="10295" y="9017"/>
                    </a:lnTo>
                    <a:lnTo>
                      <a:pt x="10275" y="8843"/>
                    </a:lnTo>
                    <a:lnTo>
                      <a:pt x="10237" y="8669"/>
                    </a:lnTo>
                    <a:lnTo>
                      <a:pt x="10198" y="8514"/>
                    </a:lnTo>
                    <a:lnTo>
                      <a:pt x="10120" y="8340"/>
                    </a:lnTo>
                    <a:lnTo>
                      <a:pt x="10043" y="8185"/>
                    </a:lnTo>
                    <a:lnTo>
                      <a:pt x="9946" y="8050"/>
                    </a:lnTo>
                    <a:lnTo>
                      <a:pt x="9830" y="7895"/>
                    </a:lnTo>
                    <a:lnTo>
                      <a:pt x="2632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8"/>
              <p:cNvSpPr/>
              <p:nvPr/>
            </p:nvSpPr>
            <p:spPr>
              <a:xfrm>
                <a:off x="-1063949" y="3062245"/>
                <a:ext cx="402106" cy="104303"/>
              </a:xfrm>
              <a:custGeom>
                <a:avLst/>
                <a:gdLst/>
                <a:ahLst/>
                <a:cxnLst/>
                <a:rect l="l" t="t" r="r" b="b"/>
                <a:pathLst>
                  <a:path w="14029" h="3639" extrusionOk="0">
                    <a:moveTo>
                      <a:pt x="1" y="1"/>
                    </a:moveTo>
                    <a:lnTo>
                      <a:pt x="1" y="3638"/>
                    </a:lnTo>
                    <a:lnTo>
                      <a:pt x="14029" y="3638"/>
                    </a:lnTo>
                    <a:lnTo>
                      <a:pt x="140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8"/>
              <p:cNvSpPr/>
              <p:nvPr/>
            </p:nvSpPr>
            <p:spPr>
              <a:xfrm>
                <a:off x="-1068392" y="3057803"/>
                <a:ext cx="410992" cy="113188"/>
              </a:xfrm>
              <a:custGeom>
                <a:avLst/>
                <a:gdLst/>
                <a:ahLst/>
                <a:cxnLst/>
                <a:rect l="l" t="t" r="r" b="b"/>
                <a:pathLst>
                  <a:path w="14339" h="3949" extrusionOk="0">
                    <a:moveTo>
                      <a:pt x="14029" y="311"/>
                    </a:moveTo>
                    <a:lnTo>
                      <a:pt x="14029" y="3639"/>
                    </a:lnTo>
                    <a:lnTo>
                      <a:pt x="310" y="3639"/>
                    </a:lnTo>
                    <a:lnTo>
                      <a:pt x="310" y="311"/>
                    </a:lnTo>
                    <a:close/>
                    <a:moveTo>
                      <a:pt x="156" y="1"/>
                    </a:moveTo>
                    <a:lnTo>
                      <a:pt x="78" y="20"/>
                    </a:lnTo>
                    <a:lnTo>
                      <a:pt x="39" y="59"/>
                    </a:lnTo>
                    <a:lnTo>
                      <a:pt x="1" y="98"/>
                    </a:lnTo>
                    <a:lnTo>
                      <a:pt x="1" y="156"/>
                    </a:lnTo>
                    <a:lnTo>
                      <a:pt x="1" y="3793"/>
                    </a:lnTo>
                    <a:lnTo>
                      <a:pt x="1" y="3851"/>
                    </a:lnTo>
                    <a:lnTo>
                      <a:pt x="39" y="3890"/>
                    </a:lnTo>
                    <a:lnTo>
                      <a:pt x="78" y="3929"/>
                    </a:lnTo>
                    <a:lnTo>
                      <a:pt x="156" y="3948"/>
                    </a:lnTo>
                    <a:lnTo>
                      <a:pt x="14184" y="3948"/>
                    </a:lnTo>
                    <a:lnTo>
                      <a:pt x="14242" y="3929"/>
                    </a:lnTo>
                    <a:lnTo>
                      <a:pt x="14300" y="3890"/>
                    </a:lnTo>
                    <a:lnTo>
                      <a:pt x="14319" y="3851"/>
                    </a:lnTo>
                    <a:lnTo>
                      <a:pt x="14338" y="3793"/>
                    </a:lnTo>
                    <a:lnTo>
                      <a:pt x="14338" y="156"/>
                    </a:lnTo>
                    <a:lnTo>
                      <a:pt x="14319" y="98"/>
                    </a:lnTo>
                    <a:lnTo>
                      <a:pt x="14300" y="59"/>
                    </a:lnTo>
                    <a:lnTo>
                      <a:pt x="14242" y="20"/>
                    </a:lnTo>
                    <a:lnTo>
                      <a:pt x="1418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8"/>
              <p:cNvSpPr/>
              <p:nvPr/>
            </p:nvSpPr>
            <p:spPr>
              <a:xfrm>
                <a:off x="-1153233" y="3159870"/>
                <a:ext cx="580674" cy="51592"/>
              </a:xfrm>
              <a:custGeom>
                <a:avLst/>
                <a:gdLst/>
                <a:ahLst/>
                <a:cxnLst/>
                <a:rect l="l" t="t" r="r" b="b"/>
                <a:pathLst>
                  <a:path w="20259" h="1800" extrusionOk="0">
                    <a:moveTo>
                      <a:pt x="252" y="0"/>
                    </a:moveTo>
                    <a:lnTo>
                      <a:pt x="194" y="20"/>
                    </a:lnTo>
                    <a:lnTo>
                      <a:pt x="136" y="58"/>
                    </a:lnTo>
                    <a:lnTo>
                      <a:pt x="97" y="97"/>
                    </a:lnTo>
                    <a:lnTo>
                      <a:pt x="58" y="136"/>
                    </a:lnTo>
                    <a:lnTo>
                      <a:pt x="20" y="194"/>
                    </a:lnTo>
                    <a:lnTo>
                      <a:pt x="0" y="252"/>
                    </a:lnTo>
                    <a:lnTo>
                      <a:pt x="0" y="310"/>
                    </a:lnTo>
                    <a:lnTo>
                      <a:pt x="0" y="1800"/>
                    </a:lnTo>
                    <a:lnTo>
                      <a:pt x="20259" y="1800"/>
                    </a:lnTo>
                    <a:lnTo>
                      <a:pt x="20259" y="310"/>
                    </a:lnTo>
                    <a:lnTo>
                      <a:pt x="20239" y="252"/>
                    </a:lnTo>
                    <a:lnTo>
                      <a:pt x="20239" y="194"/>
                    </a:lnTo>
                    <a:lnTo>
                      <a:pt x="20201" y="136"/>
                    </a:lnTo>
                    <a:lnTo>
                      <a:pt x="20162" y="97"/>
                    </a:lnTo>
                    <a:lnTo>
                      <a:pt x="20123" y="58"/>
                    </a:lnTo>
                    <a:lnTo>
                      <a:pt x="20065" y="20"/>
                    </a:lnTo>
                    <a:lnTo>
                      <a:pt x="2000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8"/>
              <p:cNvSpPr/>
              <p:nvPr/>
            </p:nvSpPr>
            <p:spPr>
              <a:xfrm>
                <a:off x="-1213682" y="3208109"/>
                <a:ext cx="701027" cy="107054"/>
              </a:xfrm>
              <a:custGeom>
                <a:avLst/>
                <a:gdLst/>
                <a:ahLst/>
                <a:cxnLst/>
                <a:rect l="l" t="t" r="r" b="b"/>
                <a:pathLst>
                  <a:path w="24458" h="3735" extrusionOk="0">
                    <a:moveTo>
                      <a:pt x="194" y="1"/>
                    </a:moveTo>
                    <a:lnTo>
                      <a:pt x="116" y="20"/>
                    </a:lnTo>
                    <a:lnTo>
                      <a:pt x="58" y="59"/>
                    </a:lnTo>
                    <a:lnTo>
                      <a:pt x="20" y="117"/>
                    </a:lnTo>
                    <a:lnTo>
                      <a:pt x="0" y="194"/>
                    </a:lnTo>
                    <a:lnTo>
                      <a:pt x="0" y="3541"/>
                    </a:lnTo>
                    <a:lnTo>
                      <a:pt x="20" y="3619"/>
                    </a:lnTo>
                    <a:lnTo>
                      <a:pt x="58" y="3677"/>
                    </a:lnTo>
                    <a:lnTo>
                      <a:pt x="116" y="3716"/>
                    </a:lnTo>
                    <a:lnTo>
                      <a:pt x="194" y="3735"/>
                    </a:lnTo>
                    <a:lnTo>
                      <a:pt x="24264" y="3735"/>
                    </a:lnTo>
                    <a:lnTo>
                      <a:pt x="24341" y="3716"/>
                    </a:lnTo>
                    <a:lnTo>
                      <a:pt x="24399" y="3677"/>
                    </a:lnTo>
                    <a:lnTo>
                      <a:pt x="24438" y="3619"/>
                    </a:lnTo>
                    <a:lnTo>
                      <a:pt x="24457" y="3541"/>
                    </a:lnTo>
                    <a:lnTo>
                      <a:pt x="24457" y="194"/>
                    </a:lnTo>
                    <a:lnTo>
                      <a:pt x="24438" y="117"/>
                    </a:lnTo>
                    <a:lnTo>
                      <a:pt x="24399" y="59"/>
                    </a:lnTo>
                    <a:lnTo>
                      <a:pt x="24341" y="20"/>
                    </a:lnTo>
                    <a:lnTo>
                      <a:pt x="24264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8"/>
              <p:cNvSpPr/>
              <p:nvPr/>
            </p:nvSpPr>
            <p:spPr>
              <a:xfrm>
                <a:off x="-1409447" y="4353348"/>
                <a:ext cx="1093102" cy="107054"/>
              </a:xfrm>
              <a:custGeom>
                <a:avLst/>
                <a:gdLst/>
                <a:ahLst/>
                <a:cxnLst/>
                <a:rect l="l" t="t" r="r" b="b"/>
                <a:pathLst>
                  <a:path w="38137" h="3735" extrusionOk="0">
                    <a:moveTo>
                      <a:pt x="97" y="0"/>
                    </a:moveTo>
                    <a:lnTo>
                      <a:pt x="58" y="20"/>
                    </a:lnTo>
                    <a:lnTo>
                      <a:pt x="39" y="39"/>
                    </a:lnTo>
                    <a:lnTo>
                      <a:pt x="0" y="78"/>
                    </a:lnTo>
                    <a:lnTo>
                      <a:pt x="0" y="116"/>
                    </a:lnTo>
                    <a:lnTo>
                      <a:pt x="0" y="3638"/>
                    </a:lnTo>
                    <a:lnTo>
                      <a:pt x="0" y="3677"/>
                    </a:lnTo>
                    <a:lnTo>
                      <a:pt x="39" y="3715"/>
                    </a:lnTo>
                    <a:lnTo>
                      <a:pt x="58" y="3735"/>
                    </a:lnTo>
                    <a:lnTo>
                      <a:pt x="38060" y="3735"/>
                    </a:lnTo>
                    <a:lnTo>
                      <a:pt x="38098" y="3715"/>
                    </a:lnTo>
                    <a:lnTo>
                      <a:pt x="38118" y="3677"/>
                    </a:lnTo>
                    <a:lnTo>
                      <a:pt x="38137" y="3638"/>
                    </a:lnTo>
                    <a:lnTo>
                      <a:pt x="38137" y="116"/>
                    </a:lnTo>
                    <a:lnTo>
                      <a:pt x="38118" y="78"/>
                    </a:lnTo>
                    <a:lnTo>
                      <a:pt x="38098" y="39"/>
                    </a:lnTo>
                    <a:lnTo>
                      <a:pt x="38060" y="20"/>
                    </a:lnTo>
                    <a:lnTo>
                      <a:pt x="3802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8"/>
              <p:cNvSpPr/>
              <p:nvPr/>
            </p:nvSpPr>
            <p:spPr>
              <a:xfrm>
                <a:off x="-1382848" y="4025019"/>
                <a:ext cx="1046554" cy="328358"/>
              </a:xfrm>
              <a:custGeom>
                <a:avLst/>
                <a:gdLst/>
                <a:ahLst/>
                <a:cxnLst/>
                <a:rect l="l" t="t" r="r" b="b"/>
                <a:pathLst>
                  <a:path w="36513" h="11456" extrusionOk="0">
                    <a:moveTo>
                      <a:pt x="7489" y="1"/>
                    </a:moveTo>
                    <a:lnTo>
                      <a:pt x="1394" y="4838"/>
                    </a:lnTo>
                    <a:lnTo>
                      <a:pt x="1239" y="4993"/>
                    </a:lnTo>
                    <a:lnTo>
                      <a:pt x="1084" y="5128"/>
                    </a:lnTo>
                    <a:lnTo>
                      <a:pt x="949" y="5283"/>
                    </a:lnTo>
                    <a:lnTo>
                      <a:pt x="814" y="5438"/>
                    </a:lnTo>
                    <a:lnTo>
                      <a:pt x="678" y="5612"/>
                    </a:lnTo>
                    <a:lnTo>
                      <a:pt x="562" y="5786"/>
                    </a:lnTo>
                    <a:lnTo>
                      <a:pt x="369" y="6134"/>
                    </a:lnTo>
                    <a:lnTo>
                      <a:pt x="214" y="6521"/>
                    </a:lnTo>
                    <a:lnTo>
                      <a:pt x="156" y="6715"/>
                    </a:lnTo>
                    <a:lnTo>
                      <a:pt x="98" y="6928"/>
                    </a:lnTo>
                    <a:lnTo>
                      <a:pt x="59" y="7121"/>
                    </a:lnTo>
                    <a:lnTo>
                      <a:pt x="20" y="7334"/>
                    </a:lnTo>
                    <a:lnTo>
                      <a:pt x="1" y="7547"/>
                    </a:lnTo>
                    <a:lnTo>
                      <a:pt x="1" y="7740"/>
                    </a:lnTo>
                    <a:lnTo>
                      <a:pt x="20" y="8127"/>
                    </a:lnTo>
                    <a:lnTo>
                      <a:pt x="78" y="8495"/>
                    </a:lnTo>
                    <a:lnTo>
                      <a:pt x="175" y="8843"/>
                    </a:lnTo>
                    <a:lnTo>
                      <a:pt x="291" y="9191"/>
                    </a:lnTo>
                    <a:lnTo>
                      <a:pt x="446" y="9520"/>
                    </a:lnTo>
                    <a:lnTo>
                      <a:pt x="639" y="9830"/>
                    </a:lnTo>
                    <a:lnTo>
                      <a:pt x="852" y="10101"/>
                    </a:lnTo>
                    <a:lnTo>
                      <a:pt x="1084" y="10372"/>
                    </a:lnTo>
                    <a:lnTo>
                      <a:pt x="1355" y="10604"/>
                    </a:lnTo>
                    <a:lnTo>
                      <a:pt x="1646" y="10817"/>
                    </a:lnTo>
                    <a:lnTo>
                      <a:pt x="1955" y="11010"/>
                    </a:lnTo>
                    <a:lnTo>
                      <a:pt x="2265" y="11165"/>
                    </a:lnTo>
                    <a:lnTo>
                      <a:pt x="2613" y="11300"/>
                    </a:lnTo>
                    <a:lnTo>
                      <a:pt x="2961" y="11378"/>
                    </a:lnTo>
                    <a:lnTo>
                      <a:pt x="3329" y="11436"/>
                    </a:lnTo>
                    <a:lnTo>
                      <a:pt x="3716" y="11455"/>
                    </a:lnTo>
                    <a:lnTo>
                      <a:pt x="32797" y="11455"/>
                    </a:lnTo>
                    <a:lnTo>
                      <a:pt x="33165" y="11436"/>
                    </a:lnTo>
                    <a:lnTo>
                      <a:pt x="33552" y="11378"/>
                    </a:lnTo>
                    <a:lnTo>
                      <a:pt x="33900" y="11300"/>
                    </a:lnTo>
                    <a:lnTo>
                      <a:pt x="34249" y="11165"/>
                    </a:lnTo>
                    <a:lnTo>
                      <a:pt x="34558" y="11010"/>
                    </a:lnTo>
                    <a:lnTo>
                      <a:pt x="34868" y="10817"/>
                    </a:lnTo>
                    <a:lnTo>
                      <a:pt x="35158" y="10604"/>
                    </a:lnTo>
                    <a:lnTo>
                      <a:pt x="35410" y="10372"/>
                    </a:lnTo>
                    <a:lnTo>
                      <a:pt x="35661" y="10101"/>
                    </a:lnTo>
                    <a:lnTo>
                      <a:pt x="35874" y="9830"/>
                    </a:lnTo>
                    <a:lnTo>
                      <a:pt x="36067" y="9520"/>
                    </a:lnTo>
                    <a:lnTo>
                      <a:pt x="36222" y="9191"/>
                    </a:lnTo>
                    <a:lnTo>
                      <a:pt x="36338" y="8843"/>
                    </a:lnTo>
                    <a:lnTo>
                      <a:pt x="36435" y="8495"/>
                    </a:lnTo>
                    <a:lnTo>
                      <a:pt x="36493" y="8127"/>
                    </a:lnTo>
                    <a:lnTo>
                      <a:pt x="36512" y="7740"/>
                    </a:lnTo>
                    <a:lnTo>
                      <a:pt x="36493" y="7547"/>
                    </a:lnTo>
                    <a:lnTo>
                      <a:pt x="36474" y="7334"/>
                    </a:lnTo>
                    <a:lnTo>
                      <a:pt x="36454" y="7121"/>
                    </a:lnTo>
                    <a:lnTo>
                      <a:pt x="36416" y="6928"/>
                    </a:lnTo>
                    <a:lnTo>
                      <a:pt x="36358" y="6715"/>
                    </a:lnTo>
                    <a:lnTo>
                      <a:pt x="36300" y="6521"/>
                    </a:lnTo>
                    <a:lnTo>
                      <a:pt x="36145" y="6134"/>
                    </a:lnTo>
                    <a:lnTo>
                      <a:pt x="35932" y="5786"/>
                    </a:lnTo>
                    <a:lnTo>
                      <a:pt x="35700" y="5438"/>
                    </a:lnTo>
                    <a:lnTo>
                      <a:pt x="35564" y="5283"/>
                    </a:lnTo>
                    <a:lnTo>
                      <a:pt x="35429" y="5128"/>
                    </a:lnTo>
                    <a:lnTo>
                      <a:pt x="35274" y="4993"/>
                    </a:lnTo>
                    <a:lnTo>
                      <a:pt x="35100" y="4838"/>
                    </a:lnTo>
                    <a:lnTo>
                      <a:pt x="2902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8"/>
              <p:cNvSpPr/>
              <p:nvPr/>
            </p:nvSpPr>
            <p:spPr>
              <a:xfrm>
                <a:off x="-1213682" y="3944620"/>
                <a:ext cx="701027" cy="107054"/>
              </a:xfrm>
              <a:custGeom>
                <a:avLst/>
                <a:gdLst/>
                <a:ahLst/>
                <a:cxnLst/>
                <a:rect l="l" t="t" r="r" b="b"/>
                <a:pathLst>
                  <a:path w="24458" h="3735" extrusionOk="0">
                    <a:moveTo>
                      <a:pt x="194" y="0"/>
                    </a:moveTo>
                    <a:lnTo>
                      <a:pt x="116" y="19"/>
                    </a:lnTo>
                    <a:lnTo>
                      <a:pt x="58" y="58"/>
                    </a:lnTo>
                    <a:lnTo>
                      <a:pt x="20" y="116"/>
                    </a:lnTo>
                    <a:lnTo>
                      <a:pt x="0" y="194"/>
                    </a:lnTo>
                    <a:lnTo>
                      <a:pt x="0" y="3541"/>
                    </a:lnTo>
                    <a:lnTo>
                      <a:pt x="20" y="3618"/>
                    </a:lnTo>
                    <a:lnTo>
                      <a:pt x="58" y="3676"/>
                    </a:lnTo>
                    <a:lnTo>
                      <a:pt x="116" y="3715"/>
                    </a:lnTo>
                    <a:lnTo>
                      <a:pt x="194" y="3734"/>
                    </a:lnTo>
                    <a:lnTo>
                      <a:pt x="24264" y="3734"/>
                    </a:lnTo>
                    <a:lnTo>
                      <a:pt x="24341" y="3715"/>
                    </a:lnTo>
                    <a:lnTo>
                      <a:pt x="24399" y="3676"/>
                    </a:lnTo>
                    <a:lnTo>
                      <a:pt x="24438" y="3618"/>
                    </a:lnTo>
                    <a:lnTo>
                      <a:pt x="24457" y="3541"/>
                    </a:lnTo>
                    <a:lnTo>
                      <a:pt x="24457" y="194"/>
                    </a:lnTo>
                    <a:lnTo>
                      <a:pt x="24438" y="116"/>
                    </a:lnTo>
                    <a:lnTo>
                      <a:pt x="24399" y="58"/>
                    </a:lnTo>
                    <a:lnTo>
                      <a:pt x="24341" y="19"/>
                    </a:lnTo>
                    <a:lnTo>
                      <a:pt x="24264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8"/>
              <p:cNvSpPr/>
              <p:nvPr/>
            </p:nvSpPr>
            <p:spPr>
              <a:xfrm>
                <a:off x="-912554" y="2298590"/>
                <a:ext cx="111497" cy="111497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890" extrusionOk="0">
                    <a:moveTo>
                      <a:pt x="1742" y="0"/>
                    </a:moveTo>
                    <a:lnTo>
                      <a:pt x="1549" y="39"/>
                    </a:lnTo>
                    <a:lnTo>
                      <a:pt x="1375" y="78"/>
                    </a:lnTo>
                    <a:lnTo>
                      <a:pt x="1181" y="155"/>
                    </a:lnTo>
                    <a:lnTo>
                      <a:pt x="1026" y="232"/>
                    </a:lnTo>
                    <a:lnTo>
                      <a:pt x="852" y="329"/>
                    </a:lnTo>
                    <a:lnTo>
                      <a:pt x="717" y="445"/>
                    </a:lnTo>
                    <a:lnTo>
                      <a:pt x="562" y="561"/>
                    </a:lnTo>
                    <a:lnTo>
                      <a:pt x="446" y="697"/>
                    </a:lnTo>
                    <a:lnTo>
                      <a:pt x="330" y="851"/>
                    </a:lnTo>
                    <a:lnTo>
                      <a:pt x="233" y="1006"/>
                    </a:lnTo>
                    <a:lnTo>
                      <a:pt x="156" y="1180"/>
                    </a:lnTo>
                    <a:lnTo>
                      <a:pt x="78" y="1374"/>
                    </a:lnTo>
                    <a:lnTo>
                      <a:pt x="40" y="1548"/>
                    </a:lnTo>
                    <a:lnTo>
                      <a:pt x="1" y="1742"/>
                    </a:lnTo>
                    <a:lnTo>
                      <a:pt x="1" y="1935"/>
                    </a:lnTo>
                    <a:lnTo>
                      <a:pt x="1" y="2148"/>
                    </a:lnTo>
                    <a:lnTo>
                      <a:pt x="40" y="2341"/>
                    </a:lnTo>
                    <a:lnTo>
                      <a:pt x="78" y="2515"/>
                    </a:lnTo>
                    <a:lnTo>
                      <a:pt x="156" y="2709"/>
                    </a:lnTo>
                    <a:lnTo>
                      <a:pt x="233" y="2864"/>
                    </a:lnTo>
                    <a:lnTo>
                      <a:pt x="330" y="3038"/>
                    </a:lnTo>
                    <a:lnTo>
                      <a:pt x="446" y="3193"/>
                    </a:lnTo>
                    <a:lnTo>
                      <a:pt x="562" y="3328"/>
                    </a:lnTo>
                    <a:lnTo>
                      <a:pt x="717" y="3444"/>
                    </a:lnTo>
                    <a:lnTo>
                      <a:pt x="852" y="3560"/>
                    </a:lnTo>
                    <a:lnTo>
                      <a:pt x="1026" y="3657"/>
                    </a:lnTo>
                    <a:lnTo>
                      <a:pt x="1181" y="3734"/>
                    </a:lnTo>
                    <a:lnTo>
                      <a:pt x="1375" y="3812"/>
                    </a:lnTo>
                    <a:lnTo>
                      <a:pt x="1549" y="3851"/>
                    </a:lnTo>
                    <a:lnTo>
                      <a:pt x="1742" y="3889"/>
                    </a:lnTo>
                    <a:lnTo>
                      <a:pt x="2149" y="3889"/>
                    </a:lnTo>
                    <a:lnTo>
                      <a:pt x="2342" y="3851"/>
                    </a:lnTo>
                    <a:lnTo>
                      <a:pt x="2536" y="3812"/>
                    </a:lnTo>
                    <a:lnTo>
                      <a:pt x="2710" y="3734"/>
                    </a:lnTo>
                    <a:lnTo>
                      <a:pt x="2884" y="3657"/>
                    </a:lnTo>
                    <a:lnTo>
                      <a:pt x="3039" y="3560"/>
                    </a:lnTo>
                    <a:lnTo>
                      <a:pt x="3193" y="3444"/>
                    </a:lnTo>
                    <a:lnTo>
                      <a:pt x="3329" y="3328"/>
                    </a:lnTo>
                    <a:lnTo>
                      <a:pt x="3445" y="3193"/>
                    </a:lnTo>
                    <a:lnTo>
                      <a:pt x="3561" y="3038"/>
                    </a:lnTo>
                    <a:lnTo>
                      <a:pt x="3658" y="2864"/>
                    </a:lnTo>
                    <a:lnTo>
                      <a:pt x="3735" y="2709"/>
                    </a:lnTo>
                    <a:lnTo>
                      <a:pt x="3813" y="2515"/>
                    </a:lnTo>
                    <a:lnTo>
                      <a:pt x="3851" y="2341"/>
                    </a:lnTo>
                    <a:lnTo>
                      <a:pt x="3890" y="2148"/>
                    </a:lnTo>
                    <a:lnTo>
                      <a:pt x="3890" y="1935"/>
                    </a:lnTo>
                    <a:lnTo>
                      <a:pt x="3890" y="1742"/>
                    </a:lnTo>
                    <a:lnTo>
                      <a:pt x="3851" y="1548"/>
                    </a:lnTo>
                    <a:lnTo>
                      <a:pt x="3813" y="1374"/>
                    </a:lnTo>
                    <a:lnTo>
                      <a:pt x="3735" y="1180"/>
                    </a:lnTo>
                    <a:lnTo>
                      <a:pt x="3658" y="1006"/>
                    </a:lnTo>
                    <a:lnTo>
                      <a:pt x="3561" y="851"/>
                    </a:lnTo>
                    <a:lnTo>
                      <a:pt x="3445" y="697"/>
                    </a:lnTo>
                    <a:lnTo>
                      <a:pt x="3329" y="561"/>
                    </a:lnTo>
                    <a:lnTo>
                      <a:pt x="3193" y="445"/>
                    </a:lnTo>
                    <a:lnTo>
                      <a:pt x="3039" y="329"/>
                    </a:lnTo>
                    <a:lnTo>
                      <a:pt x="2884" y="232"/>
                    </a:lnTo>
                    <a:lnTo>
                      <a:pt x="2710" y="155"/>
                    </a:lnTo>
                    <a:lnTo>
                      <a:pt x="2536" y="78"/>
                    </a:lnTo>
                    <a:lnTo>
                      <a:pt x="2342" y="39"/>
                    </a:lnTo>
                    <a:lnTo>
                      <a:pt x="214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" name="Google Shape;396;p38"/>
            <p:cNvGrpSpPr/>
            <p:nvPr/>
          </p:nvGrpSpPr>
          <p:grpSpPr>
            <a:xfrm>
              <a:off x="1589097" y="2179326"/>
              <a:ext cx="1097654" cy="2083782"/>
              <a:chOff x="-1187428" y="2511264"/>
              <a:chExt cx="1097654" cy="2083782"/>
            </a:xfrm>
          </p:grpSpPr>
          <p:sp>
            <p:nvSpPr>
              <p:cNvPr id="397" name="Google Shape;397;p38"/>
              <p:cNvSpPr/>
              <p:nvPr/>
            </p:nvSpPr>
            <p:spPr>
              <a:xfrm>
                <a:off x="-1187428" y="4488432"/>
                <a:ext cx="1082805" cy="106614"/>
              </a:xfrm>
              <a:custGeom>
                <a:avLst/>
                <a:gdLst/>
                <a:ahLst/>
                <a:cxnLst/>
                <a:rect l="l" t="t" r="r" b="b"/>
                <a:pathLst>
                  <a:path w="38137" h="3755" extrusionOk="0">
                    <a:moveTo>
                      <a:pt x="116" y="1"/>
                    </a:moveTo>
                    <a:lnTo>
                      <a:pt x="77" y="20"/>
                    </a:lnTo>
                    <a:lnTo>
                      <a:pt x="39" y="39"/>
                    </a:lnTo>
                    <a:lnTo>
                      <a:pt x="19" y="78"/>
                    </a:lnTo>
                    <a:lnTo>
                      <a:pt x="0" y="117"/>
                    </a:lnTo>
                    <a:lnTo>
                      <a:pt x="0" y="3638"/>
                    </a:lnTo>
                    <a:lnTo>
                      <a:pt x="19" y="3677"/>
                    </a:lnTo>
                    <a:lnTo>
                      <a:pt x="39" y="3716"/>
                    </a:lnTo>
                    <a:lnTo>
                      <a:pt x="77" y="3735"/>
                    </a:lnTo>
                    <a:lnTo>
                      <a:pt x="116" y="3754"/>
                    </a:lnTo>
                    <a:lnTo>
                      <a:pt x="38021" y="3754"/>
                    </a:lnTo>
                    <a:lnTo>
                      <a:pt x="38079" y="3735"/>
                    </a:lnTo>
                    <a:lnTo>
                      <a:pt x="38098" y="3716"/>
                    </a:lnTo>
                    <a:lnTo>
                      <a:pt x="38137" y="3677"/>
                    </a:lnTo>
                    <a:lnTo>
                      <a:pt x="38137" y="3638"/>
                    </a:lnTo>
                    <a:lnTo>
                      <a:pt x="38137" y="117"/>
                    </a:lnTo>
                    <a:lnTo>
                      <a:pt x="38137" y="78"/>
                    </a:lnTo>
                    <a:lnTo>
                      <a:pt x="38098" y="39"/>
                    </a:lnTo>
                    <a:lnTo>
                      <a:pt x="38079" y="20"/>
                    </a:lnTo>
                    <a:lnTo>
                      <a:pt x="38021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8"/>
              <p:cNvSpPr/>
              <p:nvPr/>
            </p:nvSpPr>
            <p:spPr>
              <a:xfrm>
                <a:off x="-1161080" y="4163196"/>
                <a:ext cx="1036695" cy="325264"/>
              </a:xfrm>
              <a:custGeom>
                <a:avLst/>
                <a:gdLst/>
                <a:ahLst/>
                <a:cxnLst/>
                <a:rect l="l" t="t" r="r" b="b"/>
                <a:pathLst>
                  <a:path w="36513" h="11456" extrusionOk="0">
                    <a:moveTo>
                      <a:pt x="7489" y="1"/>
                    </a:moveTo>
                    <a:lnTo>
                      <a:pt x="1413" y="4857"/>
                    </a:lnTo>
                    <a:lnTo>
                      <a:pt x="1239" y="4993"/>
                    </a:lnTo>
                    <a:lnTo>
                      <a:pt x="1084" y="5128"/>
                    </a:lnTo>
                    <a:lnTo>
                      <a:pt x="949" y="5283"/>
                    </a:lnTo>
                    <a:lnTo>
                      <a:pt x="814" y="5438"/>
                    </a:lnTo>
                    <a:lnTo>
                      <a:pt x="581" y="5786"/>
                    </a:lnTo>
                    <a:lnTo>
                      <a:pt x="368" y="6135"/>
                    </a:lnTo>
                    <a:lnTo>
                      <a:pt x="214" y="6522"/>
                    </a:lnTo>
                    <a:lnTo>
                      <a:pt x="98" y="6928"/>
                    </a:lnTo>
                    <a:lnTo>
                      <a:pt x="59" y="7121"/>
                    </a:lnTo>
                    <a:lnTo>
                      <a:pt x="40" y="7334"/>
                    </a:lnTo>
                    <a:lnTo>
                      <a:pt x="20" y="7547"/>
                    </a:lnTo>
                    <a:lnTo>
                      <a:pt x="1" y="7760"/>
                    </a:lnTo>
                    <a:lnTo>
                      <a:pt x="20" y="8127"/>
                    </a:lnTo>
                    <a:lnTo>
                      <a:pt x="78" y="8495"/>
                    </a:lnTo>
                    <a:lnTo>
                      <a:pt x="175" y="8863"/>
                    </a:lnTo>
                    <a:lnTo>
                      <a:pt x="291" y="9192"/>
                    </a:lnTo>
                    <a:lnTo>
                      <a:pt x="465" y="9521"/>
                    </a:lnTo>
                    <a:lnTo>
                      <a:pt x="639" y="9830"/>
                    </a:lnTo>
                    <a:lnTo>
                      <a:pt x="852" y="10120"/>
                    </a:lnTo>
                    <a:lnTo>
                      <a:pt x="1104" y="10372"/>
                    </a:lnTo>
                    <a:lnTo>
                      <a:pt x="1355" y="10623"/>
                    </a:lnTo>
                    <a:lnTo>
                      <a:pt x="1646" y="10836"/>
                    </a:lnTo>
                    <a:lnTo>
                      <a:pt x="1955" y="11010"/>
                    </a:lnTo>
                    <a:lnTo>
                      <a:pt x="2284" y="11165"/>
                    </a:lnTo>
                    <a:lnTo>
                      <a:pt x="2613" y="11301"/>
                    </a:lnTo>
                    <a:lnTo>
                      <a:pt x="2981" y="11397"/>
                    </a:lnTo>
                    <a:lnTo>
                      <a:pt x="3348" y="11436"/>
                    </a:lnTo>
                    <a:lnTo>
                      <a:pt x="3716" y="11456"/>
                    </a:lnTo>
                    <a:lnTo>
                      <a:pt x="32797" y="11456"/>
                    </a:lnTo>
                    <a:lnTo>
                      <a:pt x="33184" y="11436"/>
                    </a:lnTo>
                    <a:lnTo>
                      <a:pt x="33552" y="11397"/>
                    </a:lnTo>
                    <a:lnTo>
                      <a:pt x="33900" y="11301"/>
                    </a:lnTo>
                    <a:lnTo>
                      <a:pt x="34249" y="11165"/>
                    </a:lnTo>
                    <a:lnTo>
                      <a:pt x="34577" y="11010"/>
                    </a:lnTo>
                    <a:lnTo>
                      <a:pt x="34868" y="10836"/>
                    </a:lnTo>
                    <a:lnTo>
                      <a:pt x="35158" y="10623"/>
                    </a:lnTo>
                    <a:lnTo>
                      <a:pt x="35429" y="10372"/>
                    </a:lnTo>
                    <a:lnTo>
                      <a:pt x="35661" y="10120"/>
                    </a:lnTo>
                    <a:lnTo>
                      <a:pt x="35874" y="9830"/>
                    </a:lnTo>
                    <a:lnTo>
                      <a:pt x="36067" y="9521"/>
                    </a:lnTo>
                    <a:lnTo>
                      <a:pt x="36222" y="9192"/>
                    </a:lnTo>
                    <a:lnTo>
                      <a:pt x="36338" y="8863"/>
                    </a:lnTo>
                    <a:lnTo>
                      <a:pt x="36435" y="8495"/>
                    </a:lnTo>
                    <a:lnTo>
                      <a:pt x="36493" y="8127"/>
                    </a:lnTo>
                    <a:lnTo>
                      <a:pt x="36512" y="7760"/>
                    </a:lnTo>
                    <a:lnTo>
                      <a:pt x="36512" y="7547"/>
                    </a:lnTo>
                    <a:lnTo>
                      <a:pt x="36493" y="7334"/>
                    </a:lnTo>
                    <a:lnTo>
                      <a:pt x="36454" y="7121"/>
                    </a:lnTo>
                    <a:lnTo>
                      <a:pt x="36416" y="6928"/>
                    </a:lnTo>
                    <a:lnTo>
                      <a:pt x="36300" y="6522"/>
                    </a:lnTo>
                    <a:lnTo>
                      <a:pt x="36145" y="6135"/>
                    </a:lnTo>
                    <a:lnTo>
                      <a:pt x="35951" y="5786"/>
                    </a:lnTo>
                    <a:lnTo>
                      <a:pt x="35700" y="5438"/>
                    </a:lnTo>
                    <a:lnTo>
                      <a:pt x="35564" y="5283"/>
                    </a:lnTo>
                    <a:lnTo>
                      <a:pt x="35429" y="5128"/>
                    </a:lnTo>
                    <a:lnTo>
                      <a:pt x="35274" y="4993"/>
                    </a:lnTo>
                    <a:lnTo>
                      <a:pt x="35119" y="4857"/>
                    </a:lnTo>
                    <a:lnTo>
                      <a:pt x="29024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8"/>
              <p:cNvSpPr/>
              <p:nvPr/>
            </p:nvSpPr>
            <p:spPr>
              <a:xfrm>
                <a:off x="-992968" y="4083555"/>
                <a:ext cx="693884" cy="106046"/>
              </a:xfrm>
              <a:custGeom>
                <a:avLst/>
                <a:gdLst/>
                <a:ahLst/>
                <a:cxnLst/>
                <a:rect l="l" t="t" r="r" b="b"/>
                <a:pathLst>
                  <a:path w="24439" h="3735" extrusionOk="0">
                    <a:moveTo>
                      <a:pt x="194" y="0"/>
                    </a:moveTo>
                    <a:lnTo>
                      <a:pt x="117" y="20"/>
                    </a:lnTo>
                    <a:lnTo>
                      <a:pt x="59" y="58"/>
                    </a:lnTo>
                    <a:lnTo>
                      <a:pt x="20" y="116"/>
                    </a:lnTo>
                    <a:lnTo>
                      <a:pt x="1" y="194"/>
                    </a:lnTo>
                    <a:lnTo>
                      <a:pt x="1" y="3541"/>
                    </a:lnTo>
                    <a:lnTo>
                      <a:pt x="20" y="3619"/>
                    </a:lnTo>
                    <a:lnTo>
                      <a:pt x="59" y="3677"/>
                    </a:lnTo>
                    <a:lnTo>
                      <a:pt x="117" y="3715"/>
                    </a:lnTo>
                    <a:lnTo>
                      <a:pt x="194" y="3735"/>
                    </a:lnTo>
                    <a:lnTo>
                      <a:pt x="24264" y="3735"/>
                    </a:lnTo>
                    <a:lnTo>
                      <a:pt x="24322" y="3715"/>
                    </a:lnTo>
                    <a:lnTo>
                      <a:pt x="24400" y="3677"/>
                    </a:lnTo>
                    <a:lnTo>
                      <a:pt x="24438" y="3619"/>
                    </a:lnTo>
                    <a:lnTo>
                      <a:pt x="24438" y="3541"/>
                    </a:lnTo>
                    <a:lnTo>
                      <a:pt x="24438" y="194"/>
                    </a:lnTo>
                    <a:lnTo>
                      <a:pt x="24438" y="116"/>
                    </a:lnTo>
                    <a:lnTo>
                      <a:pt x="24400" y="58"/>
                    </a:lnTo>
                    <a:lnTo>
                      <a:pt x="24322" y="20"/>
                    </a:lnTo>
                    <a:lnTo>
                      <a:pt x="24264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8"/>
              <p:cNvSpPr/>
              <p:nvPr/>
            </p:nvSpPr>
            <p:spPr>
              <a:xfrm>
                <a:off x="-1092398" y="3999485"/>
                <a:ext cx="892745" cy="106074"/>
              </a:xfrm>
              <a:custGeom>
                <a:avLst/>
                <a:gdLst/>
                <a:ahLst/>
                <a:cxnLst/>
                <a:rect l="l" t="t" r="r" b="b"/>
                <a:pathLst>
                  <a:path w="31443" h="3736" extrusionOk="0">
                    <a:moveTo>
                      <a:pt x="78" y="1"/>
                    </a:moveTo>
                    <a:lnTo>
                      <a:pt x="39" y="20"/>
                    </a:lnTo>
                    <a:lnTo>
                      <a:pt x="20" y="59"/>
                    </a:lnTo>
                    <a:lnTo>
                      <a:pt x="0" y="98"/>
                    </a:lnTo>
                    <a:lnTo>
                      <a:pt x="0" y="3619"/>
                    </a:lnTo>
                    <a:lnTo>
                      <a:pt x="20" y="3658"/>
                    </a:lnTo>
                    <a:lnTo>
                      <a:pt x="39" y="3697"/>
                    </a:lnTo>
                    <a:lnTo>
                      <a:pt x="78" y="3716"/>
                    </a:lnTo>
                    <a:lnTo>
                      <a:pt x="117" y="3735"/>
                    </a:lnTo>
                    <a:lnTo>
                      <a:pt x="31346" y="3735"/>
                    </a:lnTo>
                    <a:lnTo>
                      <a:pt x="31385" y="3716"/>
                    </a:lnTo>
                    <a:lnTo>
                      <a:pt x="31404" y="3697"/>
                    </a:lnTo>
                    <a:lnTo>
                      <a:pt x="31443" y="3658"/>
                    </a:lnTo>
                    <a:lnTo>
                      <a:pt x="31443" y="3619"/>
                    </a:lnTo>
                    <a:lnTo>
                      <a:pt x="31443" y="98"/>
                    </a:lnTo>
                    <a:lnTo>
                      <a:pt x="31443" y="59"/>
                    </a:lnTo>
                    <a:lnTo>
                      <a:pt x="31404" y="20"/>
                    </a:lnTo>
                    <a:lnTo>
                      <a:pt x="31385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>
                <a:off x="-1157786" y="2515665"/>
                <a:ext cx="1063611" cy="1538788"/>
              </a:xfrm>
              <a:custGeom>
                <a:avLst/>
                <a:gdLst/>
                <a:ahLst/>
                <a:cxnLst/>
                <a:rect l="l" t="t" r="r" b="b"/>
                <a:pathLst>
                  <a:path w="37461" h="54197" extrusionOk="0">
                    <a:moveTo>
                      <a:pt x="24284" y="0"/>
                    </a:moveTo>
                    <a:lnTo>
                      <a:pt x="23394" y="19"/>
                    </a:lnTo>
                    <a:lnTo>
                      <a:pt x="22446" y="78"/>
                    </a:lnTo>
                    <a:lnTo>
                      <a:pt x="21478" y="194"/>
                    </a:lnTo>
                    <a:lnTo>
                      <a:pt x="21478" y="4683"/>
                    </a:lnTo>
                    <a:lnTo>
                      <a:pt x="4238" y="4683"/>
                    </a:lnTo>
                    <a:lnTo>
                      <a:pt x="4238" y="6753"/>
                    </a:lnTo>
                    <a:lnTo>
                      <a:pt x="1510" y="8223"/>
                    </a:lnTo>
                    <a:lnTo>
                      <a:pt x="1355" y="8320"/>
                    </a:lnTo>
                    <a:lnTo>
                      <a:pt x="1181" y="8436"/>
                    </a:lnTo>
                    <a:lnTo>
                      <a:pt x="1026" y="8552"/>
                    </a:lnTo>
                    <a:lnTo>
                      <a:pt x="891" y="8688"/>
                    </a:lnTo>
                    <a:lnTo>
                      <a:pt x="756" y="8823"/>
                    </a:lnTo>
                    <a:lnTo>
                      <a:pt x="620" y="8978"/>
                    </a:lnTo>
                    <a:lnTo>
                      <a:pt x="504" y="9133"/>
                    </a:lnTo>
                    <a:lnTo>
                      <a:pt x="407" y="9288"/>
                    </a:lnTo>
                    <a:lnTo>
                      <a:pt x="311" y="9462"/>
                    </a:lnTo>
                    <a:lnTo>
                      <a:pt x="233" y="9636"/>
                    </a:lnTo>
                    <a:lnTo>
                      <a:pt x="156" y="9810"/>
                    </a:lnTo>
                    <a:lnTo>
                      <a:pt x="98" y="10004"/>
                    </a:lnTo>
                    <a:lnTo>
                      <a:pt x="59" y="10197"/>
                    </a:lnTo>
                    <a:lnTo>
                      <a:pt x="20" y="10391"/>
                    </a:lnTo>
                    <a:lnTo>
                      <a:pt x="1" y="10584"/>
                    </a:lnTo>
                    <a:lnTo>
                      <a:pt x="1" y="10778"/>
                    </a:lnTo>
                    <a:lnTo>
                      <a:pt x="1" y="13293"/>
                    </a:lnTo>
                    <a:lnTo>
                      <a:pt x="5032" y="13293"/>
                    </a:lnTo>
                    <a:lnTo>
                      <a:pt x="5186" y="13312"/>
                    </a:lnTo>
                    <a:lnTo>
                      <a:pt x="5322" y="13332"/>
                    </a:lnTo>
                    <a:lnTo>
                      <a:pt x="5457" y="13370"/>
                    </a:lnTo>
                    <a:lnTo>
                      <a:pt x="5573" y="13409"/>
                    </a:lnTo>
                    <a:lnTo>
                      <a:pt x="5709" y="13467"/>
                    </a:lnTo>
                    <a:lnTo>
                      <a:pt x="5806" y="13544"/>
                    </a:lnTo>
                    <a:lnTo>
                      <a:pt x="5922" y="13622"/>
                    </a:lnTo>
                    <a:lnTo>
                      <a:pt x="6018" y="13699"/>
                    </a:lnTo>
                    <a:lnTo>
                      <a:pt x="6115" y="13815"/>
                    </a:lnTo>
                    <a:lnTo>
                      <a:pt x="6193" y="13912"/>
                    </a:lnTo>
                    <a:lnTo>
                      <a:pt x="6270" y="14028"/>
                    </a:lnTo>
                    <a:lnTo>
                      <a:pt x="6328" y="14144"/>
                    </a:lnTo>
                    <a:lnTo>
                      <a:pt x="6367" y="14280"/>
                    </a:lnTo>
                    <a:lnTo>
                      <a:pt x="6405" y="14415"/>
                    </a:lnTo>
                    <a:lnTo>
                      <a:pt x="6425" y="14551"/>
                    </a:lnTo>
                    <a:lnTo>
                      <a:pt x="6425" y="14686"/>
                    </a:lnTo>
                    <a:lnTo>
                      <a:pt x="6425" y="14841"/>
                    </a:lnTo>
                    <a:lnTo>
                      <a:pt x="6405" y="14976"/>
                    </a:lnTo>
                    <a:lnTo>
                      <a:pt x="6367" y="15112"/>
                    </a:lnTo>
                    <a:lnTo>
                      <a:pt x="6328" y="15247"/>
                    </a:lnTo>
                    <a:lnTo>
                      <a:pt x="6270" y="15363"/>
                    </a:lnTo>
                    <a:lnTo>
                      <a:pt x="6193" y="15479"/>
                    </a:lnTo>
                    <a:lnTo>
                      <a:pt x="6115" y="15576"/>
                    </a:lnTo>
                    <a:lnTo>
                      <a:pt x="6018" y="15673"/>
                    </a:lnTo>
                    <a:lnTo>
                      <a:pt x="5922" y="15770"/>
                    </a:lnTo>
                    <a:lnTo>
                      <a:pt x="5806" y="15847"/>
                    </a:lnTo>
                    <a:lnTo>
                      <a:pt x="5709" y="15924"/>
                    </a:lnTo>
                    <a:lnTo>
                      <a:pt x="5573" y="15982"/>
                    </a:lnTo>
                    <a:lnTo>
                      <a:pt x="5457" y="16021"/>
                    </a:lnTo>
                    <a:lnTo>
                      <a:pt x="5322" y="16060"/>
                    </a:lnTo>
                    <a:lnTo>
                      <a:pt x="5186" y="16079"/>
                    </a:lnTo>
                    <a:lnTo>
                      <a:pt x="5032" y="16099"/>
                    </a:lnTo>
                    <a:lnTo>
                      <a:pt x="485" y="16099"/>
                    </a:lnTo>
                    <a:lnTo>
                      <a:pt x="485" y="16292"/>
                    </a:lnTo>
                    <a:lnTo>
                      <a:pt x="523" y="16486"/>
                    </a:lnTo>
                    <a:lnTo>
                      <a:pt x="562" y="16679"/>
                    </a:lnTo>
                    <a:lnTo>
                      <a:pt x="620" y="16853"/>
                    </a:lnTo>
                    <a:lnTo>
                      <a:pt x="678" y="17047"/>
                    </a:lnTo>
                    <a:lnTo>
                      <a:pt x="775" y="17201"/>
                    </a:lnTo>
                    <a:lnTo>
                      <a:pt x="872" y="17376"/>
                    </a:lnTo>
                    <a:lnTo>
                      <a:pt x="988" y="17530"/>
                    </a:lnTo>
                    <a:lnTo>
                      <a:pt x="1104" y="17666"/>
                    </a:lnTo>
                    <a:lnTo>
                      <a:pt x="1239" y="17801"/>
                    </a:lnTo>
                    <a:lnTo>
                      <a:pt x="1394" y="17917"/>
                    </a:lnTo>
                    <a:lnTo>
                      <a:pt x="1549" y="18033"/>
                    </a:lnTo>
                    <a:lnTo>
                      <a:pt x="1723" y="18130"/>
                    </a:lnTo>
                    <a:lnTo>
                      <a:pt x="1897" y="18208"/>
                    </a:lnTo>
                    <a:lnTo>
                      <a:pt x="2091" y="18285"/>
                    </a:lnTo>
                    <a:lnTo>
                      <a:pt x="2284" y="18324"/>
                    </a:lnTo>
                    <a:lnTo>
                      <a:pt x="2748" y="18440"/>
                    </a:lnTo>
                    <a:lnTo>
                      <a:pt x="3232" y="18575"/>
                    </a:lnTo>
                    <a:lnTo>
                      <a:pt x="3716" y="18730"/>
                    </a:lnTo>
                    <a:lnTo>
                      <a:pt x="4200" y="18923"/>
                    </a:lnTo>
                    <a:lnTo>
                      <a:pt x="4645" y="19136"/>
                    </a:lnTo>
                    <a:lnTo>
                      <a:pt x="4858" y="19252"/>
                    </a:lnTo>
                    <a:lnTo>
                      <a:pt x="5051" y="19388"/>
                    </a:lnTo>
                    <a:lnTo>
                      <a:pt x="5245" y="19523"/>
                    </a:lnTo>
                    <a:lnTo>
                      <a:pt x="5419" y="19659"/>
                    </a:lnTo>
                    <a:lnTo>
                      <a:pt x="5573" y="19814"/>
                    </a:lnTo>
                    <a:lnTo>
                      <a:pt x="5709" y="19968"/>
                    </a:lnTo>
                    <a:lnTo>
                      <a:pt x="5864" y="19814"/>
                    </a:lnTo>
                    <a:lnTo>
                      <a:pt x="6077" y="19620"/>
                    </a:lnTo>
                    <a:lnTo>
                      <a:pt x="6367" y="19388"/>
                    </a:lnTo>
                    <a:lnTo>
                      <a:pt x="6734" y="19136"/>
                    </a:lnTo>
                    <a:lnTo>
                      <a:pt x="6967" y="19020"/>
                    </a:lnTo>
                    <a:lnTo>
                      <a:pt x="7199" y="18885"/>
                    </a:lnTo>
                    <a:lnTo>
                      <a:pt x="7470" y="18769"/>
                    </a:lnTo>
                    <a:lnTo>
                      <a:pt x="7741" y="18633"/>
                    </a:lnTo>
                    <a:lnTo>
                      <a:pt x="8050" y="18537"/>
                    </a:lnTo>
                    <a:lnTo>
                      <a:pt x="8379" y="18420"/>
                    </a:lnTo>
                    <a:lnTo>
                      <a:pt x="8727" y="18343"/>
                    </a:lnTo>
                    <a:lnTo>
                      <a:pt x="9095" y="18266"/>
                    </a:lnTo>
                    <a:lnTo>
                      <a:pt x="9482" y="18208"/>
                    </a:lnTo>
                    <a:lnTo>
                      <a:pt x="9888" y="18169"/>
                    </a:lnTo>
                    <a:lnTo>
                      <a:pt x="10314" y="18150"/>
                    </a:lnTo>
                    <a:lnTo>
                      <a:pt x="10778" y="18150"/>
                    </a:lnTo>
                    <a:lnTo>
                      <a:pt x="11243" y="18169"/>
                    </a:lnTo>
                    <a:lnTo>
                      <a:pt x="11746" y="18227"/>
                    </a:lnTo>
                    <a:lnTo>
                      <a:pt x="12268" y="18324"/>
                    </a:lnTo>
                    <a:lnTo>
                      <a:pt x="12810" y="18440"/>
                    </a:lnTo>
                    <a:lnTo>
                      <a:pt x="13371" y="18595"/>
                    </a:lnTo>
                    <a:lnTo>
                      <a:pt x="13952" y="18788"/>
                    </a:lnTo>
                    <a:lnTo>
                      <a:pt x="14551" y="19020"/>
                    </a:lnTo>
                    <a:lnTo>
                      <a:pt x="15190" y="19291"/>
                    </a:lnTo>
                    <a:lnTo>
                      <a:pt x="15828" y="19620"/>
                    </a:lnTo>
                    <a:lnTo>
                      <a:pt x="16506" y="19968"/>
                    </a:lnTo>
                    <a:lnTo>
                      <a:pt x="15867" y="20704"/>
                    </a:lnTo>
                    <a:lnTo>
                      <a:pt x="14145" y="22639"/>
                    </a:lnTo>
                    <a:lnTo>
                      <a:pt x="13003" y="23954"/>
                    </a:lnTo>
                    <a:lnTo>
                      <a:pt x="11726" y="25444"/>
                    </a:lnTo>
                    <a:lnTo>
                      <a:pt x="10372" y="27069"/>
                    </a:lnTo>
                    <a:lnTo>
                      <a:pt x="8940" y="28791"/>
                    </a:lnTo>
                    <a:lnTo>
                      <a:pt x="7528" y="30552"/>
                    </a:lnTo>
                    <a:lnTo>
                      <a:pt x="6154" y="32313"/>
                    </a:lnTo>
                    <a:lnTo>
                      <a:pt x="5496" y="33184"/>
                    </a:lnTo>
                    <a:lnTo>
                      <a:pt x="4858" y="34054"/>
                    </a:lnTo>
                    <a:lnTo>
                      <a:pt x="4258" y="34886"/>
                    </a:lnTo>
                    <a:lnTo>
                      <a:pt x="3697" y="35699"/>
                    </a:lnTo>
                    <a:lnTo>
                      <a:pt x="3174" y="36473"/>
                    </a:lnTo>
                    <a:lnTo>
                      <a:pt x="2710" y="37228"/>
                    </a:lnTo>
                    <a:lnTo>
                      <a:pt x="2303" y="37924"/>
                    </a:lnTo>
                    <a:lnTo>
                      <a:pt x="1936" y="38582"/>
                    </a:lnTo>
                    <a:lnTo>
                      <a:pt x="1646" y="39182"/>
                    </a:lnTo>
                    <a:lnTo>
                      <a:pt x="1413" y="39724"/>
                    </a:lnTo>
                    <a:lnTo>
                      <a:pt x="1336" y="39975"/>
                    </a:lnTo>
                    <a:lnTo>
                      <a:pt x="1278" y="40207"/>
                    </a:lnTo>
                    <a:lnTo>
                      <a:pt x="1239" y="40420"/>
                    </a:lnTo>
                    <a:lnTo>
                      <a:pt x="1220" y="40614"/>
                    </a:lnTo>
                    <a:lnTo>
                      <a:pt x="1162" y="41426"/>
                    </a:lnTo>
                    <a:lnTo>
                      <a:pt x="1143" y="42336"/>
                    </a:lnTo>
                    <a:lnTo>
                      <a:pt x="1104" y="44426"/>
                    </a:lnTo>
                    <a:lnTo>
                      <a:pt x="1104" y="46670"/>
                    </a:lnTo>
                    <a:lnTo>
                      <a:pt x="1123" y="48914"/>
                    </a:lnTo>
                    <a:lnTo>
                      <a:pt x="1181" y="52649"/>
                    </a:lnTo>
                    <a:lnTo>
                      <a:pt x="1220" y="54197"/>
                    </a:lnTo>
                    <a:lnTo>
                      <a:pt x="35313" y="54197"/>
                    </a:lnTo>
                    <a:lnTo>
                      <a:pt x="35081" y="53713"/>
                    </a:lnTo>
                    <a:lnTo>
                      <a:pt x="34790" y="53133"/>
                    </a:lnTo>
                    <a:lnTo>
                      <a:pt x="34442" y="52339"/>
                    </a:lnTo>
                    <a:lnTo>
                      <a:pt x="34055" y="51391"/>
                    </a:lnTo>
                    <a:lnTo>
                      <a:pt x="33610" y="50269"/>
                    </a:lnTo>
                    <a:lnTo>
                      <a:pt x="33165" y="49031"/>
                    </a:lnTo>
                    <a:lnTo>
                      <a:pt x="32952" y="48353"/>
                    </a:lnTo>
                    <a:lnTo>
                      <a:pt x="32739" y="47657"/>
                    </a:lnTo>
                    <a:lnTo>
                      <a:pt x="32527" y="46960"/>
                    </a:lnTo>
                    <a:lnTo>
                      <a:pt x="32333" y="46225"/>
                    </a:lnTo>
                    <a:lnTo>
                      <a:pt x="32159" y="45470"/>
                    </a:lnTo>
                    <a:lnTo>
                      <a:pt x="31985" y="44696"/>
                    </a:lnTo>
                    <a:lnTo>
                      <a:pt x="31830" y="43922"/>
                    </a:lnTo>
                    <a:lnTo>
                      <a:pt x="31714" y="43148"/>
                    </a:lnTo>
                    <a:lnTo>
                      <a:pt x="31598" y="42355"/>
                    </a:lnTo>
                    <a:lnTo>
                      <a:pt x="31520" y="41562"/>
                    </a:lnTo>
                    <a:lnTo>
                      <a:pt x="31482" y="40769"/>
                    </a:lnTo>
                    <a:lnTo>
                      <a:pt x="31462" y="39975"/>
                    </a:lnTo>
                    <a:lnTo>
                      <a:pt x="31482" y="39182"/>
                    </a:lnTo>
                    <a:lnTo>
                      <a:pt x="31540" y="38389"/>
                    </a:lnTo>
                    <a:lnTo>
                      <a:pt x="31617" y="37615"/>
                    </a:lnTo>
                    <a:lnTo>
                      <a:pt x="31753" y="36860"/>
                    </a:lnTo>
                    <a:lnTo>
                      <a:pt x="31849" y="36492"/>
                    </a:lnTo>
                    <a:lnTo>
                      <a:pt x="31946" y="36125"/>
                    </a:lnTo>
                    <a:lnTo>
                      <a:pt x="32043" y="35757"/>
                    </a:lnTo>
                    <a:lnTo>
                      <a:pt x="32159" y="35390"/>
                    </a:lnTo>
                    <a:lnTo>
                      <a:pt x="32410" y="34693"/>
                    </a:lnTo>
                    <a:lnTo>
                      <a:pt x="32681" y="33996"/>
                    </a:lnTo>
                    <a:lnTo>
                      <a:pt x="33184" y="32700"/>
                    </a:lnTo>
                    <a:lnTo>
                      <a:pt x="33726" y="31442"/>
                    </a:lnTo>
                    <a:lnTo>
                      <a:pt x="34249" y="30262"/>
                    </a:lnTo>
                    <a:lnTo>
                      <a:pt x="34752" y="29101"/>
                    </a:lnTo>
                    <a:lnTo>
                      <a:pt x="35235" y="27979"/>
                    </a:lnTo>
                    <a:lnTo>
                      <a:pt x="35700" y="26857"/>
                    </a:lnTo>
                    <a:lnTo>
                      <a:pt x="36126" y="25734"/>
                    </a:lnTo>
                    <a:lnTo>
                      <a:pt x="36319" y="25154"/>
                    </a:lnTo>
                    <a:lnTo>
                      <a:pt x="36512" y="24573"/>
                    </a:lnTo>
                    <a:lnTo>
                      <a:pt x="36667" y="23993"/>
                    </a:lnTo>
                    <a:lnTo>
                      <a:pt x="36841" y="23412"/>
                    </a:lnTo>
                    <a:lnTo>
                      <a:pt x="36977" y="22793"/>
                    </a:lnTo>
                    <a:lnTo>
                      <a:pt x="37093" y="22174"/>
                    </a:lnTo>
                    <a:lnTo>
                      <a:pt x="37209" y="21555"/>
                    </a:lnTo>
                    <a:lnTo>
                      <a:pt x="37306" y="20897"/>
                    </a:lnTo>
                    <a:lnTo>
                      <a:pt x="37364" y="20239"/>
                    </a:lnTo>
                    <a:lnTo>
                      <a:pt x="37422" y="19543"/>
                    </a:lnTo>
                    <a:lnTo>
                      <a:pt x="37461" y="18827"/>
                    </a:lnTo>
                    <a:lnTo>
                      <a:pt x="37461" y="18091"/>
                    </a:lnTo>
                    <a:lnTo>
                      <a:pt x="37461" y="17337"/>
                    </a:lnTo>
                    <a:lnTo>
                      <a:pt x="37422" y="16544"/>
                    </a:lnTo>
                    <a:lnTo>
                      <a:pt x="37344" y="15731"/>
                    </a:lnTo>
                    <a:lnTo>
                      <a:pt x="37267" y="14880"/>
                    </a:lnTo>
                    <a:lnTo>
                      <a:pt x="37151" y="14028"/>
                    </a:lnTo>
                    <a:lnTo>
                      <a:pt x="37016" y="13177"/>
                    </a:lnTo>
                    <a:lnTo>
                      <a:pt x="36880" y="12345"/>
                    </a:lnTo>
                    <a:lnTo>
                      <a:pt x="36706" y="11532"/>
                    </a:lnTo>
                    <a:lnTo>
                      <a:pt x="36512" y="10739"/>
                    </a:lnTo>
                    <a:lnTo>
                      <a:pt x="36300" y="9965"/>
                    </a:lnTo>
                    <a:lnTo>
                      <a:pt x="36067" y="9210"/>
                    </a:lnTo>
                    <a:lnTo>
                      <a:pt x="35816" y="8494"/>
                    </a:lnTo>
                    <a:lnTo>
                      <a:pt x="35545" y="7778"/>
                    </a:lnTo>
                    <a:lnTo>
                      <a:pt x="35235" y="7082"/>
                    </a:lnTo>
                    <a:lnTo>
                      <a:pt x="34926" y="6424"/>
                    </a:lnTo>
                    <a:lnTo>
                      <a:pt x="34578" y="5785"/>
                    </a:lnTo>
                    <a:lnTo>
                      <a:pt x="34191" y="5186"/>
                    </a:lnTo>
                    <a:lnTo>
                      <a:pt x="33804" y="4605"/>
                    </a:lnTo>
                    <a:lnTo>
                      <a:pt x="33378" y="4044"/>
                    </a:lnTo>
                    <a:lnTo>
                      <a:pt x="32914" y="3522"/>
                    </a:lnTo>
                    <a:lnTo>
                      <a:pt x="32449" y="3038"/>
                    </a:lnTo>
                    <a:lnTo>
                      <a:pt x="31927" y="2574"/>
                    </a:lnTo>
                    <a:lnTo>
                      <a:pt x="31385" y="2148"/>
                    </a:lnTo>
                    <a:lnTo>
                      <a:pt x="30824" y="1761"/>
                    </a:lnTo>
                    <a:lnTo>
                      <a:pt x="30534" y="1587"/>
                    </a:lnTo>
                    <a:lnTo>
                      <a:pt x="30224" y="1413"/>
                    </a:lnTo>
                    <a:lnTo>
                      <a:pt x="29914" y="1238"/>
                    </a:lnTo>
                    <a:lnTo>
                      <a:pt x="29605" y="1084"/>
                    </a:lnTo>
                    <a:lnTo>
                      <a:pt x="29276" y="948"/>
                    </a:lnTo>
                    <a:lnTo>
                      <a:pt x="28947" y="813"/>
                    </a:lnTo>
                    <a:lnTo>
                      <a:pt x="28599" y="697"/>
                    </a:lnTo>
                    <a:lnTo>
                      <a:pt x="28250" y="581"/>
                    </a:lnTo>
                    <a:lnTo>
                      <a:pt x="27883" y="465"/>
                    </a:lnTo>
                    <a:lnTo>
                      <a:pt x="27515" y="368"/>
                    </a:lnTo>
                    <a:lnTo>
                      <a:pt x="27148" y="290"/>
                    </a:lnTo>
                    <a:lnTo>
                      <a:pt x="26761" y="213"/>
                    </a:lnTo>
                    <a:lnTo>
                      <a:pt x="26374" y="155"/>
                    </a:lnTo>
                    <a:lnTo>
                      <a:pt x="25967" y="97"/>
                    </a:lnTo>
                    <a:lnTo>
                      <a:pt x="25561" y="58"/>
                    </a:lnTo>
                    <a:lnTo>
                      <a:pt x="25155" y="19"/>
                    </a:lnTo>
                    <a:lnTo>
                      <a:pt x="24729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>
                <a:off x="-547972" y="2515665"/>
                <a:ext cx="453797" cy="1538788"/>
              </a:xfrm>
              <a:custGeom>
                <a:avLst/>
                <a:gdLst/>
                <a:ahLst/>
                <a:cxnLst/>
                <a:rect l="l" t="t" r="r" b="b"/>
                <a:pathLst>
                  <a:path w="15983" h="54197" extrusionOk="0">
                    <a:moveTo>
                      <a:pt x="2806" y="0"/>
                    </a:moveTo>
                    <a:lnTo>
                      <a:pt x="1916" y="19"/>
                    </a:lnTo>
                    <a:lnTo>
                      <a:pt x="968" y="78"/>
                    </a:lnTo>
                    <a:lnTo>
                      <a:pt x="0" y="194"/>
                    </a:lnTo>
                    <a:lnTo>
                      <a:pt x="0" y="4683"/>
                    </a:lnTo>
                    <a:lnTo>
                      <a:pt x="7411" y="4683"/>
                    </a:lnTo>
                    <a:lnTo>
                      <a:pt x="7566" y="4818"/>
                    </a:lnTo>
                    <a:lnTo>
                      <a:pt x="7740" y="4992"/>
                    </a:lnTo>
                    <a:lnTo>
                      <a:pt x="7972" y="5244"/>
                    </a:lnTo>
                    <a:lnTo>
                      <a:pt x="8262" y="5573"/>
                    </a:lnTo>
                    <a:lnTo>
                      <a:pt x="8572" y="5940"/>
                    </a:lnTo>
                    <a:lnTo>
                      <a:pt x="8901" y="6405"/>
                    </a:lnTo>
                    <a:lnTo>
                      <a:pt x="9249" y="6927"/>
                    </a:lnTo>
                    <a:lnTo>
                      <a:pt x="9597" y="7527"/>
                    </a:lnTo>
                    <a:lnTo>
                      <a:pt x="9926" y="8185"/>
                    </a:lnTo>
                    <a:lnTo>
                      <a:pt x="10081" y="8533"/>
                    </a:lnTo>
                    <a:lnTo>
                      <a:pt x="10236" y="8901"/>
                    </a:lnTo>
                    <a:lnTo>
                      <a:pt x="10391" y="9288"/>
                    </a:lnTo>
                    <a:lnTo>
                      <a:pt x="10526" y="9694"/>
                    </a:lnTo>
                    <a:lnTo>
                      <a:pt x="10662" y="10120"/>
                    </a:lnTo>
                    <a:lnTo>
                      <a:pt x="10778" y="10565"/>
                    </a:lnTo>
                    <a:lnTo>
                      <a:pt x="10874" y="11010"/>
                    </a:lnTo>
                    <a:lnTo>
                      <a:pt x="10971" y="11493"/>
                    </a:lnTo>
                    <a:lnTo>
                      <a:pt x="11049" y="11977"/>
                    </a:lnTo>
                    <a:lnTo>
                      <a:pt x="11107" y="12480"/>
                    </a:lnTo>
                    <a:lnTo>
                      <a:pt x="11145" y="13003"/>
                    </a:lnTo>
                    <a:lnTo>
                      <a:pt x="11165" y="13544"/>
                    </a:lnTo>
                    <a:lnTo>
                      <a:pt x="11165" y="14106"/>
                    </a:lnTo>
                    <a:lnTo>
                      <a:pt x="11145" y="14686"/>
                    </a:lnTo>
                    <a:lnTo>
                      <a:pt x="11107" y="15286"/>
                    </a:lnTo>
                    <a:lnTo>
                      <a:pt x="11029" y="15924"/>
                    </a:lnTo>
                    <a:lnTo>
                      <a:pt x="10952" y="16563"/>
                    </a:lnTo>
                    <a:lnTo>
                      <a:pt x="10855" y="17240"/>
                    </a:lnTo>
                    <a:lnTo>
                      <a:pt x="10739" y="17937"/>
                    </a:lnTo>
                    <a:lnTo>
                      <a:pt x="10604" y="18653"/>
                    </a:lnTo>
                    <a:lnTo>
                      <a:pt x="10294" y="20123"/>
                    </a:lnTo>
                    <a:lnTo>
                      <a:pt x="9965" y="21652"/>
                    </a:lnTo>
                    <a:lnTo>
                      <a:pt x="9578" y="23238"/>
                    </a:lnTo>
                    <a:lnTo>
                      <a:pt x="9191" y="24864"/>
                    </a:lnTo>
                    <a:lnTo>
                      <a:pt x="8378" y="28230"/>
                    </a:lnTo>
                    <a:lnTo>
                      <a:pt x="7972" y="29933"/>
                    </a:lnTo>
                    <a:lnTo>
                      <a:pt x="7604" y="31674"/>
                    </a:lnTo>
                    <a:lnTo>
                      <a:pt x="7256" y="33397"/>
                    </a:lnTo>
                    <a:lnTo>
                      <a:pt x="7121" y="34267"/>
                    </a:lnTo>
                    <a:lnTo>
                      <a:pt x="6966" y="35138"/>
                    </a:lnTo>
                    <a:lnTo>
                      <a:pt x="6850" y="35989"/>
                    </a:lnTo>
                    <a:lnTo>
                      <a:pt x="6734" y="36841"/>
                    </a:lnTo>
                    <a:lnTo>
                      <a:pt x="6637" y="37692"/>
                    </a:lnTo>
                    <a:lnTo>
                      <a:pt x="6560" y="38543"/>
                    </a:lnTo>
                    <a:lnTo>
                      <a:pt x="6502" y="39317"/>
                    </a:lnTo>
                    <a:lnTo>
                      <a:pt x="6463" y="40072"/>
                    </a:lnTo>
                    <a:lnTo>
                      <a:pt x="6444" y="40827"/>
                    </a:lnTo>
                    <a:lnTo>
                      <a:pt x="6444" y="41562"/>
                    </a:lnTo>
                    <a:lnTo>
                      <a:pt x="6463" y="42278"/>
                    </a:lnTo>
                    <a:lnTo>
                      <a:pt x="6482" y="42994"/>
                    </a:lnTo>
                    <a:lnTo>
                      <a:pt x="6521" y="43690"/>
                    </a:lnTo>
                    <a:lnTo>
                      <a:pt x="6579" y="44367"/>
                    </a:lnTo>
                    <a:lnTo>
                      <a:pt x="6637" y="45025"/>
                    </a:lnTo>
                    <a:lnTo>
                      <a:pt x="6695" y="45664"/>
                    </a:lnTo>
                    <a:lnTo>
                      <a:pt x="6869" y="46902"/>
                    </a:lnTo>
                    <a:lnTo>
                      <a:pt x="7063" y="48063"/>
                    </a:lnTo>
                    <a:lnTo>
                      <a:pt x="7295" y="49147"/>
                    </a:lnTo>
                    <a:lnTo>
                      <a:pt x="7508" y="50133"/>
                    </a:lnTo>
                    <a:lnTo>
                      <a:pt x="7759" y="51024"/>
                    </a:lnTo>
                    <a:lnTo>
                      <a:pt x="7972" y="51836"/>
                    </a:lnTo>
                    <a:lnTo>
                      <a:pt x="8204" y="52533"/>
                    </a:lnTo>
                    <a:lnTo>
                      <a:pt x="8398" y="53133"/>
                    </a:lnTo>
                    <a:lnTo>
                      <a:pt x="8572" y="53597"/>
                    </a:lnTo>
                    <a:lnTo>
                      <a:pt x="8804" y="54197"/>
                    </a:lnTo>
                    <a:lnTo>
                      <a:pt x="13835" y="54197"/>
                    </a:lnTo>
                    <a:lnTo>
                      <a:pt x="13603" y="53713"/>
                    </a:lnTo>
                    <a:lnTo>
                      <a:pt x="13312" y="53133"/>
                    </a:lnTo>
                    <a:lnTo>
                      <a:pt x="12964" y="52339"/>
                    </a:lnTo>
                    <a:lnTo>
                      <a:pt x="12577" y="51391"/>
                    </a:lnTo>
                    <a:lnTo>
                      <a:pt x="12132" y="50269"/>
                    </a:lnTo>
                    <a:lnTo>
                      <a:pt x="11687" y="49031"/>
                    </a:lnTo>
                    <a:lnTo>
                      <a:pt x="11474" y="48353"/>
                    </a:lnTo>
                    <a:lnTo>
                      <a:pt x="11261" y="47657"/>
                    </a:lnTo>
                    <a:lnTo>
                      <a:pt x="11049" y="46960"/>
                    </a:lnTo>
                    <a:lnTo>
                      <a:pt x="10855" y="46225"/>
                    </a:lnTo>
                    <a:lnTo>
                      <a:pt x="10681" y="45470"/>
                    </a:lnTo>
                    <a:lnTo>
                      <a:pt x="10507" y="44696"/>
                    </a:lnTo>
                    <a:lnTo>
                      <a:pt x="10352" y="43922"/>
                    </a:lnTo>
                    <a:lnTo>
                      <a:pt x="10236" y="43148"/>
                    </a:lnTo>
                    <a:lnTo>
                      <a:pt x="10120" y="42355"/>
                    </a:lnTo>
                    <a:lnTo>
                      <a:pt x="10042" y="41562"/>
                    </a:lnTo>
                    <a:lnTo>
                      <a:pt x="10004" y="40769"/>
                    </a:lnTo>
                    <a:lnTo>
                      <a:pt x="9984" y="39975"/>
                    </a:lnTo>
                    <a:lnTo>
                      <a:pt x="10004" y="39182"/>
                    </a:lnTo>
                    <a:lnTo>
                      <a:pt x="10062" y="38389"/>
                    </a:lnTo>
                    <a:lnTo>
                      <a:pt x="10139" y="37615"/>
                    </a:lnTo>
                    <a:lnTo>
                      <a:pt x="10275" y="36860"/>
                    </a:lnTo>
                    <a:lnTo>
                      <a:pt x="10371" y="36492"/>
                    </a:lnTo>
                    <a:lnTo>
                      <a:pt x="10468" y="36125"/>
                    </a:lnTo>
                    <a:lnTo>
                      <a:pt x="10565" y="35757"/>
                    </a:lnTo>
                    <a:lnTo>
                      <a:pt x="10681" y="35390"/>
                    </a:lnTo>
                    <a:lnTo>
                      <a:pt x="10932" y="34693"/>
                    </a:lnTo>
                    <a:lnTo>
                      <a:pt x="11203" y="33996"/>
                    </a:lnTo>
                    <a:lnTo>
                      <a:pt x="11706" y="32700"/>
                    </a:lnTo>
                    <a:lnTo>
                      <a:pt x="12248" y="31442"/>
                    </a:lnTo>
                    <a:lnTo>
                      <a:pt x="12771" y="30262"/>
                    </a:lnTo>
                    <a:lnTo>
                      <a:pt x="13274" y="29101"/>
                    </a:lnTo>
                    <a:lnTo>
                      <a:pt x="13757" y="27979"/>
                    </a:lnTo>
                    <a:lnTo>
                      <a:pt x="14222" y="26857"/>
                    </a:lnTo>
                    <a:lnTo>
                      <a:pt x="14648" y="25734"/>
                    </a:lnTo>
                    <a:lnTo>
                      <a:pt x="14841" y="25154"/>
                    </a:lnTo>
                    <a:lnTo>
                      <a:pt x="15034" y="24573"/>
                    </a:lnTo>
                    <a:lnTo>
                      <a:pt x="15189" y="23993"/>
                    </a:lnTo>
                    <a:lnTo>
                      <a:pt x="15363" y="23412"/>
                    </a:lnTo>
                    <a:lnTo>
                      <a:pt x="15499" y="22793"/>
                    </a:lnTo>
                    <a:lnTo>
                      <a:pt x="15615" y="22174"/>
                    </a:lnTo>
                    <a:lnTo>
                      <a:pt x="15731" y="21555"/>
                    </a:lnTo>
                    <a:lnTo>
                      <a:pt x="15828" y="20897"/>
                    </a:lnTo>
                    <a:lnTo>
                      <a:pt x="15886" y="20239"/>
                    </a:lnTo>
                    <a:lnTo>
                      <a:pt x="15944" y="19543"/>
                    </a:lnTo>
                    <a:lnTo>
                      <a:pt x="15983" y="18827"/>
                    </a:lnTo>
                    <a:lnTo>
                      <a:pt x="15983" y="18091"/>
                    </a:lnTo>
                    <a:lnTo>
                      <a:pt x="15983" y="17337"/>
                    </a:lnTo>
                    <a:lnTo>
                      <a:pt x="15944" y="16544"/>
                    </a:lnTo>
                    <a:lnTo>
                      <a:pt x="15866" y="15731"/>
                    </a:lnTo>
                    <a:lnTo>
                      <a:pt x="15789" y="14880"/>
                    </a:lnTo>
                    <a:lnTo>
                      <a:pt x="15673" y="14028"/>
                    </a:lnTo>
                    <a:lnTo>
                      <a:pt x="15538" y="13177"/>
                    </a:lnTo>
                    <a:lnTo>
                      <a:pt x="15402" y="12345"/>
                    </a:lnTo>
                    <a:lnTo>
                      <a:pt x="15228" y="11532"/>
                    </a:lnTo>
                    <a:lnTo>
                      <a:pt x="15034" y="10739"/>
                    </a:lnTo>
                    <a:lnTo>
                      <a:pt x="14822" y="9965"/>
                    </a:lnTo>
                    <a:lnTo>
                      <a:pt x="14589" y="9210"/>
                    </a:lnTo>
                    <a:lnTo>
                      <a:pt x="14338" y="8494"/>
                    </a:lnTo>
                    <a:lnTo>
                      <a:pt x="14067" y="7778"/>
                    </a:lnTo>
                    <a:lnTo>
                      <a:pt x="13757" y="7082"/>
                    </a:lnTo>
                    <a:lnTo>
                      <a:pt x="13448" y="6424"/>
                    </a:lnTo>
                    <a:lnTo>
                      <a:pt x="13100" y="5785"/>
                    </a:lnTo>
                    <a:lnTo>
                      <a:pt x="12713" y="5186"/>
                    </a:lnTo>
                    <a:lnTo>
                      <a:pt x="12326" y="4605"/>
                    </a:lnTo>
                    <a:lnTo>
                      <a:pt x="11900" y="4044"/>
                    </a:lnTo>
                    <a:lnTo>
                      <a:pt x="11436" y="3522"/>
                    </a:lnTo>
                    <a:lnTo>
                      <a:pt x="10971" y="3038"/>
                    </a:lnTo>
                    <a:lnTo>
                      <a:pt x="10449" y="2574"/>
                    </a:lnTo>
                    <a:lnTo>
                      <a:pt x="9907" y="2148"/>
                    </a:lnTo>
                    <a:lnTo>
                      <a:pt x="9346" y="1761"/>
                    </a:lnTo>
                    <a:lnTo>
                      <a:pt x="9056" y="1587"/>
                    </a:lnTo>
                    <a:lnTo>
                      <a:pt x="8746" y="1413"/>
                    </a:lnTo>
                    <a:lnTo>
                      <a:pt x="8436" y="1238"/>
                    </a:lnTo>
                    <a:lnTo>
                      <a:pt x="8127" y="1084"/>
                    </a:lnTo>
                    <a:lnTo>
                      <a:pt x="7798" y="948"/>
                    </a:lnTo>
                    <a:lnTo>
                      <a:pt x="7469" y="813"/>
                    </a:lnTo>
                    <a:lnTo>
                      <a:pt x="7121" y="697"/>
                    </a:lnTo>
                    <a:lnTo>
                      <a:pt x="6772" y="581"/>
                    </a:lnTo>
                    <a:lnTo>
                      <a:pt x="6405" y="465"/>
                    </a:lnTo>
                    <a:lnTo>
                      <a:pt x="6037" y="368"/>
                    </a:lnTo>
                    <a:lnTo>
                      <a:pt x="5670" y="290"/>
                    </a:lnTo>
                    <a:lnTo>
                      <a:pt x="5283" y="213"/>
                    </a:lnTo>
                    <a:lnTo>
                      <a:pt x="4896" y="155"/>
                    </a:lnTo>
                    <a:lnTo>
                      <a:pt x="4489" y="97"/>
                    </a:lnTo>
                    <a:lnTo>
                      <a:pt x="4083" y="58"/>
                    </a:lnTo>
                    <a:lnTo>
                      <a:pt x="3677" y="19"/>
                    </a:lnTo>
                    <a:lnTo>
                      <a:pt x="32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>
                <a:off x="-552373" y="2511264"/>
                <a:ext cx="462599" cy="1547590"/>
              </a:xfrm>
              <a:custGeom>
                <a:avLst/>
                <a:gdLst/>
                <a:ahLst/>
                <a:cxnLst/>
                <a:rect l="l" t="t" r="r" b="b"/>
                <a:pathLst>
                  <a:path w="16293" h="54507" extrusionOk="0">
                    <a:moveTo>
                      <a:pt x="3212" y="310"/>
                    </a:moveTo>
                    <a:lnTo>
                      <a:pt x="3890" y="349"/>
                    </a:lnTo>
                    <a:lnTo>
                      <a:pt x="4548" y="407"/>
                    </a:lnTo>
                    <a:lnTo>
                      <a:pt x="5205" y="484"/>
                    </a:lnTo>
                    <a:lnTo>
                      <a:pt x="5825" y="600"/>
                    </a:lnTo>
                    <a:lnTo>
                      <a:pt x="6424" y="755"/>
                    </a:lnTo>
                    <a:lnTo>
                      <a:pt x="7024" y="929"/>
                    </a:lnTo>
                    <a:lnTo>
                      <a:pt x="7585" y="1123"/>
                    </a:lnTo>
                    <a:lnTo>
                      <a:pt x="8146" y="1355"/>
                    </a:lnTo>
                    <a:lnTo>
                      <a:pt x="8669" y="1626"/>
                    </a:lnTo>
                    <a:lnTo>
                      <a:pt x="9191" y="1916"/>
                    </a:lnTo>
                    <a:lnTo>
                      <a:pt x="9694" y="2225"/>
                    </a:lnTo>
                    <a:lnTo>
                      <a:pt x="10159" y="2574"/>
                    </a:lnTo>
                    <a:lnTo>
                      <a:pt x="10449" y="2806"/>
                    </a:lnTo>
                    <a:lnTo>
                      <a:pt x="10720" y="3038"/>
                    </a:lnTo>
                    <a:lnTo>
                      <a:pt x="10991" y="3270"/>
                    </a:lnTo>
                    <a:lnTo>
                      <a:pt x="11242" y="3541"/>
                    </a:lnTo>
                    <a:lnTo>
                      <a:pt x="11494" y="3812"/>
                    </a:lnTo>
                    <a:lnTo>
                      <a:pt x="11745" y="4083"/>
                    </a:lnTo>
                    <a:lnTo>
                      <a:pt x="11978" y="4373"/>
                    </a:lnTo>
                    <a:lnTo>
                      <a:pt x="12229" y="4683"/>
                    </a:lnTo>
                    <a:lnTo>
                      <a:pt x="12442" y="4992"/>
                    </a:lnTo>
                    <a:lnTo>
                      <a:pt x="12674" y="5302"/>
                    </a:lnTo>
                    <a:lnTo>
                      <a:pt x="13080" y="5979"/>
                    </a:lnTo>
                    <a:lnTo>
                      <a:pt x="13487" y="6695"/>
                    </a:lnTo>
                    <a:lnTo>
                      <a:pt x="13854" y="7469"/>
                    </a:lnTo>
                    <a:lnTo>
                      <a:pt x="14183" y="8262"/>
                    </a:lnTo>
                    <a:lnTo>
                      <a:pt x="14493" y="9114"/>
                    </a:lnTo>
                    <a:lnTo>
                      <a:pt x="14783" y="10004"/>
                    </a:lnTo>
                    <a:lnTo>
                      <a:pt x="15035" y="10933"/>
                    </a:lnTo>
                    <a:lnTo>
                      <a:pt x="15267" y="11900"/>
                    </a:lnTo>
                    <a:lnTo>
                      <a:pt x="15460" y="12906"/>
                    </a:lnTo>
                    <a:lnTo>
                      <a:pt x="15635" y="13951"/>
                    </a:lnTo>
                    <a:lnTo>
                      <a:pt x="15789" y="15054"/>
                    </a:lnTo>
                    <a:lnTo>
                      <a:pt x="15847" y="15673"/>
                    </a:lnTo>
                    <a:lnTo>
                      <a:pt x="15905" y="16273"/>
                    </a:lnTo>
                    <a:lnTo>
                      <a:pt x="15944" y="16853"/>
                    </a:lnTo>
                    <a:lnTo>
                      <a:pt x="15963" y="17434"/>
                    </a:lnTo>
                    <a:lnTo>
                      <a:pt x="15983" y="17995"/>
                    </a:lnTo>
                    <a:lnTo>
                      <a:pt x="15983" y="18537"/>
                    </a:lnTo>
                    <a:lnTo>
                      <a:pt x="15963" y="19059"/>
                    </a:lnTo>
                    <a:lnTo>
                      <a:pt x="15944" y="19582"/>
                    </a:lnTo>
                    <a:lnTo>
                      <a:pt x="15925" y="20085"/>
                    </a:lnTo>
                    <a:lnTo>
                      <a:pt x="15867" y="20588"/>
                    </a:lnTo>
                    <a:lnTo>
                      <a:pt x="15751" y="21555"/>
                    </a:lnTo>
                    <a:lnTo>
                      <a:pt x="15596" y="22465"/>
                    </a:lnTo>
                    <a:lnTo>
                      <a:pt x="15383" y="23374"/>
                    </a:lnTo>
                    <a:lnTo>
                      <a:pt x="15170" y="24225"/>
                    </a:lnTo>
                    <a:lnTo>
                      <a:pt x="14899" y="25077"/>
                    </a:lnTo>
                    <a:lnTo>
                      <a:pt x="14628" y="25909"/>
                    </a:lnTo>
                    <a:lnTo>
                      <a:pt x="14319" y="26721"/>
                    </a:lnTo>
                    <a:lnTo>
                      <a:pt x="13990" y="27534"/>
                    </a:lnTo>
                    <a:lnTo>
                      <a:pt x="13661" y="28347"/>
                    </a:lnTo>
                    <a:lnTo>
                      <a:pt x="12945" y="29972"/>
                    </a:lnTo>
                    <a:lnTo>
                      <a:pt x="12384" y="31268"/>
                    </a:lnTo>
                    <a:lnTo>
                      <a:pt x="11803" y="32603"/>
                    </a:lnTo>
                    <a:lnTo>
                      <a:pt x="11242" y="33997"/>
                    </a:lnTo>
                    <a:lnTo>
                      <a:pt x="10971" y="34732"/>
                    </a:lnTo>
                    <a:lnTo>
                      <a:pt x="10701" y="35486"/>
                    </a:lnTo>
                    <a:lnTo>
                      <a:pt x="10488" y="36164"/>
                    </a:lnTo>
                    <a:lnTo>
                      <a:pt x="10314" y="36841"/>
                    </a:lnTo>
                    <a:lnTo>
                      <a:pt x="10178" y="37537"/>
                    </a:lnTo>
                    <a:lnTo>
                      <a:pt x="10081" y="38253"/>
                    </a:lnTo>
                    <a:lnTo>
                      <a:pt x="10023" y="38969"/>
                    </a:lnTo>
                    <a:lnTo>
                      <a:pt x="10004" y="39685"/>
                    </a:lnTo>
                    <a:lnTo>
                      <a:pt x="10004" y="40420"/>
                    </a:lnTo>
                    <a:lnTo>
                      <a:pt x="10023" y="41156"/>
                    </a:lnTo>
                    <a:lnTo>
                      <a:pt x="10081" y="41891"/>
                    </a:lnTo>
                    <a:lnTo>
                      <a:pt x="10159" y="42626"/>
                    </a:lnTo>
                    <a:lnTo>
                      <a:pt x="10255" y="43342"/>
                    </a:lnTo>
                    <a:lnTo>
                      <a:pt x="10372" y="44077"/>
                    </a:lnTo>
                    <a:lnTo>
                      <a:pt x="10507" y="44793"/>
                    </a:lnTo>
                    <a:lnTo>
                      <a:pt x="10662" y="45490"/>
                    </a:lnTo>
                    <a:lnTo>
                      <a:pt x="10817" y="46186"/>
                    </a:lnTo>
                    <a:lnTo>
                      <a:pt x="11010" y="46883"/>
                    </a:lnTo>
                    <a:lnTo>
                      <a:pt x="11184" y="47541"/>
                    </a:lnTo>
                    <a:lnTo>
                      <a:pt x="11378" y="48179"/>
                    </a:lnTo>
                    <a:lnTo>
                      <a:pt x="11784" y="49418"/>
                    </a:lnTo>
                    <a:lnTo>
                      <a:pt x="12190" y="50559"/>
                    </a:lnTo>
                    <a:lnTo>
                      <a:pt x="12577" y="51585"/>
                    </a:lnTo>
                    <a:lnTo>
                      <a:pt x="12964" y="52475"/>
                    </a:lnTo>
                    <a:lnTo>
                      <a:pt x="13293" y="53230"/>
                    </a:lnTo>
                    <a:lnTo>
                      <a:pt x="13738" y="54197"/>
                    </a:lnTo>
                    <a:lnTo>
                      <a:pt x="9075" y="54197"/>
                    </a:lnTo>
                    <a:lnTo>
                      <a:pt x="8824" y="53558"/>
                    </a:lnTo>
                    <a:lnTo>
                      <a:pt x="8650" y="53075"/>
                    </a:lnTo>
                    <a:lnTo>
                      <a:pt x="8456" y="52456"/>
                    </a:lnTo>
                    <a:lnTo>
                      <a:pt x="8243" y="51759"/>
                    </a:lnTo>
                    <a:lnTo>
                      <a:pt x="8011" y="50946"/>
                    </a:lnTo>
                    <a:lnTo>
                      <a:pt x="7779" y="50056"/>
                    </a:lnTo>
                    <a:lnTo>
                      <a:pt x="7566" y="49069"/>
                    </a:lnTo>
                    <a:lnTo>
                      <a:pt x="7353" y="48005"/>
                    </a:lnTo>
                    <a:lnTo>
                      <a:pt x="7160" y="46864"/>
                    </a:lnTo>
                    <a:lnTo>
                      <a:pt x="7005" y="45664"/>
                    </a:lnTo>
                    <a:lnTo>
                      <a:pt x="6869" y="44387"/>
                    </a:lnTo>
                    <a:lnTo>
                      <a:pt x="6831" y="43710"/>
                    </a:lnTo>
                    <a:lnTo>
                      <a:pt x="6792" y="43033"/>
                    </a:lnTo>
                    <a:lnTo>
                      <a:pt x="6773" y="42355"/>
                    </a:lnTo>
                    <a:lnTo>
                      <a:pt x="6753" y="41639"/>
                    </a:lnTo>
                    <a:lnTo>
                      <a:pt x="6753" y="40924"/>
                    </a:lnTo>
                    <a:lnTo>
                      <a:pt x="6773" y="40208"/>
                    </a:lnTo>
                    <a:lnTo>
                      <a:pt x="6811" y="39472"/>
                    </a:lnTo>
                    <a:lnTo>
                      <a:pt x="6869" y="38718"/>
                    </a:lnTo>
                    <a:lnTo>
                      <a:pt x="6947" y="37886"/>
                    </a:lnTo>
                    <a:lnTo>
                      <a:pt x="7044" y="37034"/>
                    </a:lnTo>
                    <a:lnTo>
                      <a:pt x="7140" y="36183"/>
                    </a:lnTo>
                    <a:lnTo>
                      <a:pt x="7276" y="35332"/>
                    </a:lnTo>
                    <a:lnTo>
                      <a:pt x="7411" y="34480"/>
                    </a:lnTo>
                    <a:lnTo>
                      <a:pt x="7566" y="33629"/>
                    </a:lnTo>
                    <a:lnTo>
                      <a:pt x="7895" y="31907"/>
                    </a:lnTo>
                    <a:lnTo>
                      <a:pt x="8263" y="30185"/>
                    </a:lnTo>
                    <a:lnTo>
                      <a:pt x="8650" y="28501"/>
                    </a:lnTo>
                    <a:lnTo>
                      <a:pt x="9443" y="25231"/>
                    </a:lnTo>
                    <a:lnTo>
                      <a:pt x="9849" y="23587"/>
                    </a:lnTo>
                    <a:lnTo>
                      <a:pt x="10236" y="21981"/>
                    </a:lnTo>
                    <a:lnTo>
                      <a:pt x="10584" y="20433"/>
                    </a:lnTo>
                    <a:lnTo>
                      <a:pt x="10894" y="18924"/>
                    </a:lnTo>
                    <a:lnTo>
                      <a:pt x="11029" y="18188"/>
                    </a:lnTo>
                    <a:lnTo>
                      <a:pt x="11146" y="17492"/>
                    </a:lnTo>
                    <a:lnTo>
                      <a:pt x="11262" y="16795"/>
                    </a:lnTo>
                    <a:lnTo>
                      <a:pt x="11339" y="16137"/>
                    </a:lnTo>
                    <a:lnTo>
                      <a:pt x="11416" y="15480"/>
                    </a:lnTo>
                    <a:lnTo>
                      <a:pt x="11455" y="14860"/>
                    </a:lnTo>
                    <a:lnTo>
                      <a:pt x="11474" y="14261"/>
                    </a:lnTo>
                    <a:lnTo>
                      <a:pt x="11474" y="13699"/>
                    </a:lnTo>
                    <a:lnTo>
                      <a:pt x="11455" y="13158"/>
                    </a:lnTo>
                    <a:lnTo>
                      <a:pt x="11416" y="12635"/>
                    </a:lnTo>
                    <a:lnTo>
                      <a:pt x="11358" y="12132"/>
                    </a:lnTo>
                    <a:lnTo>
                      <a:pt x="11281" y="11629"/>
                    </a:lnTo>
                    <a:lnTo>
                      <a:pt x="11184" y="11165"/>
                    </a:lnTo>
                    <a:lnTo>
                      <a:pt x="11087" y="10700"/>
                    </a:lnTo>
                    <a:lnTo>
                      <a:pt x="10971" y="10255"/>
                    </a:lnTo>
                    <a:lnTo>
                      <a:pt x="10836" y="9830"/>
                    </a:lnTo>
                    <a:lnTo>
                      <a:pt x="10701" y="9423"/>
                    </a:lnTo>
                    <a:lnTo>
                      <a:pt x="10546" y="9036"/>
                    </a:lnTo>
                    <a:lnTo>
                      <a:pt x="10391" y="8669"/>
                    </a:lnTo>
                    <a:lnTo>
                      <a:pt x="10236" y="8301"/>
                    </a:lnTo>
                    <a:lnTo>
                      <a:pt x="9888" y="7624"/>
                    </a:lnTo>
                    <a:lnTo>
                      <a:pt x="9540" y="7024"/>
                    </a:lnTo>
                    <a:lnTo>
                      <a:pt x="9191" y="6502"/>
                    </a:lnTo>
                    <a:lnTo>
                      <a:pt x="8862" y="6037"/>
                    </a:lnTo>
                    <a:lnTo>
                      <a:pt x="8533" y="5631"/>
                    </a:lnTo>
                    <a:lnTo>
                      <a:pt x="8263" y="5321"/>
                    </a:lnTo>
                    <a:lnTo>
                      <a:pt x="8011" y="5050"/>
                    </a:lnTo>
                    <a:lnTo>
                      <a:pt x="7837" y="4876"/>
                    </a:lnTo>
                    <a:lnTo>
                      <a:pt x="7663" y="4722"/>
                    </a:lnTo>
                    <a:lnTo>
                      <a:pt x="7624" y="4683"/>
                    </a:lnTo>
                    <a:lnTo>
                      <a:pt x="310" y="4683"/>
                    </a:lnTo>
                    <a:lnTo>
                      <a:pt x="310" y="484"/>
                    </a:lnTo>
                    <a:lnTo>
                      <a:pt x="1065" y="387"/>
                    </a:lnTo>
                    <a:lnTo>
                      <a:pt x="1800" y="329"/>
                    </a:lnTo>
                    <a:lnTo>
                      <a:pt x="2516" y="310"/>
                    </a:lnTo>
                    <a:close/>
                    <a:moveTo>
                      <a:pt x="2419" y="0"/>
                    </a:moveTo>
                    <a:lnTo>
                      <a:pt x="1684" y="39"/>
                    </a:lnTo>
                    <a:lnTo>
                      <a:pt x="910" y="97"/>
                    </a:lnTo>
                    <a:lnTo>
                      <a:pt x="136" y="194"/>
                    </a:lnTo>
                    <a:lnTo>
                      <a:pt x="78" y="213"/>
                    </a:lnTo>
                    <a:lnTo>
                      <a:pt x="39" y="252"/>
                    </a:lnTo>
                    <a:lnTo>
                      <a:pt x="20" y="291"/>
                    </a:lnTo>
                    <a:lnTo>
                      <a:pt x="1" y="349"/>
                    </a:lnTo>
                    <a:lnTo>
                      <a:pt x="1" y="4838"/>
                    </a:lnTo>
                    <a:lnTo>
                      <a:pt x="20" y="4896"/>
                    </a:lnTo>
                    <a:lnTo>
                      <a:pt x="59" y="4954"/>
                    </a:lnTo>
                    <a:lnTo>
                      <a:pt x="97" y="4973"/>
                    </a:lnTo>
                    <a:lnTo>
                      <a:pt x="155" y="4992"/>
                    </a:lnTo>
                    <a:lnTo>
                      <a:pt x="7508" y="4992"/>
                    </a:lnTo>
                    <a:lnTo>
                      <a:pt x="7779" y="5244"/>
                    </a:lnTo>
                    <a:lnTo>
                      <a:pt x="7972" y="5476"/>
                    </a:lnTo>
                    <a:lnTo>
                      <a:pt x="8224" y="5747"/>
                    </a:lnTo>
                    <a:lnTo>
                      <a:pt x="8514" y="6095"/>
                    </a:lnTo>
                    <a:lnTo>
                      <a:pt x="8804" y="6482"/>
                    </a:lnTo>
                    <a:lnTo>
                      <a:pt x="9133" y="6947"/>
                    </a:lnTo>
                    <a:lnTo>
                      <a:pt x="9443" y="7469"/>
                    </a:lnTo>
                    <a:lnTo>
                      <a:pt x="9772" y="8050"/>
                    </a:lnTo>
                    <a:lnTo>
                      <a:pt x="10062" y="8688"/>
                    </a:lnTo>
                    <a:lnTo>
                      <a:pt x="10352" y="9385"/>
                    </a:lnTo>
                    <a:lnTo>
                      <a:pt x="10488" y="9752"/>
                    </a:lnTo>
                    <a:lnTo>
                      <a:pt x="10604" y="10120"/>
                    </a:lnTo>
                    <a:lnTo>
                      <a:pt x="10720" y="10526"/>
                    </a:lnTo>
                    <a:lnTo>
                      <a:pt x="10817" y="10933"/>
                    </a:lnTo>
                    <a:lnTo>
                      <a:pt x="10913" y="11358"/>
                    </a:lnTo>
                    <a:lnTo>
                      <a:pt x="10991" y="11803"/>
                    </a:lnTo>
                    <a:lnTo>
                      <a:pt x="11068" y="12248"/>
                    </a:lnTo>
                    <a:lnTo>
                      <a:pt x="11107" y="12732"/>
                    </a:lnTo>
                    <a:lnTo>
                      <a:pt x="11146" y="13196"/>
                    </a:lnTo>
                    <a:lnTo>
                      <a:pt x="11165" y="13699"/>
                    </a:lnTo>
                    <a:lnTo>
                      <a:pt x="11165" y="14261"/>
                    </a:lnTo>
                    <a:lnTo>
                      <a:pt x="11146" y="14860"/>
                    </a:lnTo>
                    <a:lnTo>
                      <a:pt x="11107" y="15460"/>
                    </a:lnTo>
                    <a:lnTo>
                      <a:pt x="11029" y="16118"/>
                    </a:lnTo>
                    <a:lnTo>
                      <a:pt x="10952" y="16776"/>
                    </a:lnTo>
                    <a:lnTo>
                      <a:pt x="10836" y="17453"/>
                    </a:lnTo>
                    <a:lnTo>
                      <a:pt x="10720" y="18150"/>
                    </a:lnTo>
                    <a:lnTo>
                      <a:pt x="10584" y="18885"/>
                    </a:lnTo>
                    <a:lnTo>
                      <a:pt x="10275" y="20375"/>
                    </a:lnTo>
                    <a:lnTo>
                      <a:pt x="9927" y="21923"/>
                    </a:lnTo>
                    <a:lnTo>
                      <a:pt x="9540" y="23529"/>
                    </a:lnTo>
                    <a:lnTo>
                      <a:pt x="9153" y="25154"/>
                    </a:lnTo>
                    <a:lnTo>
                      <a:pt x="8359" y="28443"/>
                    </a:lnTo>
                    <a:lnTo>
                      <a:pt x="7972" y="30127"/>
                    </a:lnTo>
                    <a:lnTo>
                      <a:pt x="7605" y="31849"/>
                    </a:lnTo>
                    <a:lnTo>
                      <a:pt x="7256" y="33571"/>
                    </a:lnTo>
                    <a:lnTo>
                      <a:pt x="7102" y="34442"/>
                    </a:lnTo>
                    <a:lnTo>
                      <a:pt x="6966" y="35293"/>
                    </a:lnTo>
                    <a:lnTo>
                      <a:pt x="6850" y="36164"/>
                    </a:lnTo>
                    <a:lnTo>
                      <a:pt x="6734" y="37015"/>
                    </a:lnTo>
                    <a:lnTo>
                      <a:pt x="6637" y="37847"/>
                    </a:lnTo>
                    <a:lnTo>
                      <a:pt x="6560" y="38698"/>
                    </a:lnTo>
                    <a:lnTo>
                      <a:pt x="6502" y="39453"/>
                    </a:lnTo>
                    <a:lnTo>
                      <a:pt x="6463" y="40208"/>
                    </a:lnTo>
                    <a:lnTo>
                      <a:pt x="6444" y="40943"/>
                    </a:lnTo>
                    <a:lnTo>
                      <a:pt x="6444" y="41678"/>
                    </a:lnTo>
                    <a:lnTo>
                      <a:pt x="6463" y="42394"/>
                    </a:lnTo>
                    <a:lnTo>
                      <a:pt x="6482" y="43091"/>
                    </a:lnTo>
                    <a:lnTo>
                      <a:pt x="6521" y="43787"/>
                    </a:lnTo>
                    <a:lnTo>
                      <a:pt x="6560" y="44464"/>
                    </a:lnTo>
                    <a:lnTo>
                      <a:pt x="6618" y="45103"/>
                    </a:lnTo>
                    <a:lnTo>
                      <a:pt x="6695" y="45741"/>
                    </a:lnTo>
                    <a:lnTo>
                      <a:pt x="6850" y="46980"/>
                    </a:lnTo>
                    <a:lnTo>
                      <a:pt x="7044" y="48121"/>
                    </a:lnTo>
                    <a:lnTo>
                      <a:pt x="7256" y="49205"/>
                    </a:lnTo>
                    <a:lnTo>
                      <a:pt x="7489" y="50192"/>
                    </a:lnTo>
                    <a:lnTo>
                      <a:pt x="7721" y="51101"/>
                    </a:lnTo>
                    <a:lnTo>
                      <a:pt x="7953" y="51914"/>
                    </a:lnTo>
                    <a:lnTo>
                      <a:pt x="8166" y="52630"/>
                    </a:lnTo>
                    <a:lnTo>
                      <a:pt x="8379" y="53230"/>
                    </a:lnTo>
                    <a:lnTo>
                      <a:pt x="8553" y="53733"/>
                    </a:lnTo>
                    <a:lnTo>
                      <a:pt x="8824" y="54429"/>
                    </a:lnTo>
                    <a:lnTo>
                      <a:pt x="8843" y="54468"/>
                    </a:lnTo>
                    <a:lnTo>
                      <a:pt x="8882" y="54487"/>
                    </a:lnTo>
                    <a:lnTo>
                      <a:pt x="8920" y="54507"/>
                    </a:lnTo>
                    <a:lnTo>
                      <a:pt x="13990" y="54507"/>
                    </a:lnTo>
                    <a:lnTo>
                      <a:pt x="14067" y="54487"/>
                    </a:lnTo>
                    <a:lnTo>
                      <a:pt x="14125" y="54449"/>
                    </a:lnTo>
                    <a:lnTo>
                      <a:pt x="14145" y="54371"/>
                    </a:lnTo>
                    <a:lnTo>
                      <a:pt x="14125" y="54294"/>
                    </a:lnTo>
                    <a:lnTo>
                      <a:pt x="13874" y="53752"/>
                    </a:lnTo>
                    <a:lnTo>
                      <a:pt x="13603" y="53171"/>
                    </a:lnTo>
                    <a:lnTo>
                      <a:pt x="13255" y="52378"/>
                    </a:lnTo>
                    <a:lnTo>
                      <a:pt x="12848" y="51411"/>
                    </a:lnTo>
                    <a:lnTo>
                      <a:pt x="12423" y="50308"/>
                    </a:lnTo>
                    <a:lnTo>
                      <a:pt x="11978" y="49069"/>
                    </a:lnTo>
                    <a:lnTo>
                      <a:pt x="11765" y="48392"/>
                    </a:lnTo>
                    <a:lnTo>
                      <a:pt x="11552" y="47715"/>
                    </a:lnTo>
                    <a:lnTo>
                      <a:pt x="11358" y="46999"/>
                    </a:lnTo>
                    <a:lnTo>
                      <a:pt x="11165" y="46283"/>
                    </a:lnTo>
                    <a:lnTo>
                      <a:pt x="10971" y="45529"/>
                    </a:lnTo>
                    <a:lnTo>
                      <a:pt x="10817" y="44774"/>
                    </a:lnTo>
                    <a:lnTo>
                      <a:pt x="10662" y="44000"/>
                    </a:lnTo>
                    <a:lnTo>
                      <a:pt x="10546" y="43226"/>
                    </a:lnTo>
                    <a:lnTo>
                      <a:pt x="10449" y="42452"/>
                    </a:lnTo>
                    <a:lnTo>
                      <a:pt x="10372" y="41659"/>
                    </a:lnTo>
                    <a:lnTo>
                      <a:pt x="10314" y="40885"/>
                    </a:lnTo>
                    <a:lnTo>
                      <a:pt x="10294" y="40092"/>
                    </a:lnTo>
                    <a:lnTo>
                      <a:pt x="10314" y="39318"/>
                    </a:lnTo>
                    <a:lnTo>
                      <a:pt x="10372" y="38544"/>
                    </a:lnTo>
                    <a:lnTo>
                      <a:pt x="10449" y="37789"/>
                    </a:lnTo>
                    <a:lnTo>
                      <a:pt x="10584" y="37034"/>
                    </a:lnTo>
                    <a:lnTo>
                      <a:pt x="10662" y="36667"/>
                    </a:lnTo>
                    <a:lnTo>
                      <a:pt x="10759" y="36318"/>
                    </a:lnTo>
                    <a:lnTo>
                      <a:pt x="10875" y="35951"/>
                    </a:lnTo>
                    <a:lnTo>
                      <a:pt x="10991" y="35603"/>
                    </a:lnTo>
                    <a:lnTo>
                      <a:pt x="11262" y="34848"/>
                    </a:lnTo>
                    <a:lnTo>
                      <a:pt x="11533" y="34113"/>
                    </a:lnTo>
                    <a:lnTo>
                      <a:pt x="12094" y="32700"/>
                    </a:lnTo>
                    <a:lnTo>
                      <a:pt x="12655" y="31384"/>
                    </a:lnTo>
                    <a:lnTo>
                      <a:pt x="13216" y="30107"/>
                    </a:lnTo>
                    <a:lnTo>
                      <a:pt x="13951" y="28443"/>
                    </a:lnTo>
                    <a:lnTo>
                      <a:pt x="14280" y="27631"/>
                    </a:lnTo>
                    <a:lnTo>
                      <a:pt x="14609" y="26818"/>
                    </a:lnTo>
                    <a:lnTo>
                      <a:pt x="14919" y="25986"/>
                    </a:lnTo>
                    <a:lnTo>
                      <a:pt x="15209" y="25154"/>
                    </a:lnTo>
                    <a:lnTo>
                      <a:pt x="15460" y="24303"/>
                    </a:lnTo>
                    <a:lnTo>
                      <a:pt x="15693" y="23432"/>
                    </a:lnTo>
                    <a:lnTo>
                      <a:pt x="15886" y="22523"/>
                    </a:lnTo>
                    <a:lnTo>
                      <a:pt x="16060" y="21594"/>
                    </a:lnTo>
                    <a:lnTo>
                      <a:pt x="16176" y="20626"/>
                    </a:lnTo>
                    <a:lnTo>
                      <a:pt x="16215" y="20123"/>
                    </a:lnTo>
                    <a:lnTo>
                      <a:pt x="16254" y="19601"/>
                    </a:lnTo>
                    <a:lnTo>
                      <a:pt x="16273" y="19078"/>
                    </a:lnTo>
                    <a:lnTo>
                      <a:pt x="16292" y="18537"/>
                    </a:lnTo>
                    <a:lnTo>
                      <a:pt x="16292" y="17995"/>
                    </a:lnTo>
                    <a:lnTo>
                      <a:pt x="16273" y="17434"/>
                    </a:lnTo>
                    <a:lnTo>
                      <a:pt x="16254" y="16853"/>
                    </a:lnTo>
                    <a:lnTo>
                      <a:pt x="16215" y="16254"/>
                    </a:lnTo>
                    <a:lnTo>
                      <a:pt x="16157" y="15634"/>
                    </a:lnTo>
                    <a:lnTo>
                      <a:pt x="16099" y="15015"/>
                    </a:lnTo>
                    <a:lnTo>
                      <a:pt x="15944" y="13912"/>
                    </a:lnTo>
                    <a:lnTo>
                      <a:pt x="15770" y="12829"/>
                    </a:lnTo>
                    <a:lnTo>
                      <a:pt x="15557" y="11803"/>
                    </a:lnTo>
                    <a:lnTo>
                      <a:pt x="15325" y="10836"/>
                    </a:lnTo>
                    <a:lnTo>
                      <a:pt x="15073" y="9888"/>
                    </a:lnTo>
                    <a:lnTo>
                      <a:pt x="14783" y="8978"/>
                    </a:lnTo>
                    <a:lnTo>
                      <a:pt x="14454" y="8127"/>
                    </a:lnTo>
                    <a:lnTo>
                      <a:pt x="14106" y="7314"/>
                    </a:lnTo>
                    <a:lnTo>
                      <a:pt x="13738" y="6540"/>
                    </a:lnTo>
                    <a:lnTo>
                      <a:pt x="13332" y="5805"/>
                    </a:lnTo>
                    <a:lnTo>
                      <a:pt x="12906" y="5108"/>
                    </a:lnTo>
                    <a:lnTo>
                      <a:pt x="12693" y="4799"/>
                    </a:lnTo>
                    <a:lnTo>
                      <a:pt x="12461" y="4470"/>
                    </a:lnTo>
                    <a:lnTo>
                      <a:pt x="12210" y="4160"/>
                    </a:lnTo>
                    <a:lnTo>
                      <a:pt x="11978" y="3870"/>
                    </a:lnTo>
                    <a:lnTo>
                      <a:pt x="11726" y="3580"/>
                    </a:lnTo>
                    <a:lnTo>
                      <a:pt x="11455" y="3309"/>
                    </a:lnTo>
                    <a:lnTo>
                      <a:pt x="11184" y="3057"/>
                    </a:lnTo>
                    <a:lnTo>
                      <a:pt x="10913" y="2806"/>
                    </a:lnTo>
                    <a:lnTo>
                      <a:pt x="10642" y="2554"/>
                    </a:lnTo>
                    <a:lnTo>
                      <a:pt x="10352" y="2322"/>
                    </a:lnTo>
                    <a:lnTo>
                      <a:pt x="9849" y="1974"/>
                    </a:lnTo>
                    <a:lnTo>
                      <a:pt x="9346" y="1645"/>
                    </a:lnTo>
                    <a:lnTo>
                      <a:pt x="8804" y="1335"/>
                    </a:lnTo>
                    <a:lnTo>
                      <a:pt x="8263" y="1065"/>
                    </a:lnTo>
                    <a:lnTo>
                      <a:pt x="7682" y="832"/>
                    </a:lnTo>
                    <a:lnTo>
                      <a:pt x="7082" y="620"/>
                    </a:lnTo>
                    <a:lnTo>
                      <a:pt x="6482" y="445"/>
                    </a:lnTo>
                    <a:lnTo>
                      <a:pt x="5844" y="291"/>
                    </a:lnTo>
                    <a:lnTo>
                      <a:pt x="5205" y="174"/>
                    </a:lnTo>
                    <a:lnTo>
                      <a:pt x="4528" y="97"/>
                    </a:lnTo>
                    <a:lnTo>
                      <a:pt x="3851" y="39"/>
                    </a:lnTo>
                    <a:lnTo>
                      <a:pt x="31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>
                <a:off x="-710576" y="2682102"/>
                <a:ext cx="112094" cy="112122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3949" extrusionOk="0">
                    <a:moveTo>
                      <a:pt x="2128" y="310"/>
                    </a:moveTo>
                    <a:lnTo>
                      <a:pt x="2303" y="349"/>
                    </a:lnTo>
                    <a:lnTo>
                      <a:pt x="2457" y="388"/>
                    </a:lnTo>
                    <a:lnTo>
                      <a:pt x="2612" y="446"/>
                    </a:lnTo>
                    <a:lnTo>
                      <a:pt x="2767" y="504"/>
                    </a:lnTo>
                    <a:lnTo>
                      <a:pt x="2902" y="601"/>
                    </a:lnTo>
                    <a:lnTo>
                      <a:pt x="3018" y="697"/>
                    </a:lnTo>
                    <a:lnTo>
                      <a:pt x="3154" y="794"/>
                    </a:lnTo>
                    <a:lnTo>
                      <a:pt x="3251" y="910"/>
                    </a:lnTo>
                    <a:lnTo>
                      <a:pt x="3347" y="1046"/>
                    </a:lnTo>
                    <a:lnTo>
                      <a:pt x="3425" y="1181"/>
                    </a:lnTo>
                    <a:lnTo>
                      <a:pt x="3502" y="1336"/>
                    </a:lnTo>
                    <a:lnTo>
                      <a:pt x="3560" y="1471"/>
                    </a:lnTo>
                    <a:lnTo>
                      <a:pt x="3599" y="1646"/>
                    </a:lnTo>
                    <a:lnTo>
                      <a:pt x="3618" y="1800"/>
                    </a:lnTo>
                    <a:lnTo>
                      <a:pt x="3638" y="1974"/>
                    </a:lnTo>
                    <a:lnTo>
                      <a:pt x="3618" y="2149"/>
                    </a:lnTo>
                    <a:lnTo>
                      <a:pt x="3599" y="2303"/>
                    </a:lnTo>
                    <a:lnTo>
                      <a:pt x="3560" y="2478"/>
                    </a:lnTo>
                    <a:lnTo>
                      <a:pt x="3502" y="2632"/>
                    </a:lnTo>
                    <a:lnTo>
                      <a:pt x="3425" y="2768"/>
                    </a:lnTo>
                    <a:lnTo>
                      <a:pt x="3347" y="2903"/>
                    </a:lnTo>
                    <a:lnTo>
                      <a:pt x="3251" y="3039"/>
                    </a:lnTo>
                    <a:lnTo>
                      <a:pt x="3154" y="3155"/>
                    </a:lnTo>
                    <a:lnTo>
                      <a:pt x="3018" y="3252"/>
                    </a:lnTo>
                    <a:lnTo>
                      <a:pt x="2902" y="3348"/>
                    </a:lnTo>
                    <a:lnTo>
                      <a:pt x="2767" y="3445"/>
                    </a:lnTo>
                    <a:lnTo>
                      <a:pt x="2612" y="3503"/>
                    </a:lnTo>
                    <a:lnTo>
                      <a:pt x="2457" y="3561"/>
                    </a:lnTo>
                    <a:lnTo>
                      <a:pt x="2303" y="3600"/>
                    </a:lnTo>
                    <a:lnTo>
                      <a:pt x="2128" y="3639"/>
                    </a:lnTo>
                    <a:lnTo>
                      <a:pt x="1799" y="3639"/>
                    </a:lnTo>
                    <a:lnTo>
                      <a:pt x="1625" y="3600"/>
                    </a:lnTo>
                    <a:lnTo>
                      <a:pt x="1471" y="3561"/>
                    </a:lnTo>
                    <a:lnTo>
                      <a:pt x="1316" y="3503"/>
                    </a:lnTo>
                    <a:lnTo>
                      <a:pt x="1180" y="3445"/>
                    </a:lnTo>
                    <a:lnTo>
                      <a:pt x="1045" y="3348"/>
                    </a:lnTo>
                    <a:lnTo>
                      <a:pt x="909" y="3252"/>
                    </a:lnTo>
                    <a:lnTo>
                      <a:pt x="793" y="3155"/>
                    </a:lnTo>
                    <a:lnTo>
                      <a:pt x="677" y="3039"/>
                    </a:lnTo>
                    <a:lnTo>
                      <a:pt x="580" y="2903"/>
                    </a:lnTo>
                    <a:lnTo>
                      <a:pt x="503" y="2768"/>
                    </a:lnTo>
                    <a:lnTo>
                      <a:pt x="426" y="2632"/>
                    </a:lnTo>
                    <a:lnTo>
                      <a:pt x="368" y="2478"/>
                    </a:lnTo>
                    <a:lnTo>
                      <a:pt x="329" y="2303"/>
                    </a:lnTo>
                    <a:lnTo>
                      <a:pt x="310" y="2149"/>
                    </a:lnTo>
                    <a:lnTo>
                      <a:pt x="310" y="1974"/>
                    </a:lnTo>
                    <a:lnTo>
                      <a:pt x="310" y="1800"/>
                    </a:lnTo>
                    <a:lnTo>
                      <a:pt x="329" y="1646"/>
                    </a:lnTo>
                    <a:lnTo>
                      <a:pt x="368" y="1471"/>
                    </a:lnTo>
                    <a:lnTo>
                      <a:pt x="426" y="1336"/>
                    </a:lnTo>
                    <a:lnTo>
                      <a:pt x="503" y="1181"/>
                    </a:lnTo>
                    <a:lnTo>
                      <a:pt x="580" y="1046"/>
                    </a:lnTo>
                    <a:lnTo>
                      <a:pt x="677" y="910"/>
                    </a:lnTo>
                    <a:lnTo>
                      <a:pt x="793" y="794"/>
                    </a:lnTo>
                    <a:lnTo>
                      <a:pt x="909" y="697"/>
                    </a:lnTo>
                    <a:lnTo>
                      <a:pt x="1045" y="601"/>
                    </a:lnTo>
                    <a:lnTo>
                      <a:pt x="1180" y="504"/>
                    </a:lnTo>
                    <a:lnTo>
                      <a:pt x="1316" y="446"/>
                    </a:lnTo>
                    <a:lnTo>
                      <a:pt x="1471" y="388"/>
                    </a:lnTo>
                    <a:lnTo>
                      <a:pt x="1625" y="349"/>
                    </a:lnTo>
                    <a:lnTo>
                      <a:pt x="1799" y="310"/>
                    </a:lnTo>
                    <a:close/>
                    <a:moveTo>
                      <a:pt x="1974" y="1"/>
                    </a:moveTo>
                    <a:lnTo>
                      <a:pt x="1761" y="20"/>
                    </a:lnTo>
                    <a:lnTo>
                      <a:pt x="1567" y="40"/>
                    </a:lnTo>
                    <a:lnTo>
                      <a:pt x="1374" y="98"/>
                    </a:lnTo>
                    <a:lnTo>
                      <a:pt x="1200" y="156"/>
                    </a:lnTo>
                    <a:lnTo>
                      <a:pt x="1026" y="233"/>
                    </a:lnTo>
                    <a:lnTo>
                      <a:pt x="871" y="330"/>
                    </a:lnTo>
                    <a:lnTo>
                      <a:pt x="716" y="446"/>
                    </a:lnTo>
                    <a:lnTo>
                      <a:pt x="580" y="581"/>
                    </a:lnTo>
                    <a:lnTo>
                      <a:pt x="445" y="717"/>
                    </a:lnTo>
                    <a:lnTo>
                      <a:pt x="329" y="872"/>
                    </a:lnTo>
                    <a:lnTo>
                      <a:pt x="232" y="1026"/>
                    </a:lnTo>
                    <a:lnTo>
                      <a:pt x="155" y="1201"/>
                    </a:lnTo>
                    <a:lnTo>
                      <a:pt x="77" y="1394"/>
                    </a:lnTo>
                    <a:lnTo>
                      <a:pt x="39" y="1588"/>
                    </a:lnTo>
                    <a:lnTo>
                      <a:pt x="0" y="1781"/>
                    </a:lnTo>
                    <a:lnTo>
                      <a:pt x="0" y="1974"/>
                    </a:lnTo>
                    <a:lnTo>
                      <a:pt x="0" y="2168"/>
                    </a:lnTo>
                    <a:lnTo>
                      <a:pt x="39" y="2381"/>
                    </a:lnTo>
                    <a:lnTo>
                      <a:pt x="77" y="2555"/>
                    </a:lnTo>
                    <a:lnTo>
                      <a:pt x="155" y="2748"/>
                    </a:lnTo>
                    <a:lnTo>
                      <a:pt x="232" y="2923"/>
                    </a:lnTo>
                    <a:lnTo>
                      <a:pt x="329" y="3077"/>
                    </a:lnTo>
                    <a:lnTo>
                      <a:pt x="445" y="3232"/>
                    </a:lnTo>
                    <a:lnTo>
                      <a:pt x="580" y="3368"/>
                    </a:lnTo>
                    <a:lnTo>
                      <a:pt x="716" y="3503"/>
                    </a:lnTo>
                    <a:lnTo>
                      <a:pt x="871" y="3619"/>
                    </a:lnTo>
                    <a:lnTo>
                      <a:pt x="1026" y="3716"/>
                    </a:lnTo>
                    <a:lnTo>
                      <a:pt x="1200" y="3793"/>
                    </a:lnTo>
                    <a:lnTo>
                      <a:pt x="1374" y="3871"/>
                    </a:lnTo>
                    <a:lnTo>
                      <a:pt x="1567" y="3909"/>
                    </a:lnTo>
                    <a:lnTo>
                      <a:pt x="1761" y="3948"/>
                    </a:lnTo>
                    <a:lnTo>
                      <a:pt x="2167" y="3948"/>
                    </a:lnTo>
                    <a:lnTo>
                      <a:pt x="2361" y="3909"/>
                    </a:lnTo>
                    <a:lnTo>
                      <a:pt x="2554" y="3871"/>
                    </a:lnTo>
                    <a:lnTo>
                      <a:pt x="2728" y="3793"/>
                    </a:lnTo>
                    <a:lnTo>
                      <a:pt x="2902" y="3716"/>
                    </a:lnTo>
                    <a:lnTo>
                      <a:pt x="3077" y="3619"/>
                    </a:lnTo>
                    <a:lnTo>
                      <a:pt x="3231" y="3503"/>
                    </a:lnTo>
                    <a:lnTo>
                      <a:pt x="3367" y="3368"/>
                    </a:lnTo>
                    <a:lnTo>
                      <a:pt x="3483" y="3232"/>
                    </a:lnTo>
                    <a:lnTo>
                      <a:pt x="3599" y="3077"/>
                    </a:lnTo>
                    <a:lnTo>
                      <a:pt x="3696" y="2923"/>
                    </a:lnTo>
                    <a:lnTo>
                      <a:pt x="3792" y="2748"/>
                    </a:lnTo>
                    <a:lnTo>
                      <a:pt x="3850" y="2555"/>
                    </a:lnTo>
                    <a:lnTo>
                      <a:pt x="3909" y="2381"/>
                    </a:lnTo>
                    <a:lnTo>
                      <a:pt x="3928" y="2168"/>
                    </a:lnTo>
                    <a:lnTo>
                      <a:pt x="3947" y="1974"/>
                    </a:lnTo>
                    <a:lnTo>
                      <a:pt x="3928" y="1781"/>
                    </a:lnTo>
                    <a:lnTo>
                      <a:pt x="3909" y="1588"/>
                    </a:lnTo>
                    <a:lnTo>
                      <a:pt x="3850" y="1394"/>
                    </a:lnTo>
                    <a:lnTo>
                      <a:pt x="3792" y="1201"/>
                    </a:lnTo>
                    <a:lnTo>
                      <a:pt x="3696" y="1026"/>
                    </a:lnTo>
                    <a:lnTo>
                      <a:pt x="3599" y="872"/>
                    </a:lnTo>
                    <a:lnTo>
                      <a:pt x="3483" y="717"/>
                    </a:lnTo>
                    <a:lnTo>
                      <a:pt x="3367" y="581"/>
                    </a:lnTo>
                    <a:lnTo>
                      <a:pt x="3231" y="446"/>
                    </a:lnTo>
                    <a:lnTo>
                      <a:pt x="3077" y="330"/>
                    </a:lnTo>
                    <a:lnTo>
                      <a:pt x="2902" y="233"/>
                    </a:lnTo>
                    <a:lnTo>
                      <a:pt x="2728" y="156"/>
                    </a:lnTo>
                    <a:lnTo>
                      <a:pt x="2554" y="98"/>
                    </a:lnTo>
                    <a:lnTo>
                      <a:pt x="2361" y="40"/>
                    </a:lnTo>
                    <a:lnTo>
                      <a:pt x="2167" y="20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22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>
                <a:off x="-444708" y="2663448"/>
                <a:ext cx="296162" cy="136795"/>
              </a:xfrm>
              <a:custGeom>
                <a:avLst/>
                <a:gdLst/>
                <a:ahLst/>
                <a:cxnLst/>
                <a:rect l="l" t="t" r="r" b="b"/>
                <a:pathLst>
                  <a:path w="10431" h="4818" extrusionOk="0">
                    <a:moveTo>
                      <a:pt x="5786" y="0"/>
                    </a:moveTo>
                    <a:lnTo>
                      <a:pt x="5128" y="19"/>
                    </a:lnTo>
                    <a:lnTo>
                      <a:pt x="4451" y="77"/>
                    </a:lnTo>
                    <a:lnTo>
                      <a:pt x="3774" y="155"/>
                    </a:lnTo>
                    <a:lnTo>
                      <a:pt x="3116" y="232"/>
                    </a:lnTo>
                    <a:lnTo>
                      <a:pt x="1916" y="426"/>
                    </a:lnTo>
                    <a:lnTo>
                      <a:pt x="930" y="619"/>
                    </a:lnTo>
                    <a:lnTo>
                      <a:pt x="252" y="755"/>
                    </a:lnTo>
                    <a:lnTo>
                      <a:pt x="1" y="813"/>
                    </a:lnTo>
                    <a:lnTo>
                      <a:pt x="2187" y="4818"/>
                    </a:lnTo>
                    <a:lnTo>
                      <a:pt x="3290" y="4586"/>
                    </a:lnTo>
                    <a:lnTo>
                      <a:pt x="4432" y="4315"/>
                    </a:lnTo>
                    <a:lnTo>
                      <a:pt x="5767" y="4005"/>
                    </a:lnTo>
                    <a:lnTo>
                      <a:pt x="7121" y="3638"/>
                    </a:lnTo>
                    <a:lnTo>
                      <a:pt x="7779" y="3464"/>
                    </a:lnTo>
                    <a:lnTo>
                      <a:pt x="8398" y="3289"/>
                    </a:lnTo>
                    <a:lnTo>
                      <a:pt x="8921" y="3096"/>
                    </a:lnTo>
                    <a:lnTo>
                      <a:pt x="9385" y="2941"/>
                    </a:lnTo>
                    <a:lnTo>
                      <a:pt x="9733" y="2786"/>
                    </a:lnTo>
                    <a:lnTo>
                      <a:pt x="9869" y="2709"/>
                    </a:lnTo>
                    <a:lnTo>
                      <a:pt x="9966" y="2631"/>
                    </a:lnTo>
                    <a:lnTo>
                      <a:pt x="10101" y="2496"/>
                    </a:lnTo>
                    <a:lnTo>
                      <a:pt x="10237" y="2341"/>
                    </a:lnTo>
                    <a:lnTo>
                      <a:pt x="10333" y="2206"/>
                    </a:lnTo>
                    <a:lnTo>
                      <a:pt x="10391" y="2051"/>
                    </a:lnTo>
                    <a:lnTo>
                      <a:pt x="10430" y="1896"/>
                    </a:lnTo>
                    <a:lnTo>
                      <a:pt x="10430" y="1741"/>
                    </a:lnTo>
                    <a:lnTo>
                      <a:pt x="10391" y="1587"/>
                    </a:lnTo>
                    <a:lnTo>
                      <a:pt x="10333" y="1413"/>
                    </a:lnTo>
                    <a:lnTo>
                      <a:pt x="10217" y="1258"/>
                    </a:lnTo>
                    <a:lnTo>
                      <a:pt x="10062" y="1103"/>
                    </a:lnTo>
                    <a:lnTo>
                      <a:pt x="9869" y="948"/>
                    </a:lnTo>
                    <a:lnTo>
                      <a:pt x="9617" y="793"/>
                    </a:lnTo>
                    <a:lnTo>
                      <a:pt x="9327" y="639"/>
                    </a:lnTo>
                    <a:lnTo>
                      <a:pt x="8979" y="484"/>
                    </a:lnTo>
                    <a:lnTo>
                      <a:pt x="8592" y="348"/>
                    </a:lnTo>
                    <a:lnTo>
                      <a:pt x="8147" y="213"/>
                    </a:lnTo>
                    <a:lnTo>
                      <a:pt x="7895" y="135"/>
                    </a:lnTo>
                    <a:lnTo>
                      <a:pt x="7624" y="97"/>
                    </a:lnTo>
                    <a:lnTo>
                      <a:pt x="7354" y="58"/>
                    </a:lnTo>
                    <a:lnTo>
                      <a:pt x="7063" y="19"/>
                    </a:lnTo>
                    <a:lnTo>
                      <a:pt x="644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8"/>
              <p:cNvSpPr/>
              <p:nvPr/>
            </p:nvSpPr>
            <p:spPr>
              <a:xfrm>
                <a:off x="-444708" y="2663448"/>
                <a:ext cx="296162" cy="136795"/>
              </a:xfrm>
              <a:custGeom>
                <a:avLst/>
                <a:gdLst/>
                <a:ahLst/>
                <a:cxnLst/>
                <a:rect l="l" t="t" r="r" b="b"/>
                <a:pathLst>
                  <a:path w="10431" h="4818" fill="none" extrusionOk="0">
                    <a:moveTo>
                      <a:pt x="1" y="813"/>
                    </a:moveTo>
                    <a:lnTo>
                      <a:pt x="1" y="813"/>
                    </a:lnTo>
                    <a:lnTo>
                      <a:pt x="252" y="755"/>
                    </a:lnTo>
                    <a:lnTo>
                      <a:pt x="930" y="619"/>
                    </a:lnTo>
                    <a:lnTo>
                      <a:pt x="1916" y="426"/>
                    </a:lnTo>
                    <a:lnTo>
                      <a:pt x="3116" y="232"/>
                    </a:lnTo>
                    <a:lnTo>
                      <a:pt x="3774" y="155"/>
                    </a:lnTo>
                    <a:lnTo>
                      <a:pt x="4451" y="77"/>
                    </a:lnTo>
                    <a:lnTo>
                      <a:pt x="5128" y="19"/>
                    </a:lnTo>
                    <a:lnTo>
                      <a:pt x="5786" y="0"/>
                    </a:lnTo>
                    <a:lnTo>
                      <a:pt x="6444" y="0"/>
                    </a:lnTo>
                    <a:lnTo>
                      <a:pt x="7063" y="19"/>
                    </a:lnTo>
                    <a:lnTo>
                      <a:pt x="7354" y="58"/>
                    </a:lnTo>
                    <a:lnTo>
                      <a:pt x="7624" y="97"/>
                    </a:lnTo>
                    <a:lnTo>
                      <a:pt x="7895" y="135"/>
                    </a:lnTo>
                    <a:lnTo>
                      <a:pt x="8147" y="213"/>
                    </a:lnTo>
                    <a:lnTo>
                      <a:pt x="8147" y="213"/>
                    </a:lnTo>
                    <a:lnTo>
                      <a:pt x="8592" y="348"/>
                    </a:lnTo>
                    <a:lnTo>
                      <a:pt x="8979" y="484"/>
                    </a:lnTo>
                    <a:lnTo>
                      <a:pt x="9327" y="639"/>
                    </a:lnTo>
                    <a:lnTo>
                      <a:pt x="9617" y="793"/>
                    </a:lnTo>
                    <a:lnTo>
                      <a:pt x="9869" y="948"/>
                    </a:lnTo>
                    <a:lnTo>
                      <a:pt x="10062" y="1103"/>
                    </a:lnTo>
                    <a:lnTo>
                      <a:pt x="10217" y="1258"/>
                    </a:lnTo>
                    <a:lnTo>
                      <a:pt x="10333" y="1413"/>
                    </a:lnTo>
                    <a:lnTo>
                      <a:pt x="10391" y="1587"/>
                    </a:lnTo>
                    <a:lnTo>
                      <a:pt x="10430" y="1741"/>
                    </a:lnTo>
                    <a:lnTo>
                      <a:pt x="10430" y="1896"/>
                    </a:lnTo>
                    <a:lnTo>
                      <a:pt x="10391" y="2051"/>
                    </a:lnTo>
                    <a:lnTo>
                      <a:pt x="10333" y="2206"/>
                    </a:lnTo>
                    <a:lnTo>
                      <a:pt x="10237" y="2341"/>
                    </a:lnTo>
                    <a:lnTo>
                      <a:pt x="10101" y="2496"/>
                    </a:lnTo>
                    <a:lnTo>
                      <a:pt x="9966" y="2631"/>
                    </a:lnTo>
                    <a:lnTo>
                      <a:pt x="9966" y="2631"/>
                    </a:lnTo>
                    <a:lnTo>
                      <a:pt x="9869" y="2709"/>
                    </a:lnTo>
                    <a:lnTo>
                      <a:pt x="9733" y="2786"/>
                    </a:lnTo>
                    <a:lnTo>
                      <a:pt x="9385" y="2941"/>
                    </a:lnTo>
                    <a:lnTo>
                      <a:pt x="8921" y="3096"/>
                    </a:lnTo>
                    <a:lnTo>
                      <a:pt x="8398" y="3289"/>
                    </a:lnTo>
                    <a:lnTo>
                      <a:pt x="7779" y="3464"/>
                    </a:lnTo>
                    <a:lnTo>
                      <a:pt x="7121" y="3638"/>
                    </a:lnTo>
                    <a:lnTo>
                      <a:pt x="5767" y="4005"/>
                    </a:lnTo>
                    <a:lnTo>
                      <a:pt x="4432" y="4315"/>
                    </a:lnTo>
                    <a:lnTo>
                      <a:pt x="3290" y="4586"/>
                    </a:lnTo>
                    <a:lnTo>
                      <a:pt x="2187" y="481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8"/>
              <p:cNvSpPr/>
              <p:nvPr/>
            </p:nvSpPr>
            <p:spPr>
              <a:xfrm>
                <a:off x="-448541" y="2658479"/>
                <a:ext cx="304368" cy="146165"/>
              </a:xfrm>
              <a:custGeom>
                <a:avLst/>
                <a:gdLst/>
                <a:ahLst/>
                <a:cxnLst/>
                <a:rect l="l" t="t" r="r" b="b"/>
                <a:pathLst>
                  <a:path w="10720" h="5148" extrusionOk="0">
                    <a:moveTo>
                      <a:pt x="5979" y="1"/>
                    </a:moveTo>
                    <a:lnTo>
                      <a:pt x="5321" y="40"/>
                    </a:lnTo>
                    <a:lnTo>
                      <a:pt x="4664" y="78"/>
                    </a:lnTo>
                    <a:lnTo>
                      <a:pt x="3986" y="156"/>
                    </a:lnTo>
                    <a:lnTo>
                      <a:pt x="3348" y="233"/>
                    </a:lnTo>
                    <a:lnTo>
                      <a:pt x="2129" y="427"/>
                    </a:lnTo>
                    <a:lnTo>
                      <a:pt x="1123" y="620"/>
                    </a:lnTo>
                    <a:lnTo>
                      <a:pt x="426" y="775"/>
                    </a:lnTo>
                    <a:lnTo>
                      <a:pt x="117" y="833"/>
                    </a:lnTo>
                    <a:lnTo>
                      <a:pt x="59" y="872"/>
                    </a:lnTo>
                    <a:lnTo>
                      <a:pt x="20" y="910"/>
                    </a:lnTo>
                    <a:lnTo>
                      <a:pt x="0" y="968"/>
                    </a:lnTo>
                    <a:lnTo>
                      <a:pt x="0" y="1026"/>
                    </a:lnTo>
                    <a:lnTo>
                      <a:pt x="20" y="1084"/>
                    </a:lnTo>
                    <a:lnTo>
                      <a:pt x="59" y="1123"/>
                    </a:lnTo>
                    <a:lnTo>
                      <a:pt x="117" y="1142"/>
                    </a:lnTo>
                    <a:lnTo>
                      <a:pt x="175" y="1142"/>
                    </a:lnTo>
                    <a:lnTo>
                      <a:pt x="446" y="1084"/>
                    </a:lnTo>
                    <a:lnTo>
                      <a:pt x="1103" y="930"/>
                    </a:lnTo>
                    <a:lnTo>
                      <a:pt x="2090" y="755"/>
                    </a:lnTo>
                    <a:lnTo>
                      <a:pt x="3290" y="562"/>
                    </a:lnTo>
                    <a:lnTo>
                      <a:pt x="3948" y="485"/>
                    </a:lnTo>
                    <a:lnTo>
                      <a:pt x="4606" y="407"/>
                    </a:lnTo>
                    <a:lnTo>
                      <a:pt x="5283" y="349"/>
                    </a:lnTo>
                    <a:lnTo>
                      <a:pt x="5941" y="330"/>
                    </a:lnTo>
                    <a:lnTo>
                      <a:pt x="6579" y="310"/>
                    </a:lnTo>
                    <a:lnTo>
                      <a:pt x="7179" y="349"/>
                    </a:lnTo>
                    <a:lnTo>
                      <a:pt x="7469" y="388"/>
                    </a:lnTo>
                    <a:lnTo>
                      <a:pt x="7740" y="427"/>
                    </a:lnTo>
                    <a:lnTo>
                      <a:pt x="7992" y="465"/>
                    </a:lnTo>
                    <a:lnTo>
                      <a:pt x="8224" y="523"/>
                    </a:lnTo>
                    <a:lnTo>
                      <a:pt x="8688" y="678"/>
                    </a:lnTo>
                    <a:lnTo>
                      <a:pt x="9095" y="814"/>
                    </a:lnTo>
                    <a:lnTo>
                      <a:pt x="9462" y="988"/>
                    </a:lnTo>
                    <a:lnTo>
                      <a:pt x="9752" y="1142"/>
                    </a:lnTo>
                    <a:lnTo>
                      <a:pt x="10004" y="1317"/>
                    </a:lnTo>
                    <a:lnTo>
                      <a:pt x="10197" y="1491"/>
                    </a:lnTo>
                    <a:lnTo>
                      <a:pt x="10275" y="1588"/>
                    </a:lnTo>
                    <a:lnTo>
                      <a:pt x="10333" y="1684"/>
                    </a:lnTo>
                    <a:lnTo>
                      <a:pt x="10372" y="1762"/>
                    </a:lnTo>
                    <a:lnTo>
                      <a:pt x="10410" y="1858"/>
                    </a:lnTo>
                    <a:lnTo>
                      <a:pt x="10410" y="1994"/>
                    </a:lnTo>
                    <a:lnTo>
                      <a:pt x="10410" y="2110"/>
                    </a:lnTo>
                    <a:lnTo>
                      <a:pt x="10372" y="2226"/>
                    </a:lnTo>
                    <a:lnTo>
                      <a:pt x="10313" y="2323"/>
                    </a:lnTo>
                    <a:lnTo>
                      <a:pt x="10236" y="2439"/>
                    </a:lnTo>
                    <a:lnTo>
                      <a:pt x="10159" y="2536"/>
                    </a:lnTo>
                    <a:lnTo>
                      <a:pt x="10004" y="2690"/>
                    </a:lnTo>
                    <a:lnTo>
                      <a:pt x="9810" y="2806"/>
                    </a:lnTo>
                    <a:lnTo>
                      <a:pt x="9559" y="2923"/>
                    </a:lnTo>
                    <a:lnTo>
                      <a:pt x="9191" y="3077"/>
                    </a:lnTo>
                    <a:lnTo>
                      <a:pt x="8785" y="3213"/>
                    </a:lnTo>
                    <a:lnTo>
                      <a:pt x="7759" y="3522"/>
                    </a:lnTo>
                    <a:lnTo>
                      <a:pt x="6618" y="3832"/>
                    </a:lnTo>
                    <a:lnTo>
                      <a:pt x="5399" y="4142"/>
                    </a:lnTo>
                    <a:lnTo>
                      <a:pt x="4219" y="4412"/>
                    </a:lnTo>
                    <a:lnTo>
                      <a:pt x="2303" y="4838"/>
                    </a:lnTo>
                    <a:lnTo>
                      <a:pt x="2245" y="4857"/>
                    </a:lnTo>
                    <a:lnTo>
                      <a:pt x="2206" y="4916"/>
                    </a:lnTo>
                    <a:lnTo>
                      <a:pt x="2168" y="4954"/>
                    </a:lnTo>
                    <a:lnTo>
                      <a:pt x="2168" y="5032"/>
                    </a:lnTo>
                    <a:lnTo>
                      <a:pt x="2206" y="5070"/>
                    </a:lnTo>
                    <a:lnTo>
                      <a:pt x="2226" y="5109"/>
                    </a:lnTo>
                    <a:lnTo>
                      <a:pt x="2284" y="5128"/>
                    </a:lnTo>
                    <a:lnTo>
                      <a:pt x="2322" y="5148"/>
                    </a:lnTo>
                    <a:lnTo>
                      <a:pt x="2361" y="5148"/>
                    </a:lnTo>
                    <a:lnTo>
                      <a:pt x="3580" y="4877"/>
                    </a:lnTo>
                    <a:lnTo>
                      <a:pt x="4741" y="4606"/>
                    </a:lnTo>
                    <a:lnTo>
                      <a:pt x="6057" y="4296"/>
                    </a:lnTo>
                    <a:lnTo>
                      <a:pt x="7411" y="3929"/>
                    </a:lnTo>
                    <a:lnTo>
                      <a:pt x="8050" y="3755"/>
                    </a:lnTo>
                    <a:lnTo>
                      <a:pt x="8649" y="3580"/>
                    </a:lnTo>
                    <a:lnTo>
                      <a:pt x="9172" y="3406"/>
                    </a:lnTo>
                    <a:lnTo>
                      <a:pt x="9617" y="3232"/>
                    </a:lnTo>
                    <a:lnTo>
                      <a:pt x="9965" y="3077"/>
                    </a:lnTo>
                    <a:lnTo>
                      <a:pt x="10101" y="3000"/>
                    </a:lnTo>
                    <a:lnTo>
                      <a:pt x="10197" y="2923"/>
                    </a:lnTo>
                    <a:lnTo>
                      <a:pt x="10333" y="2787"/>
                    </a:lnTo>
                    <a:lnTo>
                      <a:pt x="10468" y="2652"/>
                    </a:lnTo>
                    <a:lnTo>
                      <a:pt x="10565" y="2516"/>
                    </a:lnTo>
                    <a:lnTo>
                      <a:pt x="10642" y="2361"/>
                    </a:lnTo>
                    <a:lnTo>
                      <a:pt x="10681" y="2226"/>
                    </a:lnTo>
                    <a:lnTo>
                      <a:pt x="10720" y="2091"/>
                    </a:lnTo>
                    <a:lnTo>
                      <a:pt x="10720" y="1936"/>
                    </a:lnTo>
                    <a:lnTo>
                      <a:pt x="10700" y="1800"/>
                    </a:lnTo>
                    <a:lnTo>
                      <a:pt x="10662" y="1684"/>
                    </a:lnTo>
                    <a:lnTo>
                      <a:pt x="10623" y="1568"/>
                    </a:lnTo>
                    <a:lnTo>
                      <a:pt x="10565" y="1452"/>
                    </a:lnTo>
                    <a:lnTo>
                      <a:pt x="10468" y="1355"/>
                    </a:lnTo>
                    <a:lnTo>
                      <a:pt x="10372" y="1239"/>
                    </a:lnTo>
                    <a:lnTo>
                      <a:pt x="10275" y="1142"/>
                    </a:lnTo>
                    <a:lnTo>
                      <a:pt x="10004" y="930"/>
                    </a:lnTo>
                    <a:lnTo>
                      <a:pt x="9675" y="736"/>
                    </a:lnTo>
                    <a:lnTo>
                      <a:pt x="9288" y="562"/>
                    </a:lnTo>
                    <a:lnTo>
                      <a:pt x="8824" y="388"/>
                    </a:lnTo>
                    <a:lnTo>
                      <a:pt x="8321" y="233"/>
                    </a:lnTo>
                    <a:lnTo>
                      <a:pt x="8069" y="175"/>
                    </a:lnTo>
                    <a:lnTo>
                      <a:pt x="7798" y="117"/>
                    </a:lnTo>
                    <a:lnTo>
                      <a:pt x="7527" y="78"/>
                    </a:lnTo>
                    <a:lnTo>
                      <a:pt x="7237" y="40"/>
                    </a:lnTo>
                    <a:lnTo>
                      <a:pt x="6637" y="20"/>
                    </a:lnTo>
                    <a:lnTo>
                      <a:pt x="59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-689168" y="2938117"/>
                <a:ext cx="327451" cy="184069"/>
              </a:xfrm>
              <a:custGeom>
                <a:avLst/>
                <a:gdLst/>
                <a:ahLst/>
                <a:cxnLst/>
                <a:rect l="l" t="t" r="r" b="b"/>
                <a:pathLst>
                  <a:path w="11533" h="6483" extrusionOk="0">
                    <a:moveTo>
                      <a:pt x="11533" y="1"/>
                    </a:moveTo>
                    <a:lnTo>
                      <a:pt x="1" y="5089"/>
                    </a:lnTo>
                    <a:lnTo>
                      <a:pt x="136" y="5167"/>
                    </a:lnTo>
                    <a:lnTo>
                      <a:pt x="504" y="5360"/>
                    </a:lnTo>
                    <a:lnTo>
                      <a:pt x="1084" y="5612"/>
                    </a:lnTo>
                    <a:lnTo>
                      <a:pt x="1432" y="5767"/>
                    </a:lnTo>
                    <a:lnTo>
                      <a:pt x="1800" y="5902"/>
                    </a:lnTo>
                    <a:lnTo>
                      <a:pt x="2206" y="6037"/>
                    </a:lnTo>
                    <a:lnTo>
                      <a:pt x="2632" y="6173"/>
                    </a:lnTo>
                    <a:lnTo>
                      <a:pt x="3077" y="6289"/>
                    </a:lnTo>
                    <a:lnTo>
                      <a:pt x="3541" y="6386"/>
                    </a:lnTo>
                    <a:lnTo>
                      <a:pt x="3987" y="6444"/>
                    </a:lnTo>
                    <a:lnTo>
                      <a:pt x="4451" y="6482"/>
                    </a:lnTo>
                    <a:lnTo>
                      <a:pt x="4896" y="6482"/>
                    </a:lnTo>
                    <a:lnTo>
                      <a:pt x="5128" y="6463"/>
                    </a:lnTo>
                    <a:lnTo>
                      <a:pt x="5341" y="6424"/>
                    </a:lnTo>
                    <a:lnTo>
                      <a:pt x="5554" y="6386"/>
                    </a:lnTo>
                    <a:lnTo>
                      <a:pt x="5786" y="6308"/>
                    </a:lnTo>
                    <a:lnTo>
                      <a:pt x="6018" y="6192"/>
                    </a:lnTo>
                    <a:lnTo>
                      <a:pt x="6270" y="6057"/>
                    </a:lnTo>
                    <a:lnTo>
                      <a:pt x="6521" y="5883"/>
                    </a:lnTo>
                    <a:lnTo>
                      <a:pt x="6773" y="5709"/>
                    </a:lnTo>
                    <a:lnTo>
                      <a:pt x="7024" y="5496"/>
                    </a:lnTo>
                    <a:lnTo>
                      <a:pt x="7276" y="5263"/>
                    </a:lnTo>
                    <a:lnTo>
                      <a:pt x="7798" y="4780"/>
                    </a:lnTo>
                    <a:lnTo>
                      <a:pt x="8321" y="4238"/>
                    </a:lnTo>
                    <a:lnTo>
                      <a:pt x="8824" y="3658"/>
                    </a:lnTo>
                    <a:lnTo>
                      <a:pt x="9307" y="3077"/>
                    </a:lnTo>
                    <a:lnTo>
                      <a:pt x="9753" y="2497"/>
                    </a:lnTo>
                    <a:lnTo>
                      <a:pt x="10178" y="1935"/>
                    </a:lnTo>
                    <a:lnTo>
                      <a:pt x="10894" y="949"/>
                    </a:lnTo>
                    <a:lnTo>
                      <a:pt x="11358" y="252"/>
                    </a:lnTo>
                    <a:lnTo>
                      <a:pt x="1153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-689168" y="2938117"/>
                <a:ext cx="327451" cy="184069"/>
              </a:xfrm>
              <a:custGeom>
                <a:avLst/>
                <a:gdLst/>
                <a:ahLst/>
                <a:cxnLst/>
                <a:rect l="l" t="t" r="r" b="b"/>
                <a:pathLst>
                  <a:path w="11533" h="6483" fill="none" extrusionOk="0">
                    <a:moveTo>
                      <a:pt x="1" y="5089"/>
                    </a:moveTo>
                    <a:lnTo>
                      <a:pt x="1" y="5089"/>
                    </a:lnTo>
                    <a:lnTo>
                      <a:pt x="136" y="5167"/>
                    </a:lnTo>
                    <a:lnTo>
                      <a:pt x="504" y="5360"/>
                    </a:lnTo>
                    <a:lnTo>
                      <a:pt x="1084" y="5612"/>
                    </a:lnTo>
                    <a:lnTo>
                      <a:pt x="1432" y="5767"/>
                    </a:lnTo>
                    <a:lnTo>
                      <a:pt x="1800" y="5902"/>
                    </a:lnTo>
                    <a:lnTo>
                      <a:pt x="2206" y="6037"/>
                    </a:lnTo>
                    <a:lnTo>
                      <a:pt x="2632" y="6173"/>
                    </a:lnTo>
                    <a:lnTo>
                      <a:pt x="3077" y="6289"/>
                    </a:lnTo>
                    <a:lnTo>
                      <a:pt x="3541" y="6386"/>
                    </a:lnTo>
                    <a:lnTo>
                      <a:pt x="3987" y="6444"/>
                    </a:lnTo>
                    <a:lnTo>
                      <a:pt x="4451" y="6482"/>
                    </a:lnTo>
                    <a:lnTo>
                      <a:pt x="4896" y="6482"/>
                    </a:lnTo>
                    <a:lnTo>
                      <a:pt x="5128" y="6463"/>
                    </a:lnTo>
                    <a:lnTo>
                      <a:pt x="5341" y="6424"/>
                    </a:lnTo>
                    <a:lnTo>
                      <a:pt x="5341" y="6424"/>
                    </a:lnTo>
                    <a:lnTo>
                      <a:pt x="5554" y="6386"/>
                    </a:lnTo>
                    <a:lnTo>
                      <a:pt x="5786" y="6308"/>
                    </a:lnTo>
                    <a:lnTo>
                      <a:pt x="6018" y="6192"/>
                    </a:lnTo>
                    <a:lnTo>
                      <a:pt x="6270" y="6057"/>
                    </a:lnTo>
                    <a:lnTo>
                      <a:pt x="6521" y="5883"/>
                    </a:lnTo>
                    <a:lnTo>
                      <a:pt x="6773" y="5709"/>
                    </a:lnTo>
                    <a:lnTo>
                      <a:pt x="7024" y="5496"/>
                    </a:lnTo>
                    <a:lnTo>
                      <a:pt x="7276" y="5263"/>
                    </a:lnTo>
                    <a:lnTo>
                      <a:pt x="7798" y="4780"/>
                    </a:lnTo>
                    <a:lnTo>
                      <a:pt x="8321" y="4238"/>
                    </a:lnTo>
                    <a:lnTo>
                      <a:pt x="8824" y="3658"/>
                    </a:lnTo>
                    <a:lnTo>
                      <a:pt x="9307" y="3077"/>
                    </a:lnTo>
                    <a:lnTo>
                      <a:pt x="9753" y="2497"/>
                    </a:lnTo>
                    <a:lnTo>
                      <a:pt x="10178" y="1935"/>
                    </a:lnTo>
                    <a:lnTo>
                      <a:pt x="10894" y="949"/>
                    </a:lnTo>
                    <a:lnTo>
                      <a:pt x="11358" y="252"/>
                    </a:lnTo>
                    <a:lnTo>
                      <a:pt x="1153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-693569" y="2933716"/>
                <a:ext cx="336252" cy="192870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6793" extrusionOk="0">
                    <a:moveTo>
                      <a:pt x="11649" y="1"/>
                    </a:moveTo>
                    <a:lnTo>
                      <a:pt x="11591" y="20"/>
                    </a:lnTo>
                    <a:lnTo>
                      <a:pt x="11552" y="78"/>
                    </a:lnTo>
                    <a:lnTo>
                      <a:pt x="11378" y="349"/>
                    </a:lnTo>
                    <a:lnTo>
                      <a:pt x="10894" y="1046"/>
                    </a:lnTo>
                    <a:lnTo>
                      <a:pt x="10198" y="2013"/>
                    </a:lnTo>
                    <a:lnTo>
                      <a:pt x="9772" y="2574"/>
                    </a:lnTo>
                    <a:lnTo>
                      <a:pt x="9327" y="3135"/>
                    </a:lnTo>
                    <a:lnTo>
                      <a:pt x="8843" y="3716"/>
                    </a:lnTo>
                    <a:lnTo>
                      <a:pt x="8360" y="4277"/>
                    </a:lnTo>
                    <a:lnTo>
                      <a:pt x="7857" y="4819"/>
                    </a:lnTo>
                    <a:lnTo>
                      <a:pt x="7353" y="5302"/>
                    </a:lnTo>
                    <a:lnTo>
                      <a:pt x="7102" y="5515"/>
                    </a:lnTo>
                    <a:lnTo>
                      <a:pt x="6850" y="5728"/>
                    </a:lnTo>
                    <a:lnTo>
                      <a:pt x="6599" y="5902"/>
                    </a:lnTo>
                    <a:lnTo>
                      <a:pt x="6367" y="6057"/>
                    </a:lnTo>
                    <a:lnTo>
                      <a:pt x="6134" y="6192"/>
                    </a:lnTo>
                    <a:lnTo>
                      <a:pt x="5902" y="6309"/>
                    </a:lnTo>
                    <a:lnTo>
                      <a:pt x="5689" y="6386"/>
                    </a:lnTo>
                    <a:lnTo>
                      <a:pt x="5477" y="6444"/>
                    </a:lnTo>
                    <a:lnTo>
                      <a:pt x="5051" y="6483"/>
                    </a:lnTo>
                    <a:lnTo>
                      <a:pt x="4606" y="6483"/>
                    </a:lnTo>
                    <a:lnTo>
                      <a:pt x="4161" y="6444"/>
                    </a:lnTo>
                    <a:lnTo>
                      <a:pt x="3716" y="6386"/>
                    </a:lnTo>
                    <a:lnTo>
                      <a:pt x="3271" y="6289"/>
                    </a:lnTo>
                    <a:lnTo>
                      <a:pt x="2845" y="6173"/>
                    </a:lnTo>
                    <a:lnTo>
                      <a:pt x="2419" y="6057"/>
                    </a:lnTo>
                    <a:lnTo>
                      <a:pt x="2032" y="5922"/>
                    </a:lnTo>
                    <a:lnTo>
                      <a:pt x="1317" y="5631"/>
                    </a:lnTo>
                    <a:lnTo>
                      <a:pt x="755" y="5380"/>
                    </a:lnTo>
                    <a:lnTo>
                      <a:pt x="368" y="5186"/>
                    </a:lnTo>
                    <a:lnTo>
                      <a:pt x="233" y="5109"/>
                    </a:lnTo>
                    <a:lnTo>
                      <a:pt x="175" y="5090"/>
                    </a:lnTo>
                    <a:lnTo>
                      <a:pt x="117" y="5109"/>
                    </a:lnTo>
                    <a:lnTo>
                      <a:pt x="59" y="5128"/>
                    </a:lnTo>
                    <a:lnTo>
                      <a:pt x="20" y="5167"/>
                    </a:lnTo>
                    <a:lnTo>
                      <a:pt x="1" y="5225"/>
                    </a:lnTo>
                    <a:lnTo>
                      <a:pt x="1" y="5302"/>
                    </a:lnTo>
                    <a:lnTo>
                      <a:pt x="40" y="5341"/>
                    </a:lnTo>
                    <a:lnTo>
                      <a:pt x="78" y="5380"/>
                    </a:lnTo>
                    <a:lnTo>
                      <a:pt x="562" y="5631"/>
                    </a:lnTo>
                    <a:lnTo>
                      <a:pt x="1046" y="5864"/>
                    </a:lnTo>
                    <a:lnTo>
                      <a:pt x="1665" y="6115"/>
                    </a:lnTo>
                    <a:lnTo>
                      <a:pt x="2013" y="6231"/>
                    </a:lnTo>
                    <a:lnTo>
                      <a:pt x="2381" y="6367"/>
                    </a:lnTo>
                    <a:lnTo>
                      <a:pt x="2768" y="6483"/>
                    </a:lnTo>
                    <a:lnTo>
                      <a:pt x="3155" y="6579"/>
                    </a:lnTo>
                    <a:lnTo>
                      <a:pt x="3561" y="6676"/>
                    </a:lnTo>
                    <a:lnTo>
                      <a:pt x="3987" y="6734"/>
                    </a:lnTo>
                    <a:lnTo>
                      <a:pt x="4393" y="6773"/>
                    </a:lnTo>
                    <a:lnTo>
                      <a:pt x="4799" y="6792"/>
                    </a:lnTo>
                    <a:lnTo>
                      <a:pt x="5167" y="6773"/>
                    </a:lnTo>
                    <a:lnTo>
                      <a:pt x="5515" y="6734"/>
                    </a:lnTo>
                    <a:lnTo>
                      <a:pt x="5747" y="6696"/>
                    </a:lnTo>
                    <a:lnTo>
                      <a:pt x="5980" y="6599"/>
                    </a:lnTo>
                    <a:lnTo>
                      <a:pt x="6212" y="6502"/>
                    </a:lnTo>
                    <a:lnTo>
                      <a:pt x="6463" y="6367"/>
                    </a:lnTo>
                    <a:lnTo>
                      <a:pt x="6715" y="6212"/>
                    </a:lnTo>
                    <a:lnTo>
                      <a:pt x="6966" y="6018"/>
                    </a:lnTo>
                    <a:lnTo>
                      <a:pt x="7218" y="5825"/>
                    </a:lnTo>
                    <a:lnTo>
                      <a:pt x="7470" y="5593"/>
                    </a:lnTo>
                    <a:lnTo>
                      <a:pt x="7992" y="5109"/>
                    </a:lnTo>
                    <a:lnTo>
                      <a:pt x="8495" y="4586"/>
                    </a:lnTo>
                    <a:lnTo>
                      <a:pt x="8998" y="4025"/>
                    </a:lnTo>
                    <a:lnTo>
                      <a:pt x="9482" y="3445"/>
                    </a:lnTo>
                    <a:lnTo>
                      <a:pt x="9946" y="2864"/>
                    </a:lnTo>
                    <a:lnTo>
                      <a:pt x="10372" y="2303"/>
                    </a:lnTo>
                    <a:lnTo>
                      <a:pt x="11088" y="1297"/>
                    </a:lnTo>
                    <a:lnTo>
                      <a:pt x="11591" y="581"/>
                    </a:lnTo>
                    <a:lnTo>
                      <a:pt x="11823" y="233"/>
                    </a:lnTo>
                    <a:lnTo>
                      <a:pt x="11842" y="175"/>
                    </a:lnTo>
                    <a:lnTo>
                      <a:pt x="11842" y="117"/>
                    </a:lnTo>
                    <a:lnTo>
                      <a:pt x="11804" y="59"/>
                    </a:lnTo>
                    <a:lnTo>
                      <a:pt x="11765" y="20"/>
                    </a:lnTo>
                    <a:lnTo>
                      <a:pt x="11707" y="1"/>
                    </a:lnTo>
                    <a:close/>
                  </a:path>
                </a:pathLst>
              </a:custGeom>
              <a:solidFill>
                <a:srgbClr val="22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1" name="Google Shape;411;p38"/>
            <p:cNvGrpSpPr/>
            <p:nvPr/>
          </p:nvGrpSpPr>
          <p:grpSpPr>
            <a:xfrm>
              <a:off x="3221292" y="3560075"/>
              <a:ext cx="610309" cy="702938"/>
              <a:chOff x="4540650" y="4676775"/>
              <a:chExt cx="535500" cy="616775"/>
            </a:xfrm>
          </p:grpSpPr>
          <p:sp>
            <p:nvSpPr>
              <p:cNvPr id="412" name="Google Shape;412;p38"/>
              <p:cNvSpPr/>
              <p:nvPr/>
            </p:nvSpPr>
            <p:spPr>
              <a:xfrm>
                <a:off x="4540650" y="4783675"/>
                <a:ext cx="83725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3349" h="2710" extrusionOk="0">
                    <a:moveTo>
                      <a:pt x="813" y="1"/>
                    </a:moveTo>
                    <a:lnTo>
                      <a:pt x="717" y="20"/>
                    </a:lnTo>
                    <a:lnTo>
                      <a:pt x="600" y="59"/>
                    </a:lnTo>
                    <a:lnTo>
                      <a:pt x="504" y="98"/>
                    </a:lnTo>
                    <a:lnTo>
                      <a:pt x="426" y="156"/>
                    </a:lnTo>
                    <a:lnTo>
                      <a:pt x="272" y="291"/>
                    </a:lnTo>
                    <a:lnTo>
                      <a:pt x="136" y="446"/>
                    </a:lnTo>
                    <a:lnTo>
                      <a:pt x="59" y="620"/>
                    </a:lnTo>
                    <a:lnTo>
                      <a:pt x="1" y="833"/>
                    </a:lnTo>
                    <a:lnTo>
                      <a:pt x="1" y="1046"/>
                    </a:lnTo>
                    <a:lnTo>
                      <a:pt x="20" y="1259"/>
                    </a:lnTo>
                    <a:lnTo>
                      <a:pt x="97" y="1452"/>
                    </a:lnTo>
                    <a:lnTo>
                      <a:pt x="194" y="1646"/>
                    </a:lnTo>
                    <a:lnTo>
                      <a:pt x="349" y="1839"/>
                    </a:lnTo>
                    <a:lnTo>
                      <a:pt x="504" y="1994"/>
                    </a:lnTo>
                    <a:lnTo>
                      <a:pt x="678" y="2149"/>
                    </a:lnTo>
                    <a:lnTo>
                      <a:pt x="871" y="2265"/>
                    </a:lnTo>
                    <a:lnTo>
                      <a:pt x="1065" y="2381"/>
                    </a:lnTo>
                    <a:lnTo>
                      <a:pt x="1258" y="2478"/>
                    </a:lnTo>
                    <a:lnTo>
                      <a:pt x="1394" y="2516"/>
                    </a:lnTo>
                    <a:lnTo>
                      <a:pt x="1529" y="2555"/>
                    </a:lnTo>
                    <a:lnTo>
                      <a:pt x="1839" y="2632"/>
                    </a:lnTo>
                    <a:lnTo>
                      <a:pt x="2187" y="2671"/>
                    </a:lnTo>
                    <a:lnTo>
                      <a:pt x="2535" y="2690"/>
                    </a:lnTo>
                    <a:lnTo>
                      <a:pt x="3096" y="2710"/>
                    </a:lnTo>
                    <a:lnTo>
                      <a:pt x="3348" y="2710"/>
                    </a:lnTo>
                    <a:lnTo>
                      <a:pt x="3193" y="2226"/>
                    </a:lnTo>
                    <a:lnTo>
                      <a:pt x="3000" y="1684"/>
                    </a:lnTo>
                    <a:lnTo>
                      <a:pt x="2845" y="1413"/>
                    </a:lnTo>
                    <a:lnTo>
                      <a:pt x="2632" y="1123"/>
                    </a:lnTo>
                    <a:lnTo>
                      <a:pt x="2381" y="833"/>
                    </a:lnTo>
                    <a:lnTo>
                      <a:pt x="2090" y="543"/>
                    </a:lnTo>
                    <a:lnTo>
                      <a:pt x="1936" y="427"/>
                    </a:lnTo>
                    <a:lnTo>
                      <a:pt x="1781" y="310"/>
                    </a:lnTo>
                    <a:lnTo>
                      <a:pt x="1626" y="214"/>
                    </a:lnTo>
                    <a:lnTo>
                      <a:pt x="1471" y="117"/>
                    </a:lnTo>
                    <a:lnTo>
                      <a:pt x="1297" y="59"/>
                    </a:lnTo>
                    <a:lnTo>
                      <a:pt x="1142" y="20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4543550" y="4676775"/>
                <a:ext cx="532600" cy="616775"/>
              </a:xfrm>
              <a:custGeom>
                <a:avLst/>
                <a:gdLst/>
                <a:ahLst/>
                <a:cxnLst/>
                <a:rect l="l" t="t" r="r" b="b"/>
                <a:pathLst>
                  <a:path w="21304" h="24671" extrusionOk="0">
                    <a:moveTo>
                      <a:pt x="4258" y="1"/>
                    </a:moveTo>
                    <a:lnTo>
                      <a:pt x="4141" y="20"/>
                    </a:lnTo>
                    <a:lnTo>
                      <a:pt x="4045" y="59"/>
                    </a:lnTo>
                    <a:lnTo>
                      <a:pt x="3948" y="97"/>
                    </a:lnTo>
                    <a:lnTo>
                      <a:pt x="3812" y="194"/>
                    </a:lnTo>
                    <a:lnTo>
                      <a:pt x="3696" y="291"/>
                    </a:lnTo>
                    <a:lnTo>
                      <a:pt x="3580" y="426"/>
                    </a:lnTo>
                    <a:lnTo>
                      <a:pt x="3484" y="581"/>
                    </a:lnTo>
                    <a:lnTo>
                      <a:pt x="3406" y="736"/>
                    </a:lnTo>
                    <a:lnTo>
                      <a:pt x="3329" y="910"/>
                    </a:lnTo>
                    <a:lnTo>
                      <a:pt x="3271" y="1104"/>
                    </a:lnTo>
                    <a:lnTo>
                      <a:pt x="3213" y="1278"/>
                    </a:lnTo>
                    <a:lnTo>
                      <a:pt x="3135" y="1684"/>
                    </a:lnTo>
                    <a:lnTo>
                      <a:pt x="3097" y="2071"/>
                    </a:lnTo>
                    <a:lnTo>
                      <a:pt x="3097" y="2419"/>
                    </a:lnTo>
                    <a:lnTo>
                      <a:pt x="3135" y="2729"/>
                    </a:lnTo>
                    <a:lnTo>
                      <a:pt x="3271" y="3271"/>
                    </a:lnTo>
                    <a:lnTo>
                      <a:pt x="3426" y="3774"/>
                    </a:lnTo>
                    <a:lnTo>
                      <a:pt x="3445" y="3754"/>
                    </a:lnTo>
                    <a:lnTo>
                      <a:pt x="3348" y="4528"/>
                    </a:lnTo>
                    <a:lnTo>
                      <a:pt x="3271" y="5341"/>
                    </a:lnTo>
                    <a:lnTo>
                      <a:pt x="3251" y="5786"/>
                    </a:lnTo>
                    <a:lnTo>
                      <a:pt x="3232" y="6250"/>
                    </a:lnTo>
                    <a:lnTo>
                      <a:pt x="3232" y="6754"/>
                    </a:lnTo>
                    <a:lnTo>
                      <a:pt x="3232" y="7257"/>
                    </a:lnTo>
                    <a:lnTo>
                      <a:pt x="3251" y="7779"/>
                    </a:lnTo>
                    <a:lnTo>
                      <a:pt x="3290" y="8321"/>
                    </a:lnTo>
                    <a:lnTo>
                      <a:pt x="3348" y="8863"/>
                    </a:lnTo>
                    <a:lnTo>
                      <a:pt x="3426" y="9443"/>
                    </a:lnTo>
                    <a:lnTo>
                      <a:pt x="3522" y="10004"/>
                    </a:lnTo>
                    <a:lnTo>
                      <a:pt x="3658" y="10585"/>
                    </a:lnTo>
                    <a:lnTo>
                      <a:pt x="3677" y="10623"/>
                    </a:lnTo>
                    <a:lnTo>
                      <a:pt x="3116" y="9791"/>
                    </a:lnTo>
                    <a:lnTo>
                      <a:pt x="2903" y="9578"/>
                    </a:lnTo>
                    <a:lnTo>
                      <a:pt x="2613" y="9346"/>
                    </a:lnTo>
                    <a:lnTo>
                      <a:pt x="2303" y="9133"/>
                    </a:lnTo>
                    <a:lnTo>
                      <a:pt x="1955" y="8940"/>
                    </a:lnTo>
                    <a:lnTo>
                      <a:pt x="1762" y="8863"/>
                    </a:lnTo>
                    <a:lnTo>
                      <a:pt x="1587" y="8785"/>
                    </a:lnTo>
                    <a:lnTo>
                      <a:pt x="1413" y="8727"/>
                    </a:lnTo>
                    <a:lnTo>
                      <a:pt x="1220" y="8708"/>
                    </a:lnTo>
                    <a:lnTo>
                      <a:pt x="1046" y="8688"/>
                    </a:lnTo>
                    <a:lnTo>
                      <a:pt x="891" y="8688"/>
                    </a:lnTo>
                    <a:lnTo>
                      <a:pt x="717" y="8708"/>
                    </a:lnTo>
                    <a:lnTo>
                      <a:pt x="581" y="8746"/>
                    </a:lnTo>
                    <a:lnTo>
                      <a:pt x="465" y="8805"/>
                    </a:lnTo>
                    <a:lnTo>
                      <a:pt x="388" y="8863"/>
                    </a:lnTo>
                    <a:lnTo>
                      <a:pt x="310" y="8921"/>
                    </a:lnTo>
                    <a:lnTo>
                      <a:pt x="233" y="8998"/>
                    </a:lnTo>
                    <a:lnTo>
                      <a:pt x="117" y="9172"/>
                    </a:lnTo>
                    <a:lnTo>
                      <a:pt x="39" y="9366"/>
                    </a:lnTo>
                    <a:lnTo>
                      <a:pt x="1" y="9559"/>
                    </a:lnTo>
                    <a:lnTo>
                      <a:pt x="1" y="9772"/>
                    </a:lnTo>
                    <a:lnTo>
                      <a:pt x="59" y="9965"/>
                    </a:lnTo>
                    <a:lnTo>
                      <a:pt x="136" y="10159"/>
                    </a:lnTo>
                    <a:lnTo>
                      <a:pt x="252" y="10352"/>
                    </a:lnTo>
                    <a:lnTo>
                      <a:pt x="407" y="10507"/>
                    </a:lnTo>
                    <a:lnTo>
                      <a:pt x="601" y="10643"/>
                    </a:lnTo>
                    <a:lnTo>
                      <a:pt x="794" y="10759"/>
                    </a:lnTo>
                    <a:lnTo>
                      <a:pt x="1007" y="10856"/>
                    </a:lnTo>
                    <a:lnTo>
                      <a:pt x="1220" y="10933"/>
                    </a:lnTo>
                    <a:lnTo>
                      <a:pt x="1452" y="10991"/>
                    </a:lnTo>
                    <a:lnTo>
                      <a:pt x="1665" y="11030"/>
                    </a:lnTo>
                    <a:lnTo>
                      <a:pt x="1916" y="11030"/>
                    </a:lnTo>
                    <a:lnTo>
                      <a:pt x="2226" y="11010"/>
                    </a:lnTo>
                    <a:lnTo>
                      <a:pt x="2555" y="10972"/>
                    </a:lnTo>
                    <a:lnTo>
                      <a:pt x="2864" y="10914"/>
                    </a:lnTo>
                    <a:lnTo>
                      <a:pt x="3426" y="10778"/>
                    </a:lnTo>
                    <a:lnTo>
                      <a:pt x="3696" y="10701"/>
                    </a:lnTo>
                    <a:lnTo>
                      <a:pt x="3871" y="11262"/>
                    </a:lnTo>
                    <a:lnTo>
                      <a:pt x="4064" y="11804"/>
                    </a:lnTo>
                    <a:lnTo>
                      <a:pt x="4277" y="12365"/>
                    </a:lnTo>
                    <a:lnTo>
                      <a:pt x="4490" y="12907"/>
                    </a:lnTo>
                    <a:lnTo>
                      <a:pt x="4780" y="13526"/>
                    </a:lnTo>
                    <a:lnTo>
                      <a:pt x="5070" y="14164"/>
                    </a:lnTo>
                    <a:lnTo>
                      <a:pt x="4838" y="13797"/>
                    </a:lnTo>
                    <a:lnTo>
                      <a:pt x="4606" y="13584"/>
                    </a:lnTo>
                    <a:lnTo>
                      <a:pt x="4335" y="13352"/>
                    </a:lnTo>
                    <a:lnTo>
                      <a:pt x="4006" y="13139"/>
                    </a:lnTo>
                    <a:lnTo>
                      <a:pt x="3658" y="12945"/>
                    </a:lnTo>
                    <a:lnTo>
                      <a:pt x="3484" y="12868"/>
                    </a:lnTo>
                    <a:lnTo>
                      <a:pt x="3309" y="12790"/>
                    </a:lnTo>
                    <a:lnTo>
                      <a:pt x="3116" y="12732"/>
                    </a:lnTo>
                    <a:lnTo>
                      <a:pt x="2942" y="12713"/>
                    </a:lnTo>
                    <a:lnTo>
                      <a:pt x="2768" y="12694"/>
                    </a:lnTo>
                    <a:lnTo>
                      <a:pt x="2594" y="12694"/>
                    </a:lnTo>
                    <a:lnTo>
                      <a:pt x="2439" y="12713"/>
                    </a:lnTo>
                    <a:lnTo>
                      <a:pt x="2284" y="12752"/>
                    </a:lnTo>
                    <a:lnTo>
                      <a:pt x="2187" y="12810"/>
                    </a:lnTo>
                    <a:lnTo>
                      <a:pt x="2090" y="12868"/>
                    </a:lnTo>
                    <a:lnTo>
                      <a:pt x="2013" y="12926"/>
                    </a:lnTo>
                    <a:lnTo>
                      <a:pt x="1936" y="13003"/>
                    </a:lnTo>
                    <a:lnTo>
                      <a:pt x="1820" y="13177"/>
                    </a:lnTo>
                    <a:lnTo>
                      <a:pt x="1742" y="13371"/>
                    </a:lnTo>
                    <a:lnTo>
                      <a:pt x="1723" y="13564"/>
                    </a:lnTo>
                    <a:lnTo>
                      <a:pt x="1723" y="13758"/>
                    </a:lnTo>
                    <a:lnTo>
                      <a:pt x="1762" y="13971"/>
                    </a:lnTo>
                    <a:lnTo>
                      <a:pt x="1839" y="14164"/>
                    </a:lnTo>
                    <a:lnTo>
                      <a:pt x="1974" y="14358"/>
                    </a:lnTo>
                    <a:lnTo>
                      <a:pt x="2129" y="14512"/>
                    </a:lnTo>
                    <a:lnTo>
                      <a:pt x="2303" y="14648"/>
                    </a:lnTo>
                    <a:lnTo>
                      <a:pt x="2497" y="14764"/>
                    </a:lnTo>
                    <a:lnTo>
                      <a:pt x="2710" y="14861"/>
                    </a:lnTo>
                    <a:lnTo>
                      <a:pt x="2942" y="14938"/>
                    </a:lnTo>
                    <a:lnTo>
                      <a:pt x="3155" y="14996"/>
                    </a:lnTo>
                    <a:lnTo>
                      <a:pt x="3367" y="15035"/>
                    </a:lnTo>
                    <a:lnTo>
                      <a:pt x="3600" y="15035"/>
                    </a:lnTo>
                    <a:lnTo>
                      <a:pt x="3871" y="15016"/>
                    </a:lnTo>
                    <a:lnTo>
                      <a:pt x="4161" y="14996"/>
                    </a:lnTo>
                    <a:lnTo>
                      <a:pt x="4451" y="14938"/>
                    </a:lnTo>
                    <a:lnTo>
                      <a:pt x="4993" y="14822"/>
                    </a:lnTo>
                    <a:lnTo>
                      <a:pt x="5360" y="14725"/>
                    </a:lnTo>
                    <a:lnTo>
                      <a:pt x="5593" y="15190"/>
                    </a:lnTo>
                    <a:lnTo>
                      <a:pt x="6154" y="16331"/>
                    </a:lnTo>
                    <a:lnTo>
                      <a:pt x="6715" y="17454"/>
                    </a:lnTo>
                    <a:lnTo>
                      <a:pt x="7063" y="18266"/>
                    </a:lnTo>
                    <a:lnTo>
                      <a:pt x="7063" y="18266"/>
                    </a:lnTo>
                    <a:lnTo>
                      <a:pt x="6850" y="17957"/>
                    </a:lnTo>
                    <a:lnTo>
                      <a:pt x="6618" y="17724"/>
                    </a:lnTo>
                    <a:lnTo>
                      <a:pt x="6347" y="17512"/>
                    </a:lnTo>
                    <a:lnTo>
                      <a:pt x="6018" y="17279"/>
                    </a:lnTo>
                    <a:lnTo>
                      <a:pt x="5670" y="17086"/>
                    </a:lnTo>
                    <a:lnTo>
                      <a:pt x="5496" y="17009"/>
                    </a:lnTo>
                    <a:lnTo>
                      <a:pt x="5322" y="16950"/>
                    </a:lnTo>
                    <a:lnTo>
                      <a:pt x="5128" y="16892"/>
                    </a:lnTo>
                    <a:lnTo>
                      <a:pt x="4954" y="16854"/>
                    </a:lnTo>
                    <a:lnTo>
                      <a:pt x="4780" y="16834"/>
                    </a:lnTo>
                    <a:lnTo>
                      <a:pt x="4606" y="16834"/>
                    </a:lnTo>
                    <a:lnTo>
                      <a:pt x="4451" y="16854"/>
                    </a:lnTo>
                    <a:lnTo>
                      <a:pt x="4296" y="16912"/>
                    </a:lnTo>
                    <a:lnTo>
                      <a:pt x="4199" y="16950"/>
                    </a:lnTo>
                    <a:lnTo>
                      <a:pt x="4103" y="17009"/>
                    </a:lnTo>
                    <a:lnTo>
                      <a:pt x="4025" y="17086"/>
                    </a:lnTo>
                    <a:lnTo>
                      <a:pt x="3948" y="17163"/>
                    </a:lnTo>
                    <a:lnTo>
                      <a:pt x="3851" y="17318"/>
                    </a:lnTo>
                    <a:lnTo>
                      <a:pt x="3774" y="17512"/>
                    </a:lnTo>
                    <a:lnTo>
                      <a:pt x="3735" y="17705"/>
                    </a:lnTo>
                    <a:lnTo>
                      <a:pt x="3735" y="17918"/>
                    </a:lnTo>
                    <a:lnTo>
                      <a:pt x="3774" y="18111"/>
                    </a:lnTo>
                    <a:lnTo>
                      <a:pt x="3851" y="18324"/>
                    </a:lnTo>
                    <a:lnTo>
                      <a:pt x="3987" y="18498"/>
                    </a:lnTo>
                    <a:lnTo>
                      <a:pt x="4141" y="18653"/>
                    </a:lnTo>
                    <a:lnTo>
                      <a:pt x="4316" y="18789"/>
                    </a:lnTo>
                    <a:lnTo>
                      <a:pt x="4528" y="18905"/>
                    </a:lnTo>
                    <a:lnTo>
                      <a:pt x="4741" y="19001"/>
                    </a:lnTo>
                    <a:lnTo>
                      <a:pt x="4954" y="19079"/>
                    </a:lnTo>
                    <a:lnTo>
                      <a:pt x="5167" y="19137"/>
                    </a:lnTo>
                    <a:lnTo>
                      <a:pt x="5380" y="19176"/>
                    </a:lnTo>
                    <a:lnTo>
                      <a:pt x="5612" y="19195"/>
                    </a:lnTo>
                    <a:lnTo>
                      <a:pt x="5863" y="19176"/>
                    </a:lnTo>
                    <a:lnTo>
                      <a:pt x="6134" y="19137"/>
                    </a:lnTo>
                    <a:lnTo>
                      <a:pt x="6425" y="19098"/>
                    </a:lnTo>
                    <a:lnTo>
                      <a:pt x="6947" y="18982"/>
                    </a:lnTo>
                    <a:lnTo>
                      <a:pt x="7315" y="18885"/>
                    </a:lnTo>
                    <a:lnTo>
                      <a:pt x="7469" y="19292"/>
                    </a:lnTo>
                    <a:lnTo>
                      <a:pt x="7624" y="19698"/>
                    </a:lnTo>
                    <a:lnTo>
                      <a:pt x="7721" y="19988"/>
                    </a:lnTo>
                    <a:lnTo>
                      <a:pt x="7798" y="20259"/>
                    </a:lnTo>
                    <a:lnTo>
                      <a:pt x="7953" y="20820"/>
                    </a:lnTo>
                    <a:lnTo>
                      <a:pt x="8205" y="21904"/>
                    </a:lnTo>
                    <a:lnTo>
                      <a:pt x="8360" y="22620"/>
                    </a:lnTo>
                    <a:lnTo>
                      <a:pt x="7973" y="21788"/>
                    </a:lnTo>
                    <a:lnTo>
                      <a:pt x="7779" y="21536"/>
                    </a:lnTo>
                    <a:lnTo>
                      <a:pt x="7547" y="21265"/>
                    </a:lnTo>
                    <a:lnTo>
                      <a:pt x="7257" y="21014"/>
                    </a:lnTo>
                    <a:lnTo>
                      <a:pt x="6947" y="20762"/>
                    </a:lnTo>
                    <a:lnTo>
                      <a:pt x="6773" y="20665"/>
                    </a:lnTo>
                    <a:lnTo>
                      <a:pt x="6618" y="20569"/>
                    </a:lnTo>
                    <a:lnTo>
                      <a:pt x="6444" y="20491"/>
                    </a:lnTo>
                    <a:lnTo>
                      <a:pt x="6270" y="20414"/>
                    </a:lnTo>
                    <a:lnTo>
                      <a:pt x="6096" y="20375"/>
                    </a:lnTo>
                    <a:lnTo>
                      <a:pt x="5922" y="20356"/>
                    </a:lnTo>
                    <a:lnTo>
                      <a:pt x="5767" y="20356"/>
                    </a:lnTo>
                    <a:lnTo>
                      <a:pt x="5612" y="20375"/>
                    </a:lnTo>
                    <a:lnTo>
                      <a:pt x="5515" y="20414"/>
                    </a:lnTo>
                    <a:lnTo>
                      <a:pt x="5399" y="20453"/>
                    </a:lnTo>
                    <a:lnTo>
                      <a:pt x="5322" y="20511"/>
                    </a:lnTo>
                    <a:lnTo>
                      <a:pt x="5244" y="20569"/>
                    </a:lnTo>
                    <a:lnTo>
                      <a:pt x="5090" y="20724"/>
                    </a:lnTo>
                    <a:lnTo>
                      <a:pt x="4993" y="20898"/>
                    </a:lnTo>
                    <a:lnTo>
                      <a:pt x="4935" y="21072"/>
                    </a:lnTo>
                    <a:lnTo>
                      <a:pt x="4896" y="21285"/>
                    </a:lnTo>
                    <a:lnTo>
                      <a:pt x="4915" y="21497"/>
                    </a:lnTo>
                    <a:lnTo>
                      <a:pt x="4954" y="21710"/>
                    </a:lnTo>
                    <a:lnTo>
                      <a:pt x="5051" y="21904"/>
                    </a:lnTo>
                    <a:lnTo>
                      <a:pt x="5186" y="22078"/>
                    </a:lnTo>
                    <a:lnTo>
                      <a:pt x="5341" y="22252"/>
                    </a:lnTo>
                    <a:lnTo>
                      <a:pt x="5535" y="22388"/>
                    </a:lnTo>
                    <a:lnTo>
                      <a:pt x="5728" y="22504"/>
                    </a:lnTo>
                    <a:lnTo>
                      <a:pt x="5922" y="22620"/>
                    </a:lnTo>
                    <a:lnTo>
                      <a:pt x="6134" y="22716"/>
                    </a:lnTo>
                    <a:lnTo>
                      <a:pt x="6347" y="22775"/>
                    </a:lnTo>
                    <a:lnTo>
                      <a:pt x="6579" y="22833"/>
                    </a:lnTo>
                    <a:lnTo>
                      <a:pt x="6889" y="22852"/>
                    </a:lnTo>
                    <a:lnTo>
                      <a:pt x="7528" y="22852"/>
                    </a:lnTo>
                    <a:lnTo>
                      <a:pt x="8089" y="22813"/>
                    </a:lnTo>
                    <a:lnTo>
                      <a:pt x="8398" y="22775"/>
                    </a:lnTo>
                    <a:lnTo>
                      <a:pt x="8611" y="23897"/>
                    </a:lnTo>
                    <a:lnTo>
                      <a:pt x="8746" y="24671"/>
                    </a:lnTo>
                    <a:lnTo>
                      <a:pt x="9269" y="24671"/>
                    </a:lnTo>
                    <a:lnTo>
                      <a:pt x="9095" y="23819"/>
                    </a:lnTo>
                    <a:lnTo>
                      <a:pt x="8824" y="22562"/>
                    </a:lnTo>
                    <a:lnTo>
                      <a:pt x="9250" y="22388"/>
                    </a:lnTo>
                    <a:lnTo>
                      <a:pt x="9598" y="22213"/>
                    </a:lnTo>
                    <a:lnTo>
                      <a:pt x="9985" y="22020"/>
                    </a:lnTo>
                    <a:lnTo>
                      <a:pt x="10159" y="22194"/>
                    </a:lnTo>
                    <a:lnTo>
                      <a:pt x="10391" y="22368"/>
                    </a:lnTo>
                    <a:lnTo>
                      <a:pt x="10662" y="22542"/>
                    </a:lnTo>
                    <a:lnTo>
                      <a:pt x="10914" y="22716"/>
                    </a:lnTo>
                    <a:lnTo>
                      <a:pt x="11397" y="22968"/>
                    </a:lnTo>
                    <a:lnTo>
                      <a:pt x="11649" y="23103"/>
                    </a:lnTo>
                    <a:lnTo>
                      <a:pt x="11204" y="24168"/>
                    </a:lnTo>
                    <a:lnTo>
                      <a:pt x="10972" y="24671"/>
                    </a:lnTo>
                    <a:lnTo>
                      <a:pt x="11533" y="24671"/>
                    </a:lnTo>
                    <a:lnTo>
                      <a:pt x="11668" y="24361"/>
                    </a:lnTo>
                    <a:lnTo>
                      <a:pt x="12133" y="23162"/>
                    </a:lnTo>
                    <a:lnTo>
                      <a:pt x="12442" y="23220"/>
                    </a:lnTo>
                    <a:lnTo>
                      <a:pt x="12984" y="23297"/>
                    </a:lnTo>
                    <a:lnTo>
                      <a:pt x="13313" y="23336"/>
                    </a:lnTo>
                    <a:lnTo>
                      <a:pt x="13622" y="23355"/>
                    </a:lnTo>
                    <a:lnTo>
                      <a:pt x="13932" y="23355"/>
                    </a:lnTo>
                    <a:lnTo>
                      <a:pt x="14184" y="23316"/>
                    </a:lnTo>
                    <a:lnTo>
                      <a:pt x="14396" y="23258"/>
                    </a:lnTo>
                    <a:lnTo>
                      <a:pt x="14609" y="23200"/>
                    </a:lnTo>
                    <a:lnTo>
                      <a:pt x="14822" y="23103"/>
                    </a:lnTo>
                    <a:lnTo>
                      <a:pt x="15016" y="22987"/>
                    </a:lnTo>
                    <a:lnTo>
                      <a:pt x="15209" y="22871"/>
                    </a:lnTo>
                    <a:lnTo>
                      <a:pt x="15383" y="22716"/>
                    </a:lnTo>
                    <a:lnTo>
                      <a:pt x="15519" y="22542"/>
                    </a:lnTo>
                    <a:lnTo>
                      <a:pt x="15635" y="22349"/>
                    </a:lnTo>
                    <a:lnTo>
                      <a:pt x="15712" y="22155"/>
                    </a:lnTo>
                    <a:lnTo>
                      <a:pt x="15731" y="21943"/>
                    </a:lnTo>
                    <a:lnTo>
                      <a:pt x="15712" y="21730"/>
                    </a:lnTo>
                    <a:lnTo>
                      <a:pt x="15673" y="21536"/>
                    </a:lnTo>
                    <a:lnTo>
                      <a:pt x="15577" y="21362"/>
                    </a:lnTo>
                    <a:lnTo>
                      <a:pt x="15441" y="21207"/>
                    </a:lnTo>
                    <a:lnTo>
                      <a:pt x="15364" y="21130"/>
                    </a:lnTo>
                    <a:lnTo>
                      <a:pt x="15286" y="21072"/>
                    </a:lnTo>
                    <a:lnTo>
                      <a:pt x="15190" y="21014"/>
                    </a:lnTo>
                    <a:lnTo>
                      <a:pt x="15093" y="20975"/>
                    </a:lnTo>
                    <a:lnTo>
                      <a:pt x="14938" y="20936"/>
                    </a:lnTo>
                    <a:lnTo>
                      <a:pt x="14609" y="20936"/>
                    </a:lnTo>
                    <a:lnTo>
                      <a:pt x="14435" y="20975"/>
                    </a:lnTo>
                    <a:lnTo>
                      <a:pt x="14261" y="21033"/>
                    </a:lnTo>
                    <a:lnTo>
                      <a:pt x="14087" y="21091"/>
                    </a:lnTo>
                    <a:lnTo>
                      <a:pt x="13893" y="21169"/>
                    </a:lnTo>
                    <a:lnTo>
                      <a:pt x="13719" y="21265"/>
                    </a:lnTo>
                    <a:lnTo>
                      <a:pt x="13390" y="21497"/>
                    </a:lnTo>
                    <a:lnTo>
                      <a:pt x="13100" y="21730"/>
                    </a:lnTo>
                    <a:lnTo>
                      <a:pt x="12829" y="21981"/>
                    </a:lnTo>
                    <a:lnTo>
                      <a:pt x="12636" y="22213"/>
                    </a:lnTo>
                    <a:lnTo>
                      <a:pt x="12210" y="22929"/>
                    </a:lnTo>
                    <a:lnTo>
                      <a:pt x="12403" y="22426"/>
                    </a:lnTo>
                    <a:lnTo>
                      <a:pt x="12771" y="21362"/>
                    </a:lnTo>
                    <a:lnTo>
                      <a:pt x="12945" y="20801"/>
                    </a:lnTo>
                    <a:lnTo>
                      <a:pt x="13023" y="20511"/>
                    </a:lnTo>
                    <a:lnTo>
                      <a:pt x="13100" y="20220"/>
                    </a:lnTo>
                    <a:lnTo>
                      <a:pt x="13235" y="19524"/>
                    </a:lnTo>
                    <a:lnTo>
                      <a:pt x="13371" y="18827"/>
                    </a:lnTo>
                    <a:lnTo>
                      <a:pt x="13719" y="18943"/>
                    </a:lnTo>
                    <a:lnTo>
                      <a:pt x="14242" y="19118"/>
                    </a:lnTo>
                    <a:lnTo>
                      <a:pt x="14532" y="19176"/>
                    </a:lnTo>
                    <a:lnTo>
                      <a:pt x="14822" y="19234"/>
                    </a:lnTo>
                    <a:lnTo>
                      <a:pt x="15074" y="19272"/>
                    </a:lnTo>
                    <a:lnTo>
                      <a:pt x="15306" y="19272"/>
                    </a:lnTo>
                    <a:lnTo>
                      <a:pt x="15519" y="19253"/>
                    </a:lnTo>
                    <a:lnTo>
                      <a:pt x="15751" y="19214"/>
                    </a:lnTo>
                    <a:lnTo>
                      <a:pt x="15964" y="19156"/>
                    </a:lnTo>
                    <a:lnTo>
                      <a:pt x="16196" y="19079"/>
                    </a:lnTo>
                    <a:lnTo>
                      <a:pt x="16389" y="18982"/>
                    </a:lnTo>
                    <a:lnTo>
                      <a:pt x="16583" y="18847"/>
                    </a:lnTo>
                    <a:lnTo>
                      <a:pt x="16757" y="18711"/>
                    </a:lnTo>
                    <a:lnTo>
                      <a:pt x="16892" y="18537"/>
                    </a:lnTo>
                    <a:lnTo>
                      <a:pt x="16989" y="18344"/>
                    </a:lnTo>
                    <a:lnTo>
                      <a:pt x="17047" y="18150"/>
                    </a:lnTo>
                    <a:lnTo>
                      <a:pt x="17067" y="17937"/>
                    </a:lnTo>
                    <a:lnTo>
                      <a:pt x="17047" y="17744"/>
                    </a:lnTo>
                    <a:lnTo>
                      <a:pt x="16989" y="17550"/>
                    </a:lnTo>
                    <a:lnTo>
                      <a:pt x="16892" y="17376"/>
                    </a:lnTo>
                    <a:lnTo>
                      <a:pt x="16815" y="17299"/>
                    </a:lnTo>
                    <a:lnTo>
                      <a:pt x="16738" y="17221"/>
                    </a:lnTo>
                    <a:lnTo>
                      <a:pt x="16660" y="17144"/>
                    </a:lnTo>
                    <a:lnTo>
                      <a:pt x="16563" y="17105"/>
                    </a:lnTo>
                    <a:lnTo>
                      <a:pt x="16409" y="17028"/>
                    </a:lnTo>
                    <a:lnTo>
                      <a:pt x="16254" y="17009"/>
                    </a:lnTo>
                    <a:lnTo>
                      <a:pt x="16080" y="16989"/>
                    </a:lnTo>
                    <a:lnTo>
                      <a:pt x="15906" y="16989"/>
                    </a:lnTo>
                    <a:lnTo>
                      <a:pt x="15731" y="17009"/>
                    </a:lnTo>
                    <a:lnTo>
                      <a:pt x="15538" y="17067"/>
                    </a:lnTo>
                    <a:lnTo>
                      <a:pt x="15364" y="17105"/>
                    </a:lnTo>
                    <a:lnTo>
                      <a:pt x="15170" y="17183"/>
                    </a:lnTo>
                    <a:lnTo>
                      <a:pt x="14803" y="17337"/>
                    </a:lnTo>
                    <a:lnTo>
                      <a:pt x="14474" y="17531"/>
                    </a:lnTo>
                    <a:lnTo>
                      <a:pt x="14184" y="17744"/>
                    </a:lnTo>
                    <a:lnTo>
                      <a:pt x="13951" y="17957"/>
                    </a:lnTo>
                    <a:lnTo>
                      <a:pt x="13390" y="18634"/>
                    </a:lnTo>
                    <a:lnTo>
                      <a:pt x="13526" y="17782"/>
                    </a:lnTo>
                    <a:lnTo>
                      <a:pt x="13661" y="16525"/>
                    </a:lnTo>
                    <a:lnTo>
                      <a:pt x="13777" y="15267"/>
                    </a:lnTo>
                    <a:lnTo>
                      <a:pt x="13855" y="14493"/>
                    </a:lnTo>
                    <a:lnTo>
                      <a:pt x="14126" y="14590"/>
                    </a:lnTo>
                    <a:lnTo>
                      <a:pt x="14667" y="14764"/>
                    </a:lnTo>
                    <a:lnTo>
                      <a:pt x="14996" y="14841"/>
                    </a:lnTo>
                    <a:lnTo>
                      <a:pt x="15306" y="14919"/>
                    </a:lnTo>
                    <a:lnTo>
                      <a:pt x="15615" y="14958"/>
                    </a:lnTo>
                    <a:lnTo>
                      <a:pt x="15867" y="14958"/>
                    </a:lnTo>
                    <a:lnTo>
                      <a:pt x="16099" y="14938"/>
                    </a:lnTo>
                    <a:lnTo>
                      <a:pt x="16312" y="14899"/>
                    </a:lnTo>
                    <a:lnTo>
                      <a:pt x="16544" y="14841"/>
                    </a:lnTo>
                    <a:lnTo>
                      <a:pt x="16757" y="14764"/>
                    </a:lnTo>
                    <a:lnTo>
                      <a:pt x="16970" y="14667"/>
                    </a:lnTo>
                    <a:lnTo>
                      <a:pt x="17144" y="14551"/>
                    </a:lnTo>
                    <a:lnTo>
                      <a:pt x="17318" y="14396"/>
                    </a:lnTo>
                    <a:lnTo>
                      <a:pt x="17454" y="14222"/>
                    </a:lnTo>
                    <a:lnTo>
                      <a:pt x="17550" y="14029"/>
                    </a:lnTo>
                    <a:lnTo>
                      <a:pt x="17608" y="13835"/>
                    </a:lnTo>
                    <a:lnTo>
                      <a:pt x="17628" y="13622"/>
                    </a:lnTo>
                    <a:lnTo>
                      <a:pt x="17608" y="13429"/>
                    </a:lnTo>
                    <a:lnTo>
                      <a:pt x="17550" y="13235"/>
                    </a:lnTo>
                    <a:lnTo>
                      <a:pt x="17454" y="13061"/>
                    </a:lnTo>
                    <a:lnTo>
                      <a:pt x="17376" y="12984"/>
                    </a:lnTo>
                    <a:lnTo>
                      <a:pt x="17299" y="12907"/>
                    </a:lnTo>
                    <a:lnTo>
                      <a:pt x="17221" y="12848"/>
                    </a:lnTo>
                    <a:lnTo>
                      <a:pt x="17125" y="12790"/>
                    </a:lnTo>
                    <a:lnTo>
                      <a:pt x="16970" y="12732"/>
                    </a:lnTo>
                    <a:lnTo>
                      <a:pt x="16815" y="12694"/>
                    </a:lnTo>
                    <a:lnTo>
                      <a:pt x="16660" y="12674"/>
                    </a:lnTo>
                    <a:lnTo>
                      <a:pt x="16467" y="12674"/>
                    </a:lnTo>
                    <a:lnTo>
                      <a:pt x="16293" y="12713"/>
                    </a:lnTo>
                    <a:lnTo>
                      <a:pt x="16118" y="12752"/>
                    </a:lnTo>
                    <a:lnTo>
                      <a:pt x="15925" y="12790"/>
                    </a:lnTo>
                    <a:lnTo>
                      <a:pt x="15731" y="12868"/>
                    </a:lnTo>
                    <a:lnTo>
                      <a:pt x="15383" y="13023"/>
                    </a:lnTo>
                    <a:lnTo>
                      <a:pt x="15035" y="13216"/>
                    </a:lnTo>
                    <a:lnTo>
                      <a:pt x="14745" y="13429"/>
                    </a:lnTo>
                    <a:lnTo>
                      <a:pt x="14512" y="13642"/>
                    </a:lnTo>
                    <a:lnTo>
                      <a:pt x="14222" y="13990"/>
                    </a:lnTo>
                    <a:lnTo>
                      <a:pt x="13874" y="14435"/>
                    </a:lnTo>
                    <a:lnTo>
                      <a:pt x="13971" y="13603"/>
                    </a:lnTo>
                    <a:lnTo>
                      <a:pt x="14087" y="12752"/>
                    </a:lnTo>
                    <a:lnTo>
                      <a:pt x="14184" y="12191"/>
                    </a:lnTo>
                    <a:lnTo>
                      <a:pt x="14280" y="11629"/>
                    </a:lnTo>
                    <a:lnTo>
                      <a:pt x="14416" y="11088"/>
                    </a:lnTo>
                    <a:lnTo>
                      <a:pt x="14571" y="10546"/>
                    </a:lnTo>
                    <a:lnTo>
                      <a:pt x="14803" y="10623"/>
                    </a:lnTo>
                    <a:lnTo>
                      <a:pt x="15344" y="10797"/>
                    </a:lnTo>
                    <a:lnTo>
                      <a:pt x="15673" y="10894"/>
                    </a:lnTo>
                    <a:lnTo>
                      <a:pt x="16002" y="10972"/>
                    </a:lnTo>
                    <a:lnTo>
                      <a:pt x="16312" y="11010"/>
                    </a:lnTo>
                    <a:lnTo>
                      <a:pt x="16583" y="11010"/>
                    </a:lnTo>
                    <a:lnTo>
                      <a:pt x="16796" y="10991"/>
                    </a:lnTo>
                    <a:lnTo>
                      <a:pt x="17028" y="10952"/>
                    </a:lnTo>
                    <a:lnTo>
                      <a:pt x="17241" y="10894"/>
                    </a:lnTo>
                    <a:lnTo>
                      <a:pt x="17473" y="10817"/>
                    </a:lnTo>
                    <a:lnTo>
                      <a:pt x="17666" y="10720"/>
                    </a:lnTo>
                    <a:lnTo>
                      <a:pt x="17860" y="10604"/>
                    </a:lnTo>
                    <a:lnTo>
                      <a:pt x="18034" y="10449"/>
                    </a:lnTo>
                    <a:lnTo>
                      <a:pt x="18169" y="10275"/>
                    </a:lnTo>
                    <a:lnTo>
                      <a:pt x="18266" y="10082"/>
                    </a:lnTo>
                    <a:lnTo>
                      <a:pt x="18324" y="9888"/>
                    </a:lnTo>
                    <a:lnTo>
                      <a:pt x="18344" y="9675"/>
                    </a:lnTo>
                    <a:lnTo>
                      <a:pt x="18324" y="9482"/>
                    </a:lnTo>
                    <a:lnTo>
                      <a:pt x="18266" y="9288"/>
                    </a:lnTo>
                    <a:lnTo>
                      <a:pt x="18150" y="9114"/>
                    </a:lnTo>
                    <a:lnTo>
                      <a:pt x="18092" y="9037"/>
                    </a:lnTo>
                    <a:lnTo>
                      <a:pt x="18015" y="8959"/>
                    </a:lnTo>
                    <a:lnTo>
                      <a:pt x="17937" y="8901"/>
                    </a:lnTo>
                    <a:lnTo>
                      <a:pt x="17841" y="8843"/>
                    </a:lnTo>
                    <a:lnTo>
                      <a:pt x="17686" y="8785"/>
                    </a:lnTo>
                    <a:lnTo>
                      <a:pt x="17531" y="8746"/>
                    </a:lnTo>
                    <a:lnTo>
                      <a:pt x="17357" y="8727"/>
                    </a:lnTo>
                    <a:lnTo>
                      <a:pt x="17183" y="8727"/>
                    </a:lnTo>
                    <a:lnTo>
                      <a:pt x="17009" y="8766"/>
                    </a:lnTo>
                    <a:lnTo>
                      <a:pt x="16815" y="8805"/>
                    </a:lnTo>
                    <a:lnTo>
                      <a:pt x="16641" y="8863"/>
                    </a:lnTo>
                    <a:lnTo>
                      <a:pt x="16447" y="8921"/>
                    </a:lnTo>
                    <a:lnTo>
                      <a:pt x="16080" y="9095"/>
                    </a:lnTo>
                    <a:lnTo>
                      <a:pt x="15751" y="9288"/>
                    </a:lnTo>
                    <a:lnTo>
                      <a:pt x="15461" y="9482"/>
                    </a:lnTo>
                    <a:lnTo>
                      <a:pt x="15228" y="9695"/>
                    </a:lnTo>
                    <a:lnTo>
                      <a:pt x="14919" y="10062"/>
                    </a:lnTo>
                    <a:lnTo>
                      <a:pt x="14571" y="10507"/>
                    </a:lnTo>
                    <a:lnTo>
                      <a:pt x="14609" y="10391"/>
                    </a:lnTo>
                    <a:lnTo>
                      <a:pt x="14783" y="9830"/>
                    </a:lnTo>
                    <a:lnTo>
                      <a:pt x="14996" y="9288"/>
                    </a:lnTo>
                    <a:lnTo>
                      <a:pt x="15248" y="8785"/>
                    </a:lnTo>
                    <a:lnTo>
                      <a:pt x="15480" y="8282"/>
                    </a:lnTo>
                    <a:lnTo>
                      <a:pt x="15770" y="7740"/>
                    </a:lnTo>
                    <a:lnTo>
                      <a:pt x="16080" y="7237"/>
                    </a:lnTo>
                    <a:lnTo>
                      <a:pt x="16409" y="7392"/>
                    </a:lnTo>
                    <a:lnTo>
                      <a:pt x="16912" y="7605"/>
                    </a:lnTo>
                    <a:lnTo>
                      <a:pt x="17202" y="7721"/>
                    </a:lnTo>
                    <a:lnTo>
                      <a:pt x="17492" y="7818"/>
                    </a:lnTo>
                    <a:lnTo>
                      <a:pt x="17763" y="7876"/>
                    </a:lnTo>
                    <a:lnTo>
                      <a:pt x="17995" y="7914"/>
                    </a:lnTo>
                    <a:lnTo>
                      <a:pt x="18208" y="7914"/>
                    </a:lnTo>
                    <a:lnTo>
                      <a:pt x="18440" y="7895"/>
                    </a:lnTo>
                    <a:lnTo>
                      <a:pt x="18673" y="7856"/>
                    </a:lnTo>
                    <a:lnTo>
                      <a:pt x="18885" y="7798"/>
                    </a:lnTo>
                    <a:lnTo>
                      <a:pt x="19118" y="7740"/>
                    </a:lnTo>
                    <a:lnTo>
                      <a:pt x="19311" y="7624"/>
                    </a:lnTo>
                    <a:lnTo>
                      <a:pt x="19505" y="7508"/>
                    </a:lnTo>
                    <a:lnTo>
                      <a:pt x="19659" y="7353"/>
                    </a:lnTo>
                    <a:lnTo>
                      <a:pt x="19775" y="7160"/>
                    </a:lnTo>
                    <a:lnTo>
                      <a:pt x="19853" y="6966"/>
                    </a:lnTo>
                    <a:lnTo>
                      <a:pt x="19892" y="6773"/>
                    </a:lnTo>
                    <a:lnTo>
                      <a:pt x="19892" y="6560"/>
                    </a:lnTo>
                    <a:lnTo>
                      <a:pt x="19853" y="6367"/>
                    </a:lnTo>
                    <a:lnTo>
                      <a:pt x="19775" y="6192"/>
                    </a:lnTo>
                    <a:lnTo>
                      <a:pt x="19717" y="6096"/>
                    </a:lnTo>
                    <a:lnTo>
                      <a:pt x="19640" y="6018"/>
                    </a:lnTo>
                    <a:lnTo>
                      <a:pt x="19563" y="5941"/>
                    </a:lnTo>
                    <a:lnTo>
                      <a:pt x="19485" y="5883"/>
                    </a:lnTo>
                    <a:lnTo>
                      <a:pt x="19330" y="5805"/>
                    </a:lnTo>
                    <a:lnTo>
                      <a:pt x="19195" y="5747"/>
                    </a:lnTo>
                    <a:lnTo>
                      <a:pt x="19021" y="5709"/>
                    </a:lnTo>
                    <a:lnTo>
                      <a:pt x="18653" y="5709"/>
                    </a:lnTo>
                    <a:lnTo>
                      <a:pt x="18479" y="5728"/>
                    </a:lnTo>
                    <a:lnTo>
                      <a:pt x="18286" y="5767"/>
                    </a:lnTo>
                    <a:lnTo>
                      <a:pt x="18092" y="5805"/>
                    </a:lnTo>
                    <a:lnTo>
                      <a:pt x="17705" y="5941"/>
                    </a:lnTo>
                    <a:lnTo>
                      <a:pt x="17357" y="6096"/>
                    </a:lnTo>
                    <a:lnTo>
                      <a:pt x="17047" y="6270"/>
                    </a:lnTo>
                    <a:lnTo>
                      <a:pt x="16796" y="6444"/>
                    </a:lnTo>
                    <a:lnTo>
                      <a:pt x="16254" y="6966"/>
                    </a:lnTo>
                    <a:lnTo>
                      <a:pt x="16525" y="6541"/>
                    </a:lnTo>
                    <a:lnTo>
                      <a:pt x="16796" y="6154"/>
                    </a:lnTo>
                    <a:lnTo>
                      <a:pt x="17047" y="5786"/>
                    </a:lnTo>
                    <a:lnTo>
                      <a:pt x="17550" y="5128"/>
                    </a:lnTo>
                    <a:lnTo>
                      <a:pt x="18073" y="4509"/>
                    </a:lnTo>
                    <a:lnTo>
                      <a:pt x="18421" y="4490"/>
                    </a:lnTo>
                    <a:lnTo>
                      <a:pt x="18982" y="4451"/>
                    </a:lnTo>
                    <a:lnTo>
                      <a:pt x="19292" y="4412"/>
                    </a:lnTo>
                    <a:lnTo>
                      <a:pt x="19582" y="4374"/>
                    </a:lnTo>
                    <a:lnTo>
                      <a:pt x="19853" y="4316"/>
                    </a:lnTo>
                    <a:lnTo>
                      <a:pt x="20066" y="4219"/>
                    </a:lnTo>
                    <a:lnTo>
                      <a:pt x="20259" y="4122"/>
                    </a:lnTo>
                    <a:lnTo>
                      <a:pt x="20453" y="4006"/>
                    </a:lnTo>
                    <a:lnTo>
                      <a:pt x="20646" y="3871"/>
                    </a:lnTo>
                    <a:lnTo>
                      <a:pt x="20820" y="3716"/>
                    </a:lnTo>
                    <a:lnTo>
                      <a:pt x="20975" y="3561"/>
                    </a:lnTo>
                    <a:lnTo>
                      <a:pt x="21110" y="3367"/>
                    </a:lnTo>
                    <a:lnTo>
                      <a:pt x="21207" y="3174"/>
                    </a:lnTo>
                    <a:lnTo>
                      <a:pt x="21285" y="2961"/>
                    </a:lnTo>
                    <a:lnTo>
                      <a:pt x="21304" y="2748"/>
                    </a:lnTo>
                    <a:lnTo>
                      <a:pt x="21285" y="2535"/>
                    </a:lnTo>
                    <a:lnTo>
                      <a:pt x="21227" y="2342"/>
                    </a:lnTo>
                    <a:lnTo>
                      <a:pt x="21130" y="2168"/>
                    </a:lnTo>
                    <a:lnTo>
                      <a:pt x="20994" y="2013"/>
                    </a:lnTo>
                    <a:lnTo>
                      <a:pt x="20840" y="1878"/>
                    </a:lnTo>
                    <a:lnTo>
                      <a:pt x="20762" y="1820"/>
                    </a:lnTo>
                    <a:lnTo>
                      <a:pt x="20665" y="1781"/>
                    </a:lnTo>
                    <a:lnTo>
                      <a:pt x="20549" y="1761"/>
                    </a:lnTo>
                    <a:lnTo>
                      <a:pt x="20453" y="1742"/>
                    </a:lnTo>
                    <a:lnTo>
                      <a:pt x="20278" y="1742"/>
                    </a:lnTo>
                    <a:lnTo>
                      <a:pt x="20124" y="1761"/>
                    </a:lnTo>
                    <a:lnTo>
                      <a:pt x="19969" y="1800"/>
                    </a:lnTo>
                    <a:lnTo>
                      <a:pt x="19795" y="1878"/>
                    </a:lnTo>
                    <a:lnTo>
                      <a:pt x="19640" y="1974"/>
                    </a:lnTo>
                    <a:lnTo>
                      <a:pt x="19485" y="2071"/>
                    </a:lnTo>
                    <a:lnTo>
                      <a:pt x="19330" y="2187"/>
                    </a:lnTo>
                    <a:lnTo>
                      <a:pt x="19176" y="2323"/>
                    </a:lnTo>
                    <a:lnTo>
                      <a:pt x="18905" y="2613"/>
                    </a:lnTo>
                    <a:lnTo>
                      <a:pt x="18653" y="2903"/>
                    </a:lnTo>
                    <a:lnTo>
                      <a:pt x="18460" y="3213"/>
                    </a:lnTo>
                    <a:lnTo>
                      <a:pt x="18305" y="3484"/>
                    </a:lnTo>
                    <a:lnTo>
                      <a:pt x="18131" y="4025"/>
                    </a:lnTo>
                    <a:lnTo>
                      <a:pt x="17995" y="4509"/>
                    </a:lnTo>
                    <a:lnTo>
                      <a:pt x="18015" y="4509"/>
                    </a:lnTo>
                    <a:lnTo>
                      <a:pt x="17512" y="5090"/>
                    </a:lnTo>
                    <a:lnTo>
                      <a:pt x="16989" y="5747"/>
                    </a:lnTo>
                    <a:lnTo>
                      <a:pt x="16738" y="6096"/>
                    </a:lnTo>
                    <a:lnTo>
                      <a:pt x="16447" y="6483"/>
                    </a:lnTo>
                    <a:lnTo>
                      <a:pt x="16176" y="6889"/>
                    </a:lnTo>
                    <a:lnTo>
                      <a:pt x="15906" y="7295"/>
                    </a:lnTo>
                    <a:lnTo>
                      <a:pt x="15635" y="7760"/>
                    </a:lnTo>
                    <a:lnTo>
                      <a:pt x="15364" y="8224"/>
                    </a:lnTo>
                    <a:lnTo>
                      <a:pt x="15112" y="8708"/>
                    </a:lnTo>
                    <a:lnTo>
                      <a:pt x="14861" y="9230"/>
                    </a:lnTo>
                    <a:lnTo>
                      <a:pt x="14629" y="9772"/>
                    </a:lnTo>
                    <a:lnTo>
                      <a:pt x="14435" y="10333"/>
                    </a:lnTo>
                    <a:lnTo>
                      <a:pt x="14416" y="10352"/>
                    </a:lnTo>
                    <a:lnTo>
                      <a:pt x="14396" y="9366"/>
                    </a:lnTo>
                    <a:lnTo>
                      <a:pt x="14338" y="9056"/>
                    </a:lnTo>
                    <a:lnTo>
                      <a:pt x="14242" y="8727"/>
                    </a:lnTo>
                    <a:lnTo>
                      <a:pt x="14087" y="8359"/>
                    </a:lnTo>
                    <a:lnTo>
                      <a:pt x="13913" y="8011"/>
                    </a:lnTo>
                    <a:lnTo>
                      <a:pt x="13797" y="7837"/>
                    </a:lnTo>
                    <a:lnTo>
                      <a:pt x="13680" y="7682"/>
                    </a:lnTo>
                    <a:lnTo>
                      <a:pt x="13564" y="7547"/>
                    </a:lnTo>
                    <a:lnTo>
                      <a:pt x="13429" y="7411"/>
                    </a:lnTo>
                    <a:lnTo>
                      <a:pt x="13293" y="7295"/>
                    </a:lnTo>
                    <a:lnTo>
                      <a:pt x="13158" y="7199"/>
                    </a:lnTo>
                    <a:lnTo>
                      <a:pt x="13023" y="7141"/>
                    </a:lnTo>
                    <a:lnTo>
                      <a:pt x="12868" y="7082"/>
                    </a:lnTo>
                    <a:lnTo>
                      <a:pt x="12539" y="7082"/>
                    </a:lnTo>
                    <a:lnTo>
                      <a:pt x="12442" y="7102"/>
                    </a:lnTo>
                    <a:lnTo>
                      <a:pt x="12249" y="7179"/>
                    </a:lnTo>
                    <a:lnTo>
                      <a:pt x="12075" y="7295"/>
                    </a:lnTo>
                    <a:lnTo>
                      <a:pt x="11939" y="7450"/>
                    </a:lnTo>
                    <a:lnTo>
                      <a:pt x="11823" y="7624"/>
                    </a:lnTo>
                    <a:lnTo>
                      <a:pt x="11746" y="7818"/>
                    </a:lnTo>
                    <a:lnTo>
                      <a:pt x="11707" y="8031"/>
                    </a:lnTo>
                    <a:lnTo>
                      <a:pt x="11726" y="8243"/>
                    </a:lnTo>
                    <a:lnTo>
                      <a:pt x="11765" y="8456"/>
                    </a:lnTo>
                    <a:lnTo>
                      <a:pt x="11842" y="8688"/>
                    </a:lnTo>
                    <a:lnTo>
                      <a:pt x="11939" y="8882"/>
                    </a:lnTo>
                    <a:lnTo>
                      <a:pt x="12055" y="9075"/>
                    </a:lnTo>
                    <a:lnTo>
                      <a:pt x="12210" y="9269"/>
                    </a:lnTo>
                    <a:lnTo>
                      <a:pt x="12365" y="9424"/>
                    </a:lnTo>
                    <a:lnTo>
                      <a:pt x="12520" y="9578"/>
                    </a:lnTo>
                    <a:lnTo>
                      <a:pt x="12732" y="9733"/>
                    </a:lnTo>
                    <a:lnTo>
                      <a:pt x="12984" y="9888"/>
                    </a:lnTo>
                    <a:lnTo>
                      <a:pt x="13293" y="10024"/>
                    </a:lnTo>
                    <a:lnTo>
                      <a:pt x="13584" y="10159"/>
                    </a:lnTo>
                    <a:lnTo>
                      <a:pt x="14126" y="10352"/>
                    </a:lnTo>
                    <a:lnTo>
                      <a:pt x="14396" y="10449"/>
                    </a:lnTo>
                    <a:lnTo>
                      <a:pt x="14222" y="10991"/>
                    </a:lnTo>
                    <a:lnTo>
                      <a:pt x="14087" y="11552"/>
                    </a:lnTo>
                    <a:lnTo>
                      <a:pt x="13951" y="12133"/>
                    </a:lnTo>
                    <a:lnTo>
                      <a:pt x="13835" y="12713"/>
                    </a:lnTo>
                    <a:lnTo>
                      <a:pt x="13739" y="13390"/>
                    </a:lnTo>
                    <a:lnTo>
                      <a:pt x="13642" y="14087"/>
                    </a:lnTo>
                    <a:lnTo>
                      <a:pt x="13622" y="13642"/>
                    </a:lnTo>
                    <a:lnTo>
                      <a:pt x="13564" y="13352"/>
                    </a:lnTo>
                    <a:lnTo>
                      <a:pt x="13448" y="13003"/>
                    </a:lnTo>
                    <a:lnTo>
                      <a:pt x="13313" y="12636"/>
                    </a:lnTo>
                    <a:lnTo>
                      <a:pt x="13119" y="12287"/>
                    </a:lnTo>
                    <a:lnTo>
                      <a:pt x="13023" y="12133"/>
                    </a:lnTo>
                    <a:lnTo>
                      <a:pt x="12907" y="11958"/>
                    </a:lnTo>
                    <a:lnTo>
                      <a:pt x="12790" y="11823"/>
                    </a:lnTo>
                    <a:lnTo>
                      <a:pt x="12655" y="11688"/>
                    </a:lnTo>
                    <a:lnTo>
                      <a:pt x="12520" y="11571"/>
                    </a:lnTo>
                    <a:lnTo>
                      <a:pt x="12384" y="11494"/>
                    </a:lnTo>
                    <a:lnTo>
                      <a:pt x="12229" y="11417"/>
                    </a:lnTo>
                    <a:lnTo>
                      <a:pt x="12075" y="11378"/>
                    </a:lnTo>
                    <a:lnTo>
                      <a:pt x="11978" y="11359"/>
                    </a:lnTo>
                    <a:lnTo>
                      <a:pt x="11862" y="11359"/>
                    </a:lnTo>
                    <a:lnTo>
                      <a:pt x="11765" y="11378"/>
                    </a:lnTo>
                    <a:lnTo>
                      <a:pt x="11649" y="11397"/>
                    </a:lnTo>
                    <a:lnTo>
                      <a:pt x="11475" y="11475"/>
                    </a:lnTo>
                    <a:lnTo>
                      <a:pt x="11301" y="11591"/>
                    </a:lnTo>
                    <a:lnTo>
                      <a:pt x="11165" y="11726"/>
                    </a:lnTo>
                    <a:lnTo>
                      <a:pt x="11049" y="11900"/>
                    </a:lnTo>
                    <a:lnTo>
                      <a:pt x="10972" y="12094"/>
                    </a:lnTo>
                    <a:lnTo>
                      <a:pt x="10933" y="12307"/>
                    </a:lnTo>
                    <a:lnTo>
                      <a:pt x="10933" y="12539"/>
                    </a:lnTo>
                    <a:lnTo>
                      <a:pt x="10972" y="12752"/>
                    </a:lnTo>
                    <a:lnTo>
                      <a:pt x="11049" y="12965"/>
                    </a:lnTo>
                    <a:lnTo>
                      <a:pt x="11165" y="13177"/>
                    </a:lnTo>
                    <a:lnTo>
                      <a:pt x="11281" y="13371"/>
                    </a:lnTo>
                    <a:lnTo>
                      <a:pt x="11417" y="13545"/>
                    </a:lnTo>
                    <a:lnTo>
                      <a:pt x="11571" y="13719"/>
                    </a:lnTo>
                    <a:lnTo>
                      <a:pt x="11726" y="13874"/>
                    </a:lnTo>
                    <a:lnTo>
                      <a:pt x="11920" y="14009"/>
                    </a:lnTo>
                    <a:lnTo>
                      <a:pt x="12152" y="14145"/>
                    </a:lnTo>
                    <a:lnTo>
                      <a:pt x="12423" y="14280"/>
                    </a:lnTo>
                    <a:lnTo>
                      <a:pt x="12694" y="14396"/>
                    </a:lnTo>
                    <a:lnTo>
                      <a:pt x="13197" y="14590"/>
                    </a:lnTo>
                    <a:lnTo>
                      <a:pt x="13564" y="14706"/>
                    </a:lnTo>
                    <a:lnTo>
                      <a:pt x="13487" y="15228"/>
                    </a:lnTo>
                    <a:lnTo>
                      <a:pt x="13332" y="16486"/>
                    </a:lnTo>
                    <a:lnTo>
                      <a:pt x="13177" y="17744"/>
                    </a:lnTo>
                    <a:lnTo>
                      <a:pt x="13023" y="18595"/>
                    </a:lnTo>
                    <a:lnTo>
                      <a:pt x="13023" y="18227"/>
                    </a:lnTo>
                    <a:lnTo>
                      <a:pt x="12965" y="17918"/>
                    </a:lnTo>
                    <a:lnTo>
                      <a:pt x="12848" y="17570"/>
                    </a:lnTo>
                    <a:lnTo>
                      <a:pt x="12694" y="17221"/>
                    </a:lnTo>
                    <a:lnTo>
                      <a:pt x="12520" y="16873"/>
                    </a:lnTo>
                    <a:lnTo>
                      <a:pt x="12403" y="16699"/>
                    </a:lnTo>
                    <a:lnTo>
                      <a:pt x="12307" y="16544"/>
                    </a:lnTo>
                    <a:lnTo>
                      <a:pt x="12171" y="16389"/>
                    </a:lnTo>
                    <a:lnTo>
                      <a:pt x="12055" y="16254"/>
                    </a:lnTo>
                    <a:lnTo>
                      <a:pt x="11920" y="16157"/>
                    </a:lnTo>
                    <a:lnTo>
                      <a:pt x="11765" y="16060"/>
                    </a:lnTo>
                    <a:lnTo>
                      <a:pt x="11629" y="15983"/>
                    </a:lnTo>
                    <a:lnTo>
                      <a:pt x="11475" y="15944"/>
                    </a:lnTo>
                    <a:lnTo>
                      <a:pt x="11359" y="15925"/>
                    </a:lnTo>
                    <a:lnTo>
                      <a:pt x="11262" y="15925"/>
                    </a:lnTo>
                    <a:lnTo>
                      <a:pt x="11146" y="15944"/>
                    </a:lnTo>
                    <a:lnTo>
                      <a:pt x="11049" y="15964"/>
                    </a:lnTo>
                    <a:lnTo>
                      <a:pt x="10856" y="16041"/>
                    </a:lnTo>
                    <a:lnTo>
                      <a:pt x="10701" y="16157"/>
                    </a:lnTo>
                    <a:lnTo>
                      <a:pt x="10546" y="16312"/>
                    </a:lnTo>
                    <a:lnTo>
                      <a:pt x="10449" y="16486"/>
                    </a:lnTo>
                    <a:lnTo>
                      <a:pt x="10372" y="16680"/>
                    </a:lnTo>
                    <a:lnTo>
                      <a:pt x="10333" y="16873"/>
                    </a:lnTo>
                    <a:lnTo>
                      <a:pt x="10333" y="17105"/>
                    </a:lnTo>
                    <a:lnTo>
                      <a:pt x="10372" y="17318"/>
                    </a:lnTo>
                    <a:lnTo>
                      <a:pt x="10449" y="17531"/>
                    </a:lnTo>
                    <a:lnTo>
                      <a:pt x="10546" y="17744"/>
                    </a:lnTo>
                    <a:lnTo>
                      <a:pt x="10681" y="17937"/>
                    </a:lnTo>
                    <a:lnTo>
                      <a:pt x="10817" y="18111"/>
                    </a:lnTo>
                    <a:lnTo>
                      <a:pt x="10972" y="18286"/>
                    </a:lnTo>
                    <a:lnTo>
                      <a:pt x="11126" y="18440"/>
                    </a:lnTo>
                    <a:lnTo>
                      <a:pt x="11301" y="18576"/>
                    </a:lnTo>
                    <a:lnTo>
                      <a:pt x="11513" y="18692"/>
                    </a:lnTo>
                    <a:lnTo>
                      <a:pt x="11765" y="18827"/>
                    </a:lnTo>
                    <a:lnTo>
                      <a:pt x="12036" y="18943"/>
                    </a:lnTo>
                    <a:lnTo>
                      <a:pt x="12520" y="19137"/>
                    </a:lnTo>
                    <a:lnTo>
                      <a:pt x="12887" y="19253"/>
                    </a:lnTo>
                    <a:lnTo>
                      <a:pt x="12810" y="19698"/>
                    </a:lnTo>
                    <a:lnTo>
                      <a:pt x="12694" y="20124"/>
                    </a:lnTo>
                    <a:lnTo>
                      <a:pt x="12636" y="20395"/>
                    </a:lnTo>
                    <a:lnTo>
                      <a:pt x="12539" y="20685"/>
                    </a:lnTo>
                    <a:lnTo>
                      <a:pt x="12365" y="21227"/>
                    </a:lnTo>
                    <a:lnTo>
                      <a:pt x="11978" y="22271"/>
                    </a:lnTo>
                    <a:lnTo>
                      <a:pt x="11707" y="22949"/>
                    </a:lnTo>
                    <a:lnTo>
                      <a:pt x="11842" y="22039"/>
                    </a:lnTo>
                    <a:lnTo>
                      <a:pt x="11823" y="21846"/>
                    </a:lnTo>
                    <a:lnTo>
                      <a:pt x="11804" y="21614"/>
                    </a:lnTo>
                    <a:lnTo>
                      <a:pt x="11765" y="21381"/>
                    </a:lnTo>
                    <a:lnTo>
                      <a:pt x="11707" y="21130"/>
                    </a:lnTo>
                    <a:lnTo>
                      <a:pt x="11649" y="20878"/>
                    </a:lnTo>
                    <a:lnTo>
                      <a:pt x="11552" y="20627"/>
                    </a:lnTo>
                    <a:lnTo>
                      <a:pt x="11436" y="20395"/>
                    </a:lnTo>
                    <a:lnTo>
                      <a:pt x="11320" y="20162"/>
                    </a:lnTo>
                    <a:lnTo>
                      <a:pt x="11301" y="19950"/>
                    </a:lnTo>
                    <a:lnTo>
                      <a:pt x="11243" y="19737"/>
                    </a:lnTo>
                    <a:lnTo>
                      <a:pt x="11165" y="19563"/>
                    </a:lnTo>
                    <a:lnTo>
                      <a:pt x="11030" y="19388"/>
                    </a:lnTo>
                    <a:lnTo>
                      <a:pt x="10875" y="19253"/>
                    </a:lnTo>
                    <a:lnTo>
                      <a:pt x="10701" y="19156"/>
                    </a:lnTo>
                    <a:lnTo>
                      <a:pt x="10507" y="19098"/>
                    </a:lnTo>
                    <a:lnTo>
                      <a:pt x="10411" y="19079"/>
                    </a:lnTo>
                    <a:lnTo>
                      <a:pt x="10198" y="19079"/>
                    </a:lnTo>
                    <a:lnTo>
                      <a:pt x="10082" y="19098"/>
                    </a:lnTo>
                    <a:lnTo>
                      <a:pt x="9946" y="19156"/>
                    </a:lnTo>
                    <a:lnTo>
                      <a:pt x="9791" y="19234"/>
                    </a:lnTo>
                    <a:lnTo>
                      <a:pt x="9675" y="19350"/>
                    </a:lnTo>
                    <a:lnTo>
                      <a:pt x="9540" y="19466"/>
                    </a:lnTo>
                    <a:lnTo>
                      <a:pt x="9424" y="19601"/>
                    </a:lnTo>
                    <a:lnTo>
                      <a:pt x="9308" y="19756"/>
                    </a:lnTo>
                    <a:lnTo>
                      <a:pt x="9211" y="19930"/>
                    </a:lnTo>
                    <a:lnTo>
                      <a:pt x="9114" y="20104"/>
                    </a:lnTo>
                    <a:lnTo>
                      <a:pt x="8959" y="20472"/>
                    </a:lnTo>
                    <a:lnTo>
                      <a:pt x="8843" y="20840"/>
                    </a:lnTo>
                    <a:lnTo>
                      <a:pt x="8766" y="21188"/>
                    </a:lnTo>
                    <a:lnTo>
                      <a:pt x="8727" y="21497"/>
                    </a:lnTo>
                    <a:lnTo>
                      <a:pt x="8785" y="22329"/>
                    </a:lnTo>
                    <a:lnTo>
                      <a:pt x="8650" y="21788"/>
                    </a:lnTo>
                    <a:lnTo>
                      <a:pt x="8379" y="20704"/>
                    </a:lnTo>
                    <a:lnTo>
                      <a:pt x="8205" y="20143"/>
                    </a:lnTo>
                    <a:lnTo>
                      <a:pt x="8108" y="19853"/>
                    </a:lnTo>
                    <a:lnTo>
                      <a:pt x="8011" y="19582"/>
                    </a:lnTo>
                    <a:lnTo>
                      <a:pt x="7760" y="18924"/>
                    </a:lnTo>
                    <a:lnTo>
                      <a:pt x="7469" y="18266"/>
                    </a:lnTo>
                    <a:lnTo>
                      <a:pt x="7837" y="18169"/>
                    </a:lnTo>
                    <a:lnTo>
                      <a:pt x="8360" y="18015"/>
                    </a:lnTo>
                    <a:lnTo>
                      <a:pt x="8630" y="17918"/>
                    </a:lnTo>
                    <a:lnTo>
                      <a:pt x="8901" y="17802"/>
                    </a:lnTo>
                    <a:lnTo>
                      <a:pt x="9153" y="17686"/>
                    </a:lnTo>
                    <a:lnTo>
                      <a:pt x="9346" y="17570"/>
                    </a:lnTo>
                    <a:lnTo>
                      <a:pt x="9501" y="17434"/>
                    </a:lnTo>
                    <a:lnTo>
                      <a:pt x="9675" y="17279"/>
                    </a:lnTo>
                    <a:lnTo>
                      <a:pt x="9830" y="17105"/>
                    </a:lnTo>
                    <a:lnTo>
                      <a:pt x="9965" y="16912"/>
                    </a:lnTo>
                    <a:lnTo>
                      <a:pt x="10082" y="16718"/>
                    </a:lnTo>
                    <a:lnTo>
                      <a:pt x="10178" y="16505"/>
                    </a:lnTo>
                    <a:lnTo>
                      <a:pt x="10236" y="16293"/>
                    </a:lnTo>
                    <a:lnTo>
                      <a:pt x="10256" y="16080"/>
                    </a:lnTo>
                    <a:lnTo>
                      <a:pt x="10236" y="15867"/>
                    </a:lnTo>
                    <a:lnTo>
                      <a:pt x="10159" y="15654"/>
                    </a:lnTo>
                    <a:lnTo>
                      <a:pt x="10062" y="15480"/>
                    </a:lnTo>
                    <a:lnTo>
                      <a:pt x="9946" y="15325"/>
                    </a:lnTo>
                    <a:lnTo>
                      <a:pt x="9772" y="15190"/>
                    </a:lnTo>
                    <a:lnTo>
                      <a:pt x="9598" y="15112"/>
                    </a:lnTo>
                    <a:lnTo>
                      <a:pt x="9501" y="15074"/>
                    </a:lnTo>
                    <a:lnTo>
                      <a:pt x="9404" y="15054"/>
                    </a:lnTo>
                    <a:lnTo>
                      <a:pt x="9172" y="15054"/>
                    </a:lnTo>
                    <a:lnTo>
                      <a:pt x="9017" y="15093"/>
                    </a:lnTo>
                    <a:lnTo>
                      <a:pt x="8863" y="15151"/>
                    </a:lnTo>
                    <a:lnTo>
                      <a:pt x="8727" y="15228"/>
                    </a:lnTo>
                    <a:lnTo>
                      <a:pt x="8572" y="15325"/>
                    </a:lnTo>
                    <a:lnTo>
                      <a:pt x="8437" y="15441"/>
                    </a:lnTo>
                    <a:lnTo>
                      <a:pt x="8301" y="15577"/>
                    </a:lnTo>
                    <a:lnTo>
                      <a:pt x="8185" y="15731"/>
                    </a:lnTo>
                    <a:lnTo>
                      <a:pt x="8069" y="15886"/>
                    </a:lnTo>
                    <a:lnTo>
                      <a:pt x="7856" y="16235"/>
                    </a:lnTo>
                    <a:lnTo>
                      <a:pt x="7682" y="16583"/>
                    </a:lnTo>
                    <a:lnTo>
                      <a:pt x="7547" y="16912"/>
                    </a:lnTo>
                    <a:lnTo>
                      <a:pt x="7469" y="17202"/>
                    </a:lnTo>
                    <a:lnTo>
                      <a:pt x="7392" y="18092"/>
                    </a:lnTo>
                    <a:lnTo>
                      <a:pt x="7024" y="17318"/>
                    </a:lnTo>
                    <a:lnTo>
                      <a:pt x="6444" y="16177"/>
                    </a:lnTo>
                    <a:lnTo>
                      <a:pt x="5844" y="15054"/>
                    </a:lnTo>
                    <a:lnTo>
                      <a:pt x="5496" y="14377"/>
                    </a:lnTo>
                    <a:lnTo>
                      <a:pt x="5767" y="14300"/>
                    </a:lnTo>
                    <a:lnTo>
                      <a:pt x="6309" y="14145"/>
                    </a:lnTo>
                    <a:lnTo>
                      <a:pt x="6618" y="14048"/>
                    </a:lnTo>
                    <a:lnTo>
                      <a:pt x="6928" y="13932"/>
                    </a:lnTo>
                    <a:lnTo>
                      <a:pt x="7218" y="13797"/>
                    </a:lnTo>
                    <a:lnTo>
                      <a:pt x="7431" y="13661"/>
                    </a:lnTo>
                    <a:lnTo>
                      <a:pt x="7605" y="13526"/>
                    </a:lnTo>
                    <a:lnTo>
                      <a:pt x="7760" y="13371"/>
                    </a:lnTo>
                    <a:lnTo>
                      <a:pt x="7914" y="13197"/>
                    </a:lnTo>
                    <a:lnTo>
                      <a:pt x="8050" y="13003"/>
                    </a:lnTo>
                    <a:lnTo>
                      <a:pt x="8166" y="12810"/>
                    </a:lnTo>
                    <a:lnTo>
                      <a:pt x="8263" y="12597"/>
                    </a:lnTo>
                    <a:lnTo>
                      <a:pt x="8321" y="12384"/>
                    </a:lnTo>
                    <a:lnTo>
                      <a:pt x="8340" y="12171"/>
                    </a:lnTo>
                    <a:lnTo>
                      <a:pt x="8321" y="11958"/>
                    </a:lnTo>
                    <a:lnTo>
                      <a:pt x="8263" y="11746"/>
                    </a:lnTo>
                    <a:lnTo>
                      <a:pt x="8166" y="11571"/>
                    </a:lnTo>
                    <a:lnTo>
                      <a:pt x="8031" y="11417"/>
                    </a:lnTo>
                    <a:lnTo>
                      <a:pt x="7876" y="11281"/>
                    </a:lnTo>
                    <a:lnTo>
                      <a:pt x="7682" y="11204"/>
                    </a:lnTo>
                    <a:lnTo>
                      <a:pt x="7586" y="11165"/>
                    </a:lnTo>
                    <a:lnTo>
                      <a:pt x="7489" y="11146"/>
                    </a:lnTo>
                    <a:lnTo>
                      <a:pt x="7276" y="11146"/>
                    </a:lnTo>
                    <a:lnTo>
                      <a:pt x="7121" y="11184"/>
                    </a:lnTo>
                    <a:lnTo>
                      <a:pt x="6966" y="11242"/>
                    </a:lnTo>
                    <a:lnTo>
                      <a:pt x="6812" y="11320"/>
                    </a:lnTo>
                    <a:lnTo>
                      <a:pt x="6676" y="11417"/>
                    </a:lnTo>
                    <a:lnTo>
                      <a:pt x="6541" y="11533"/>
                    </a:lnTo>
                    <a:lnTo>
                      <a:pt x="6405" y="11668"/>
                    </a:lnTo>
                    <a:lnTo>
                      <a:pt x="6270" y="11823"/>
                    </a:lnTo>
                    <a:lnTo>
                      <a:pt x="6154" y="11978"/>
                    </a:lnTo>
                    <a:lnTo>
                      <a:pt x="5941" y="12326"/>
                    </a:lnTo>
                    <a:lnTo>
                      <a:pt x="5767" y="12674"/>
                    </a:lnTo>
                    <a:lnTo>
                      <a:pt x="5651" y="13003"/>
                    </a:lnTo>
                    <a:lnTo>
                      <a:pt x="5554" y="13293"/>
                    </a:lnTo>
                    <a:lnTo>
                      <a:pt x="5515" y="13758"/>
                    </a:lnTo>
                    <a:lnTo>
                      <a:pt x="5477" y="14338"/>
                    </a:lnTo>
                    <a:lnTo>
                      <a:pt x="5090" y="13564"/>
                    </a:lnTo>
                    <a:lnTo>
                      <a:pt x="4722" y="12810"/>
                    </a:lnTo>
                    <a:lnTo>
                      <a:pt x="4490" y="12287"/>
                    </a:lnTo>
                    <a:lnTo>
                      <a:pt x="4277" y="11746"/>
                    </a:lnTo>
                    <a:lnTo>
                      <a:pt x="4064" y="11223"/>
                    </a:lnTo>
                    <a:lnTo>
                      <a:pt x="3890" y="10701"/>
                    </a:lnTo>
                    <a:lnTo>
                      <a:pt x="4161" y="10623"/>
                    </a:lnTo>
                    <a:lnTo>
                      <a:pt x="4703" y="10469"/>
                    </a:lnTo>
                    <a:lnTo>
                      <a:pt x="5012" y="10372"/>
                    </a:lnTo>
                    <a:lnTo>
                      <a:pt x="5341" y="10256"/>
                    </a:lnTo>
                    <a:lnTo>
                      <a:pt x="5612" y="10120"/>
                    </a:lnTo>
                    <a:lnTo>
                      <a:pt x="5844" y="9965"/>
                    </a:lnTo>
                    <a:lnTo>
                      <a:pt x="6018" y="9830"/>
                    </a:lnTo>
                    <a:lnTo>
                      <a:pt x="6173" y="9675"/>
                    </a:lnTo>
                    <a:lnTo>
                      <a:pt x="6328" y="9501"/>
                    </a:lnTo>
                    <a:lnTo>
                      <a:pt x="6463" y="9327"/>
                    </a:lnTo>
                    <a:lnTo>
                      <a:pt x="6599" y="9133"/>
                    </a:lnTo>
                    <a:lnTo>
                      <a:pt x="6676" y="8921"/>
                    </a:lnTo>
                    <a:lnTo>
                      <a:pt x="6734" y="8708"/>
                    </a:lnTo>
                    <a:lnTo>
                      <a:pt x="6754" y="8476"/>
                    </a:lnTo>
                    <a:lnTo>
                      <a:pt x="6734" y="8263"/>
                    </a:lnTo>
                    <a:lnTo>
                      <a:pt x="6676" y="8069"/>
                    </a:lnTo>
                    <a:lnTo>
                      <a:pt x="6579" y="7895"/>
                    </a:lnTo>
                    <a:lnTo>
                      <a:pt x="6444" y="7740"/>
                    </a:lnTo>
                    <a:lnTo>
                      <a:pt x="6289" y="7605"/>
                    </a:lnTo>
                    <a:lnTo>
                      <a:pt x="6115" y="7508"/>
                    </a:lnTo>
                    <a:lnTo>
                      <a:pt x="5999" y="7489"/>
                    </a:lnTo>
                    <a:lnTo>
                      <a:pt x="5902" y="7469"/>
                    </a:lnTo>
                    <a:lnTo>
                      <a:pt x="5689" y="7469"/>
                    </a:lnTo>
                    <a:lnTo>
                      <a:pt x="5535" y="7489"/>
                    </a:lnTo>
                    <a:lnTo>
                      <a:pt x="5380" y="7547"/>
                    </a:lnTo>
                    <a:lnTo>
                      <a:pt x="5225" y="7644"/>
                    </a:lnTo>
                    <a:lnTo>
                      <a:pt x="5090" y="7740"/>
                    </a:lnTo>
                    <a:lnTo>
                      <a:pt x="4954" y="7856"/>
                    </a:lnTo>
                    <a:lnTo>
                      <a:pt x="4819" y="7992"/>
                    </a:lnTo>
                    <a:lnTo>
                      <a:pt x="4703" y="8147"/>
                    </a:lnTo>
                    <a:lnTo>
                      <a:pt x="4567" y="8301"/>
                    </a:lnTo>
                    <a:lnTo>
                      <a:pt x="4374" y="8630"/>
                    </a:lnTo>
                    <a:lnTo>
                      <a:pt x="4199" y="8979"/>
                    </a:lnTo>
                    <a:lnTo>
                      <a:pt x="4064" y="9327"/>
                    </a:lnTo>
                    <a:lnTo>
                      <a:pt x="3967" y="9617"/>
                    </a:lnTo>
                    <a:lnTo>
                      <a:pt x="3929" y="10101"/>
                    </a:lnTo>
                    <a:lnTo>
                      <a:pt x="3890" y="10662"/>
                    </a:lnTo>
                    <a:lnTo>
                      <a:pt x="3851" y="10546"/>
                    </a:lnTo>
                    <a:lnTo>
                      <a:pt x="3696" y="9965"/>
                    </a:lnTo>
                    <a:lnTo>
                      <a:pt x="3580" y="9404"/>
                    </a:lnTo>
                    <a:lnTo>
                      <a:pt x="3484" y="8843"/>
                    </a:lnTo>
                    <a:lnTo>
                      <a:pt x="3426" y="8301"/>
                    </a:lnTo>
                    <a:lnTo>
                      <a:pt x="3367" y="7682"/>
                    </a:lnTo>
                    <a:lnTo>
                      <a:pt x="3348" y="7102"/>
                    </a:lnTo>
                    <a:lnTo>
                      <a:pt x="3696" y="7044"/>
                    </a:lnTo>
                    <a:lnTo>
                      <a:pt x="4238" y="6947"/>
                    </a:lnTo>
                    <a:lnTo>
                      <a:pt x="4528" y="6889"/>
                    </a:lnTo>
                    <a:lnTo>
                      <a:pt x="4819" y="6792"/>
                    </a:lnTo>
                    <a:lnTo>
                      <a:pt x="5090" y="6715"/>
                    </a:lnTo>
                    <a:lnTo>
                      <a:pt x="5302" y="6599"/>
                    </a:lnTo>
                    <a:lnTo>
                      <a:pt x="5496" y="6483"/>
                    </a:lnTo>
                    <a:lnTo>
                      <a:pt x="5670" y="6347"/>
                    </a:lnTo>
                    <a:lnTo>
                      <a:pt x="5844" y="6192"/>
                    </a:lnTo>
                    <a:lnTo>
                      <a:pt x="5999" y="6018"/>
                    </a:lnTo>
                    <a:lnTo>
                      <a:pt x="6134" y="5844"/>
                    </a:lnTo>
                    <a:lnTo>
                      <a:pt x="6250" y="5651"/>
                    </a:lnTo>
                    <a:lnTo>
                      <a:pt x="6328" y="5438"/>
                    </a:lnTo>
                    <a:lnTo>
                      <a:pt x="6386" y="5225"/>
                    </a:lnTo>
                    <a:lnTo>
                      <a:pt x="6386" y="5012"/>
                    </a:lnTo>
                    <a:lnTo>
                      <a:pt x="6347" y="4799"/>
                    </a:lnTo>
                    <a:lnTo>
                      <a:pt x="6270" y="4606"/>
                    </a:lnTo>
                    <a:lnTo>
                      <a:pt x="6154" y="4432"/>
                    </a:lnTo>
                    <a:lnTo>
                      <a:pt x="5999" y="4296"/>
                    </a:lnTo>
                    <a:lnTo>
                      <a:pt x="5844" y="4180"/>
                    </a:lnTo>
                    <a:lnTo>
                      <a:pt x="5747" y="4141"/>
                    </a:lnTo>
                    <a:lnTo>
                      <a:pt x="5651" y="4122"/>
                    </a:lnTo>
                    <a:lnTo>
                      <a:pt x="5535" y="4103"/>
                    </a:lnTo>
                    <a:lnTo>
                      <a:pt x="5418" y="4083"/>
                    </a:lnTo>
                    <a:lnTo>
                      <a:pt x="5264" y="4103"/>
                    </a:lnTo>
                    <a:lnTo>
                      <a:pt x="5109" y="4141"/>
                    </a:lnTo>
                    <a:lnTo>
                      <a:pt x="4954" y="4199"/>
                    </a:lnTo>
                    <a:lnTo>
                      <a:pt x="4799" y="4296"/>
                    </a:lnTo>
                    <a:lnTo>
                      <a:pt x="4645" y="4393"/>
                    </a:lnTo>
                    <a:lnTo>
                      <a:pt x="4509" y="4528"/>
                    </a:lnTo>
                    <a:lnTo>
                      <a:pt x="4354" y="4644"/>
                    </a:lnTo>
                    <a:lnTo>
                      <a:pt x="4219" y="4799"/>
                    </a:lnTo>
                    <a:lnTo>
                      <a:pt x="3987" y="5109"/>
                    </a:lnTo>
                    <a:lnTo>
                      <a:pt x="3774" y="5438"/>
                    </a:lnTo>
                    <a:lnTo>
                      <a:pt x="3600" y="5747"/>
                    </a:lnTo>
                    <a:lnTo>
                      <a:pt x="3484" y="6038"/>
                    </a:lnTo>
                    <a:lnTo>
                      <a:pt x="3329" y="6792"/>
                    </a:lnTo>
                    <a:lnTo>
                      <a:pt x="3329" y="6270"/>
                    </a:lnTo>
                    <a:lnTo>
                      <a:pt x="3329" y="5786"/>
                    </a:lnTo>
                    <a:lnTo>
                      <a:pt x="3348" y="5360"/>
                    </a:lnTo>
                    <a:lnTo>
                      <a:pt x="3406" y="4528"/>
                    </a:lnTo>
                    <a:lnTo>
                      <a:pt x="3484" y="3735"/>
                    </a:lnTo>
                    <a:lnTo>
                      <a:pt x="3793" y="3522"/>
                    </a:lnTo>
                    <a:lnTo>
                      <a:pt x="4219" y="3174"/>
                    </a:lnTo>
                    <a:lnTo>
                      <a:pt x="4451" y="2980"/>
                    </a:lnTo>
                    <a:lnTo>
                      <a:pt x="4664" y="2787"/>
                    </a:lnTo>
                    <a:lnTo>
                      <a:pt x="4857" y="2574"/>
                    </a:lnTo>
                    <a:lnTo>
                      <a:pt x="4993" y="2381"/>
                    </a:lnTo>
                    <a:lnTo>
                      <a:pt x="5109" y="2207"/>
                    </a:lnTo>
                    <a:lnTo>
                      <a:pt x="5206" y="1994"/>
                    </a:lnTo>
                    <a:lnTo>
                      <a:pt x="5283" y="1781"/>
                    </a:lnTo>
                    <a:lnTo>
                      <a:pt x="5341" y="1549"/>
                    </a:lnTo>
                    <a:lnTo>
                      <a:pt x="5380" y="1336"/>
                    </a:lnTo>
                    <a:lnTo>
                      <a:pt x="5399" y="1104"/>
                    </a:lnTo>
                    <a:lnTo>
                      <a:pt x="5380" y="871"/>
                    </a:lnTo>
                    <a:lnTo>
                      <a:pt x="5322" y="659"/>
                    </a:lnTo>
                    <a:lnTo>
                      <a:pt x="5225" y="484"/>
                    </a:lnTo>
                    <a:lnTo>
                      <a:pt x="5090" y="310"/>
                    </a:lnTo>
                    <a:lnTo>
                      <a:pt x="4935" y="175"/>
                    </a:lnTo>
                    <a:lnTo>
                      <a:pt x="4761" y="78"/>
                    </a:lnTo>
                    <a:lnTo>
                      <a:pt x="4567" y="20"/>
                    </a:lnTo>
                    <a:lnTo>
                      <a:pt x="4354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8"/>
              <p:cNvSpPr/>
              <p:nvPr/>
            </p:nvSpPr>
            <p:spPr>
              <a:xfrm>
                <a:off x="4893775" y="4760475"/>
                <a:ext cx="58550" cy="93375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3735" extrusionOk="0">
                    <a:moveTo>
                      <a:pt x="1007" y="0"/>
                    </a:moveTo>
                    <a:lnTo>
                      <a:pt x="813" y="19"/>
                    </a:lnTo>
                    <a:lnTo>
                      <a:pt x="620" y="77"/>
                    </a:lnTo>
                    <a:lnTo>
                      <a:pt x="445" y="194"/>
                    </a:lnTo>
                    <a:lnTo>
                      <a:pt x="291" y="329"/>
                    </a:lnTo>
                    <a:lnTo>
                      <a:pt x="175" y="484"/>
                    </a:lnTo>
                    <a:lnTo>
                      <a:pt x="78" y="677"/>
                    </a:lnTo>
                    <a:lnTo>
                      <a:pt x="20" y="890"/>
                    </a:lnTo>
                    <a:lnTo>
                      <a:pt x="0" y="1122"/>
                    </a:lnTo>
                    <a:lnTo>
                      <a:pt x="20" y="1355"/>
                    </a:lnTo>
                    <a:lnTo>
                      <a:pt x="58" y="1567"/>
                    </a:lnTo>
                    <a:lnTo>
                      <a:pt x="136" y="1800"/>
                    </a:lnTo>
                    <a:lnTo>
                      <a:pt x="213" y="2012"/>
                    </a:lnTo>
                    <a:lnTo>
                      <a:pt x="329" y="2206"/>
                    </a:lnTo>
                    <a:lnTo>
                      <a:pt x="426" y="2399"/>
                    </a:lnTo>
                    <a:lnTo>
                      <a:pt x="503" y="2496"/>
                    </a:lnTo>
                    <a:lnTo>
                      <a:pt x="600" y="2612"/>
                    </a:lnTo>
                    <a:lnTo>
                      <a:pt x="832" y="2825"/>
                    </a:lnTo>
                    <a:lnTo>
                      <a:pt x="1103" y="3057"/>
                    </a:lnTo>
                    <a:lnTo>
                      <a:pt x="1374" y="3270"/>
                    </a:lnTo>
                    <a:lnTo>
                      <a:pt x="1839" y="3599"/>
                    </a:lnTo>
                    <a:lnTo>
                      <a:pt x="2032" y="3734"/>
                    </a:lnTo>
                    <a:lnTo>
                      <a:pt x="2187" y="3231"/>
                    </a:lnTo>
                    <a:lnTo>
                      <a:pt x="2322" y="2690"/>
                    </a:lnTo>
                    <a:lnTo>
                      <a:pt x="2342" y="2380"/>
                    </a:lnTo>
                    <a:lnTo>
                      <a:pt x="2322" y="2012"/>
                    </a:lnTo>
                    <a:lnTo>
                      <a:pt x="2284" y="1625"/>
                    </a:lnTo>
                    <a:lnTo>
                      <a:pt x="2187" y="1238"/>
                    </a:lnTo>
                    <a:lnTo>
                      <a:pt x="2129" y="1064"/>
                    </a:lnTo>
                    <a:lnTo>
                      <a:pt x="2071" y="871"/>
                    </a:lnTo>
                    <a:lnTo>
                      <a:pt x="1993" y="697"/>
                    </a:lnTo>
                    <a:lnTo>
                      <a:pt x="1897" y="542"/>
                    </a:lnTo>
                    <a:lnTo>
                      <a:pt x="1800" y="406"/>
                    </a:lnTo>
                    <a:lnTo>
                      <a:pt x="1684" y="271"/>
                    </a:lnTo>
                    <a:lnTo>
                      <a:pt x="1568" y="174"/>
                    </a:lnTo>
                    <a:lnTo>
                      <a:pt x="1432" y="77"/>
                    </a:lnTo>
                    <a:lnTo>
                      <a:pt x="1316" y="39"/>
                    </a:lnTo>
                    <a:lnTo>
                      <a:pt x="1219" y="19"/>
                    </a:lnTo>
                    <a:lnTo>
                      <a:pt x="1123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15" name="Google Shape;415;p38"/>
            <p:cNvCxnSpPr/>
            <p:nvPr/>
          </p:nvCxnSpPr>
          <p:spPr>
            <a:xfrm>
              <a:off x="432950" y="4263113"/>
              <a:ext cx="40386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16" name="Google Shape;416;p38"/>
            <p:cNvSpPr/>
            <p:nvPr/>
          </p:nvSpPr>
          <p:spPr>
            <a:xfrm>
              <a:off x="3352996" y="1194700"/>
              <a:ext cx="699466" cy="207766"/>
            </a:xfrm>
            <a:custGeom>
              <a:avLst/>
              <a:gdLst/>
              <a:ahLst/>
              <a:cxnLst/>
              <a:rect l="l" t="t" r="r" b="b"/>
              <a:pathLst>
                <a:path w="36999" h="10990" extrusionOk="0">
                  <a:moveTo>
                    <a:pt x="24796" y="0"/>
                  </a:moveTo>
                  <a:lnTo>
                    <a:pt x="24427" y="22"/>
                  </a:lnTo>
                  <a:lnTo>
                    <a:pt x="24081" y="65"/>
                  </a:lnTo>
                  <a:lnTo>
                    <a:pt x="23755" y="130"/>
                  </a:lnTo>
                  <a:lnTo>
                    <a:pt x="23430" y="195"/>
                  </a:lnTo>
                  <a:lnTo>
                    <a:pt x="23149" y="282"/>
                  </a:lnTo>
                  <a:lnTo>
                    <a:pt x="22867" y="390"/>
                  </a:lnTo>
                  <a:lnTo>
                    <a:pt x="22628" y="499"/>
                  </a:lnTo>
                  <a:lnTo>
                    <a:pt x="22390" y="629"/>
                  </a:lnTo>
                  <a:lnTo>
                    <a:pt x="22173" y="759"/>
                  </a:lnTo>
                  <a:lnTo>
                    <a:pt x="21956" y="889"/>
                  </a:lnTo>
                  <a:lnTo>
                    <a:pt x="21761" y="1041"/>
                  </a:lnTo>
                  <a:lnTo>
                    <a:pt x="21588" y="1192"/>
                  </a:lnTo>
                  <a:lnTo>
                    <a:pt x="21436" y="1344"/>
                  </a:lnTo>
                  <a:lnTo>
                    <a:pt x="21155" y="1691"/>
                  </a:lnTo>
                  <a:lnTo>
                    <a:pt x="20894" y="2038"/>
                  </a:lnTo>
                  <a:lnTo>
                    <a:pt x="20678" y="2385"/>
                  </a:lnTo>
                  <a:lnTo>
                    <a:pt x="20461" y="2731"/>
                  </a:lnTo>
                  <a:lnTo>
                    <a:pt x="20114" y="3382"/>
                  </a:lnTo>
                  <a:lnTo>
                    <a:pt x="19941" y="3685"/>
                  </a:lnTo>
                  <a:lnTo>
                    <a:pt x="19746" y="3945"/>
                  </a:lnTo>
                  <a:lnTo>
                    <a:pt x="19529" y="4162"/>
                  </a:lnTo>
                  <a:lnTo>
                    <a:pt x="19421" y="4270"/>
                  </a:lnTo>
                  <a:lnTo>
                    <a:pt x="19312" y="4335"/>
                  </a:lnTo>
                  <a:lnTo>
                    <a:pt x="19182" y="4400"/>
                  </a:lnTo>
                  <a:lnTo>
                    <a:pt x="19074" y="4465"/>
                  </a:lnTo>
                  <a:lnTo>
                    <a:pt x="18944" y="4487"/>
                  </a:lnTo>
                  <a:lnTo>
                    <a:pt x="18684" y="4487"/>
                  </a:lnTo>
                  <a:lnTo>
                    <a:pt x="18575" y="4465"/>
                  </a:lnTo>
                  <a:lnTo>
                    <a:pt x="18315" y="4379"/>
                  </a:lnTo>
                  <a:lnTo>
                    <a:pt x="18055" y="4270"/>
                  </a:lnTo>
                  <a:lnTo>
                    <a:pt x="17795" y="4119"/>
                  </a:lnTo>
                  <a:lnTo>
                    <a:pt x="17231" y="3750"/>
                  </a:lnTo>
                  <a:lnTo>
                    <a:pt x="16950" y="3577"/>
                  </a:lnTo>
                  <a:lnTo>
                    <a:pt x="16646" y="3403"/>
                  </a:lnTo>
                  <a:lnTo>
                    <a:pt x="16321" y="3252"/>
                  </a:lnTo>
                  <a:lnTo>
                    <a:pt x="15996" y="3143"/>
                  </a:lnTo>
                  <a:lnTo>
                    <a:pt x="15823" y="3100"/>
                  </a:lnTo>
                  <a:lnTo>
                    <a:pt x="15628" y="3078"/>
                  </a:lnTo>
                  <a:lnTo>
                    <a:pt x="15454" y="3056"/>
                  </a:lnTo>
                  <a:lnTo>
                    <a:pt x="15281" y="3056"/>
                  </a:lnTo>
                  <a:lnTo>
                    <a:pt x="15086" y="3078"/>
                  </a:lnTo>
                  <a:lnTo>
                    <a:pt x="14891" y="3121"/>
                  </a:lnTo>
                  <a:lnTo>
                    <a:pt x="14696" y="3165"/>
                  </a:lnTo>
                  <a:lnTo>
                    <a:pt x="14479" y="3230"/>
                  </a:lnTo>
                  <a:lnTo>
                    <a:pt x="14089" y="3425"/>
                  </a:lnTo>
                  <a:lnTo>
                    <a:pt x="13742" y="3598"/>
                  </a:lnTo>
                  <a:lnTo>
                    <a:pt x="13460" y="3793"/>
                  </a:lnTo>
                  <a:lnTo>
                    <a:pt x="13200" y="4010"/>
                  </a:lnTo>
                  <a:lnTo>
                    <a:pt x="12983" y="4227"/>
                  </a:lnTo>
                  <a:lnTo>
                    <a:pt x="12788" y="4444"/>
                  </a:lnTo>
                  <a:lnTo>
                    <a:pt x="12615" y="4682"/>
                  </a:lnTo>
                  <a:lnTo>
                    <a:pt x="12485" y="4920"/>
                  </a:lnTo>
                  <a:lnTo>
                    <a:pt x="12376" y="5137"/>
                  </a:lnTo>
                  <a:lnTo>
                    <a:pt x="12268" y="5376"/>
                  </a:lnTo>
                  <a:lnTo>
                    <a:pt x="12095" y="5831"/>
                  </a:lnTo>
                  <a:lnTo>
                    <a:pt x="11943" y="6264"/>
                  </a:lnTo>
                  <a:lnTo>
                    <a:pt x="11769" y="6654"/>
                  </a:lnTo>
                  <a:lnTo>
                    <a:pt x="11726" y="6741"/>
                  </a:lnTo>
                  <a:lnTo>
                    <a:pt x="11661" y="6806"/>
                  </a:lnTo>
                  <a:lnTo>
                    <a:pt x="11596" y="6850"/>
                  </a:lnTo>
                  <a:lnTo>
                    <a:pt x="11509" y="6871"/>
                  </a:lnTo>
                  <a:lnTo>
                    <a:pt x="11336" y="6871"/>
                  </a:lnTo>
                  <a:lnTo>
                    <a:pt x="11141" y="6806"/>
                  </a:lnTo>
                  <a:lnTo>
                    <a:pt x="10902" y="6698"/>
                  </a:lnTo>
                  <a:lnTo>
                    <a:pt x="10642" y="6546"/>
                  </a:lnTo>
                  <a:lnTo>
                    <a:pt x="10057" y="6178"/>
                  </a:lnTo>
                  <a:lnTo>
                    <a:pt x="9732" y="5983"/>
                  </a:lnTo>
                  <a:lnTo>
                    <a:pt x="9407" y="5787"/>
                  </a:lnTo>
                  <a:lnTo>
                    <a:pt x="9060" y="5592"/>
                  </a:lnTo>
                  <a:lnTo>
                    <a:pt x="8692" y="5441"/>
                  </a:lnTo>
                  <a:lnTo>
                    <a:pt x="8323" y="5311"/>
                  </a:lnTo>
                  <a:lnTo>
                    <a:pt x="7933" y="5246"/>
                  </a:lnTo>
                  <a:lnTo>
                    <a:pt x="7738" y="5224"/>
                  </a:lnTo>
                  <a:lnTo>
                    <a:pt x="7543" y="5202"/>
                  </a:lnTo>
                  <a:lnTo>
                    <a:pt x="7348" y="5224"/>
                  </a:lnTo>
                  <a:lnTo>
                    <a:pt x="7153" y="5246"/>
                  </a:lnTo>
                  <a:lnTo>
                    <a:pt x="6958" y="5289"/>
                  </a:lnTo>
                  <a:lnTo>
                    <a:pt x="6784" y="5354"/>
                  </a:lnTo>
                  <a:lnTo>
                    <a:pt x="6611" y="5419"/>
                  </a:lnTo>
                  <a:lnTo>
                    <a:pt x="6459" y="5506"/>
                  </a:lnTo>
                  <a:lnTo>
                    <a:pt x="6307" y="5592"/>
                  </a:lnTo>
                  <a:lnTo>
                    <a:pt x="6177" y="5679"/>
                  </a:lnTo>
                  <a:lnTo>
                    <a:pt x="5939" y="5896"/>
                  </a:lnTo>
                  <a:lnTo>
                    <a:pt x="5744" y="6156"/>
                  </a:lnTo>
                  <a:lnTo>
                    <a:pt x="5592" y="6416"/>
                  </a:lnTo>
                  <a:lnTo>
                    <a:pt x="5441" y="6698"/>
                  </a:lnTo>
                  <a:lnTo>
                    <a:pt x="5332" y="6980"/>
                  </a:lnTo>
                  <a:lnTo>
                    <a:pt x="5245" y="7283"/>
                  </a:lnTo>
                  <a:lnTo>
                    <a:pt x="5159" y="7565"/>
                  </a:lnTo>
                  <a:lnTo>
                    <a:pt x="5029" y="8107"/>
                  </a:lnTo>
                  <a:lnTo>
                    <a:pt x="4964" y="8345"/>
                  </a:lnTo>
                  <a:lnTo>
                    <a:pt x="4899" y="8562"/>
                  </a:lnTo>
                  <a:lnTo>
                    <a:pt x="4812" y="8735"/>
                  </a:lnTo>
                  <a:lnTo>
                    <a:pt x="4725" y="8865"/>
                  </a:lnTo>
                  <a:lnTo>
                    <a:pt x="4639" y="8974"/>
                  </a:lnTo>
                  <a:lnTo>
                    <a:pt x="4509" y="9039"/>
                  </a:lnTo>
                  <a:lnTo>
                    <a:pt x="4357" y="9060"/>
                  </a:lnTo>
                  <a:lnTo>
                    <a:pt x="4205" y="9082"/>
                  </a:lnTo>
                  <a:lnTo>
                    <a:pt x="4032" y="9082"/>
                  </a:lnTo>
                  <a:lnTo>
                    <a:pt x="3858" y="9060"/>
                  </a:lnTo>
                  <a:lnTo>
                    <a:pt x="3468" y="8974"/>
                  </a:lnTo>
                  <a:lnTo>
                    <a:pt x="3056" y="8887"/>
                  </a:lnTo>
                  <a:lnTo>
                    <a:pt x="2623" y="8822"/>
                  </a:lnTo>
                  <a:lnTo>
                    <a:pt x="2406" y="8800"/>
                  </a:lnTo>
                  <a:lnTo>
                    <a:pt x="2211" y="8800"/>
                  </a:lnTo>
                  <a:lnTo>
                    <a:pt x="2016" y="8822"/>
                  </a:lnTo>
                  <a:lnTo>
                    <a:pt x="1821" y="8865"/>
                  </a:lnTo>
                  <a:lnTo>
                    <a:pt x="1626" y="8952"/>
                  </a:lnTo>
                  <a:lnTo>
                    <a:pt x="1452" y="9039"/>
                  </a:lnTo>
                  <a:lnTo>
                    <a:pt x="1279" y="9169"/>
                  </a:lnTo>
                  <a:lnTo>
                    <a:pt x="1106" y="9320"/>
                  </a:lnTo>
                  <a:lnTo>
                    <a:pt x="954" y="9494"/>
                  </a:lnTo>
                  <a:lnTo>
                    <a:pt x="802" y="9667"/>
                  </a:lnTo>
                  <a:lnTo>
                    <a:pt x="542" y="10036"/>
                  </a:lnTo>
                  <a:lnTo>
                    <a:pt x="325" y="10382"/>
                  </a:lnTo>
                  <a:lnTo>
                    <a:pt x="152" y="10686"/>
                  </a:lnTo>
                  <a:lnTo>
                    <a:pt x="0" y="10989"/>
                  </a:lnTo>
                  <a:lnTo>
                    <a:pt x="36999" y="10989"/>
                  </a:lnTo>
                  <a:lnTo>
                    <a:pt x="36977" y="10838"/>
                  </a:lnTo>
                  <a:lnTo>
                    <a:pt x="36912" y="10491"/>
                  </a:lnTo>
                  <a:lnTo>
                    <a:pt x="36782" y="9971"/>
                  </a:lnTo>
                  <a:lnTo>
                    <a:pt x="36695" y="9667"/>
                  </a:lnTo>
                  <a:lnTo>
                    <a:pt x="36565" y="9364"/>
                  </a:lnTo>
                  <a:lnTo>
                    <a:pt x="36435" y="9039"/>
                  </a:lnTo>
                  <a:lnTo>
                    <a:pt x="36283" y="8692"/>
                  </a:lnTo>
                  <a:lnTo>
                    <a:pt x="36110" y="8367"/>
                  </a:lnTo>
                  <a:lnTo>
                    <a:pt x="35893" y="8063"/>
                  </a:lnTo>
                  <a:lnTo>
                    <a:pt x="35655" y="7760"/>
                  </a:lnTo>
                  <a:lnTo>
                    <a:pt x="35395" y="7478"/>
                  </a:lnTo>
                  <a:lnTo>
                    <a:pt x="35113" y="7261"/>
                  </a:lnTo>
                  <a:lnTo>
                    <a:pt x="34961" y="7153"/>
                  </a:lnTo>
                  <a:lnTo>
                    <a:pt x="34788" y="7066"/>
                  </a:lnTo>
                  <a:lnTo>
                    <a:pt x="34463" y="6915"/>
                  </a:lnTo>
                  <a:lnTo>
                    <a:pt x="34159" y="6850"/>
                  </a:lnTo>
                  <a:lnTo>
                    <a:pt x="33877" y="6806"/>
                  </a:lnTo>
                  <a:lnTo>
                    <a:pt x="33617" y="6828"/>
                  </a:lnTo>
                  <a:lnTo>
                    <a:pt x="33357" y="6871"/>
                  </a:lnTo>
                  <a:lnTo>
                    <a:pt x="33119" y="6936"/>
                  </a:lnTo>
                  <a:lnTo>
                    <a:pt x="32664" y="7088"/>
                  </a:lnTo>
                  <a:lnTo>
                    <a:pt x="32447" y="7175"/>
                  </a:lnTo>
                  <a:lnTo>
                    <a:pt x="32230" y="7240"/>
                  </a:lnTo>
                  <a:lnTo>
                    <a:pt x="32013" y="7261"/>
                  </a:lnTo>
                  <a:lnTo>
                    <a:pt x="31775" y="7261"/>
                  </a:lnTo>
                  <a:lnTo>
                    <a:pt x="31537" y="7240"/>
                  </a:lnTo>
                  <a:lnTo>
                    <a:pt x="31298" y="7131"/>
                  </a:lnTo>
                  <a:lnTo>
                    <a:pt x="31038" y="6980"/>
                  </a:lnTo>
                  <a:lnTo>
                    <a:pt x="30778" y="6763"/>
                  </a:lnTo>
                  <a:lnTo>
                    <a:pt x="30648" y="6459"/>
                  </a:lnTo>
                  <a:lnTo>
                    <a:pt x="30323" y="5657"/>
                  </a:lnTo>
                  <a:lnTo>
                    <a:pt x="30084" y="5116"/>
                  </a:lnTo>
                  <a:lnTo>
                    <a:pt x="29803" y="4530"/>
                  </a:lnTo>
                  <a:lnTo>
                    <a:pt x="29456" y="3880"/>
                  </a:lnTo>
                  <a:lnTo>
                    <a:pt x="29066" y="3230"/>
                  </a:lnTo>
                  <a:lnTo>
                    <a:pt x="28632" y="2601"/>
                  </a:lnTo>
                  <a:lnTo>
                    <a:pt x="28416" y="2276"/>
                  </a:lnTo>
                  <a:lnTo>
                    <a:pt x="28155" y="1973"/>
                  </a:lnTo>
                  <a:lnTo>
                    <a:pt x="27917" y="1691"/>
                  </a:lnTo>
                  <a:lnTo>
                    <a:pt x="27635" y="1409"/>
                  </a:lnTo>
                  <a:lnTo>
                    <a:pt x="27375" y="1149"/>
                  </a:lnTo>
                  <a:lnTo>
                    <a:pt x="27072" y="911"/>
                  </a:lnTo>
                  <a:lnTo>
                    <a:pt x="26790" y="694"/>
                  </a:lnTo>
                  <a:lnTo>
                    <a:pt x="26465" y="499"/>
                  </a:lnTo>
                  <a:lnTo>
                    <a:pt x="26161" y="325"/>
                  </a:lnTo>
                  <a:lnTo>
                    <a:pt x="25836" y="195"/>
                  </a:lnTo>
                  <a:lnTo>
                    <a:pt x="25489" y="87"/>
                  </a:lnTo>
                  <a:lnTo>
                    <a:pt x="25143" y="22"/>
                  </a:lnTo>
                  <a:lnTo>
                    <a:pt x="247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408074" y="1603981"/>
              <a:ext cx="610299" cy="181280"/>
            </a:xfrm>
            <a:custGeom>
              <a:avLst/>
              <a:gdLst/>
              <a:ahLst/>
              <a:cxnLst/>
              <a:rect l="l" t="t" r="r" b="b"/>
              <a:pathLst>
                <a:path w="36999" h="10990" extrusionOk="0">
                  <a:moveTo>
                    <a:pt x="24796" y="0"/>
                  </a:moveTo>
                  <a:lnTo>
                    <a:pt x="24427" y="22"/>
                  </a:lnTo>
                  <a:lnTo>
                    <a:pt x="24081" y="65"/>
                  </a:lnTo>
                  <a:lnTo>
                    <a:pt x="23755" y="130"/>
                  </a:lnTo>
                  <a:lnTo>
                    <a:pt x="23430" y="195"/>
                  </a:lnTo>
                  <a:lnTo>
                    <a:pt x="23149" y="282"/>
                  </a:lnTo>
                  <a:lnTo>
                    <a:pt x="22867" y="390"/>
                  </a:lnTo>
                  <a:lnTo>
                    <a:pt x="22628" y="499"/>
                  </a:lnTo>
                  <a:lnTo>
                    <a:pt x="22390" y="629"/>
                  </a:lnTo>
                  <a:lnTo>
                    <a:pt x="22173" y="759"/>
                  </a:lnTo>
                  <a:lnTo>
                    <a:pt x="21956" y="889"/>
                  </a:lnTo>
                  <a:lnTo>
                    <a:pt x="21761" y="1041"/>
                  </a:lnTo>
                  <a:lnTo>
                    <a:pt x="21588" y="1192"/>
                  </a:lnTo>
                  <a:lnTo>
                    <a:pt x="21436" y="1344"/>
                  </a:lnTo>
                  <a:lnTo>
                    <a:pt x="21155" y="1691"/>
                  </a:lnTo>
                  <a:lnTo>
                    <a:pt x="20894" y="2038"/>
                  </a:lnTo>
                  <a:lnTo>
                    <a:pt x="20678" y="2385"/>
                  </a:lnTo>
                  <a:lnTo>
                    <a:pt x="20461" y="2731"/>
                  </a:lnTo>
                  <a:lnTo>
                    <a:pt x="20114" y="3382"/>
                  </a:lnTo>
                  <a:lnTo>
                    <a:pt x="19941" y="3685"/>
                  </a:lnTo>
                  <a:lnTo>
                    <a:pt x="19746" y="3945"/>
                  </a:lnTo>
                  <a:lnTo>
                    <a:pt x="19529" y="4162"/>
                  </a:lnTo>
                  <a:lnTo>
                    <a:pt x="19421" y="4270"/>
                  </a:lnTo>
                  <a:lnTo>
                    <a:pt x="19312" y="4335"/>
                  </a:lnTo>
                  <a:lnTo>
                    <a:pt x="19182" y="4400"/>
                  </a:lnTo>
                  <a:lnTo>
                    <a:pt x="19074" y="4465"/>
                  </a:lnTo>
                  <a:lnTo>
                    <a:pt x="18944" y="4487"/>
                  </a:lnTo>
                  <a:lnTo>
                    <a:pt x="18684" y="4487"/>
                  </a:lnTo>
                  <a:lnTo>
                    <a:pt x="18575" y="4465"/>
                  </a:lnTo>
                  <a:lnTo>
                    <a:pt x="18315" y="4379"/>
                  </a:lnTo>
                  <a:lnTo>
                    <a:pt x="18055" y="4270"/>
                  </a:lnTo>
                  <a:lnTo>
                    <a:pt x="17795" y="4119"/>
                  </a:lnTo>
                  <a:lnTo>
                    <a:pt x="17231" y="3750"/>
                  </a:lnTo>
                  <a:lnTo>
                    <a:pt x="16950" y="3577"/>
                  </a:lnTo>
                  <a:lnTo>
                    <a:pt x="16646" y="3403"/>
                  </a:lnTo>
                  <a:lnTo>
                    <a:pt x="16321" y="3252"/>
                  </a:lnTo>
                  <a:lnTo>
                    <a:pt x="15996" y="3143"/>
                  </a:lnTo>
                  <a:lnTo>
                    <a:pt x="15823" y="3100"/>
                  </a:lnTo>
                  <a:lnTo>
                    <a:pt x="15628" y="3078"/>
                  </a:lnTo>
                  <a:lnTo>
                    <a:pt x="15454" y="3056"/>
                  </a:lnTo>
                  <a:lnTo>
                    <a:pt x="15281" y="3056"/>
                  </a:lnTo>
                  <a:lnTo>
                    <a:pt x="15086" y="3078"/>
                  </a:lnTo>
                  <a:lnTo>
                    <a:pt x="14891" y="3121"/>
                  </a:lnTo>
                  <a:lnTo>
                    <a:pt x="14696" y="3165"/>
                  </a:lnTo>
                  <a:lnTo>
                    <a:pt x="14479" y="3230"/>
                  </a:lnTo>
                  <a:lnTo>
                    <a:pt x="14089" y="3425"/>
                  </a:lnTo>
                  <a:lnTo>
                    <a:pt x="13742" y="3598"/>
                  </a:lnTo>
                  <a:lnTo>
                    <a:pt x="13460" y="3793"/>
                  </a:lnTo>
                  <a:lnTo>
                    <a:pt x="13200" y="4010"/>
                  </a:lnTo>
                  <a:lnTo>
                    <a:pt x="12983" y="4227"/>
                  </a:lnTo>
                  <a:lnTo>
                    <a:pt x="12788" y="4444"/>
                  </a:lnTo>
                  <a:lnTo>
                    <a:pt x="12615" y="4682"/>
                  </a:lnTo>
                  <a:lnTo>
                    <a:pt x="12485" y="4920"/>
                  </a:lnTo>
                  <a:lnTo>
                    <a:pt x="12376" y="5137"/>
                  </a:lnTo>
                  <a:lnTo>
                    <a:pt x="12268" y="5376"/>
                  </a:lnTo>
                  <a:lnTo>
                    <a:pt x="12095" y="5831"/>
                  </a:lnTo>
                  <a:lnTo>
                    <a:pt x="11943" y="6264"/>
                  </a:lnTo>
                  <a:lnTo>
                    <a:pt x="11769" y="6654"/>
                  </a:lnTo>
                  <a:lnTo>
                    <a:pt x="11726" y="6741"/>
                  </a:lnTo>
                  <a:lnTo>
                    <a:pt x="11661" y="6806"/>
                  </a:lnTo>
                  <a:lnTo>
                    <a:pt x="11596" y="6850"/>
                  </a:lnTo>
                  <a:lnTo>
                    <a:pt x="11509" y="6871"/>
                  </a:lnTo>
                  <a:lnTo>
                    <a:pt x="11336" y="6871"/>
                  </a:lnTo>
                  <a:lnTo>
                    <a:pt x="11141" y="6806"/>
                  </a:lnTo>
                  <a:lnTo>
                    <a:pt x="10902" y="6698"/>
                  </a:lnTo>
                  <a:lnTo>
                    <a:pt x="10642" y="6546"/>
                  </a:lnTo>
                  <a:lnTo>
                    <a:pt x="10057" y="6178"/>
                  </a:lnTo>
                  <a:lnTo>
                    <a:pt x="9732" y="5983"/>
                  </a:lnTo>
                  <a:lnTo>
                    <a:pt x="9407" y="5787"/>
                  </a:lnTo>
                  <a:lnTo>
                    <a:pt x="9060" y="5592"/>
                  </a:lnTo>
                  <a:lnTo>
                    <a:pt x="8692" y="5441"/>
                  </a:lnTo>
                  <a:lnTo>
                    <a:pt x="8323" y="5311"/>
                  </a:lnTo>
                  <a:lnTo>
                    <a:pt x="7933" y="5246"/>
                  </a:lnTo>
                  <a:lnTo>
                    <a:pt x="7738" y="5224"/>
                  </a:lnTo>
                  <a:lnTo>
                    <a:pt x="7543" y="5202"/>
                  </a:lnTo>
                  <a:lnTo>
                    <a:pt x="7348" y="5224"/>
                  </a:lnTo>
                  <a:lnTo>
                    <a:pt x="7153" y="5246"/>
                  </a:lnTo>
                  <a:lnTo>
                    <a:pt x="6958" y="5289"/>
                  </a:lnTo>
                  <a:lnTo>
                    <a:pt x="6784" y="5354"/>
                  </a:lnTo>
                  <a:lnTo>
                    <a:pt x="6611" y="5419"/>
                  </a:lnTo>
                  <a:lnTo>
                    <a:pt x="6459" y="5506"/>
                  </a:lnTo>
                  <a:lnTo>
                    <a:pt x="6307" y="5592"/>
                  </a:lnTo>
                  <a:lnTo>
                    <a:pt x="6177" y="5679"/>
                  </a:lnTo>
                  <a:lnTo>
                    <a:pt x="5939" y="5896"/>
                  </a:lnTo>
                  <a:lnTo>
                    <a:pt x="5744" y="6156"/>
                  </a:lnTo>
                  <a:lnTo>
                    <a:pt x="5592" y="6416"/>
                  </a:lnTo>
                  <a:lnTo>
                    <a:pt x="5441" y="6698"/>
                  </a:lnTo>
                  <a:lnTo>
                    <a:pt x="5332" y="6980"/>
                  </a:lnTo>
                  <a:lnTo>
                    <a:pt x="5245" y="7283"/>
                  </a:lnTo>
                  <a:lnTo>
                    <a:pt x="5159" y="7565"/>
                  </a:lnTo>
                  <a:lnTo>
                    <a:pt x="5029" y="8107"/>
                  </a:lnTo>
                  <a:lnTo>
                    <a:pt x="4964" y="8345"/>
                  </a:lnTo>
                  <a:lnTo>
                    <a:pt x="4899" y="8562"/>
                  </a:lnTo>
                  <a:lnTo>
                    <a:pt x="4812" y="8735"/>
                  </a:lnTo>
                  <a:lnTo>
                    <a:pt x="4725" y="8865"/>
                  </a:lnTo>
                  <a:lnTo>
                    <a:pt x="4639" y="8974"/>
                  </a:lnTo>
                  <a:lnTo>
                    <a:pt x="4509" y="9039"/>
                  </a:lnTo>
                  <a:lnTo>
                    <a:pt x="4357" y="9060"/>
                  </a:lnTo>
                  <a:lnTo>
                    <a:pt x="4205" y="9082"/>
                  </a:lnTo>
                  <a:lnTo>
                    <a:pt x="4032" y="9082"/>
                  </a:lnTo>
                  <a:lnTo>
                    <a:pt x="3858" y="9060"/>
                  </a:lnTo>
                  <a:lnTo>
                    <a:pt x="3468" y="8974"/>
                  </a:lnTo>
                  <a:lnTo>
                    <a:pt x="3056" y="8887"/>
                  </a:lnTo>
                  <a:lnTo>
                    <a:pt x="2623" y="8822"/>
                  </a:lnTo>
                  <a:lnTo>
                    <a:pt x="2406" y="8800"/>
                  </a:lnTo>
                  <a:lnTo>
                    <a:pt x="2211" y="8800"/>
                  </a:lnTo>
                  <a:lnTo>
                    <a:pt x="2016" y="8822"/>
                  </a:lnTo>
                  <a:lnTo>
                    <a:pt x="1821" y="8865"/>
                  </a:lnTo>
                  <a:lnTo>
                    <a:pt x="1626" y="8952"/>
                  </a:lnTo>
                  <a:lnTo>
                    <a:pt x="1452" y="9039"/>
                  </a:lnTo>
                  <a:lnTo>
                    <a:pt x="1279" y="9169"/>
                  </a:lnTo>
                  <a:lnTo>
                    <a:pt x="1106" y="9320"/>
                  </a:lnTo>
                  <a:lnTo>
                    <a:pt x="954" y="9494"/>
                  </a:lnTo>
                  <a:lnTo>
                    <a:pt x="802" y="9667"/>
                  </a:lnTo>
                  <a:lnTo>
                    <a:pt x="542" y="10036"/>
                  </a:lnTo>
                  <a:lnTo>
                    <a:pt x="325" y="10382"/>
                  </a:lnTo>
                  <a:lnTo>
                    <a:pt x="152" y="10686"/>
                  </a:lnTo>
                  <a:lnTo>
                    <a:pt x="0" y="10989"/>
                  </a:lnTo>
                  <a:lnTo>
                    <a:pt x="36999" y="10989"/>
                  </a:lnTo>
                  <a:lnTo>
                    <a:pt x="36977" y="10838"/>
                  </a:lnTo>
                  <a:lnTo>
                    <a:pt x="36912" y="10491"/>
                  </a:lnTo>
                  <a:lnTo>
                    <a:pt x="36782" y="9971"/>
                  </a:lnTo>
                  <a:lnTo>
                    <a:pt x="36695" y="9667"/>
                  </a:lnTo>
                  <a:lnTo>
                    <a:pt x="36565" y="9364"/>
                  </a:lnTo>
                  <a:lnTo>
                    <a:pt x="36435" y="9039"/>
                  </a:lnTo>
                  <a:lnTo>
                    <a:pt x="36283" y="8692"/>
                  </a:lnTo>
                  <a:lnTo>
                    <a:pt x="36110" y="8367"/>
                  </a:lnTo>
                  <a:lnTo>
                    <a:pt x="35893" y="8063"/>
                  </a:lnTo>
                  <a:lnTo>
                    <a:pt x="35655" y="7760"/>
                  </a:lnTo>
                  <a:lnTo>
                    <a:pt x="35395" y="7478"/>
                  </a:lnTo>
                  <a:lnTo>
                    <a:pt x="35113" y="7261"/>
                  </a:lnTo>
                  <a:lnTo>
                    <a:pt x="34961" y="7153"/>
                  </a:lnTo>
                  <a:lnTo>
                    <a:pt x="34788" y="7066"/>
                  </a:lnTo>
                  <a:lnTo>
                    <a:pt x="34463" y="6915"/>
                  </a:lnTo>
                  <a:lnTo>
                    <a:pt x="34159" y="6850"/>
                  </a:lnTo>
                  <a:lnTo>
                    <a:pt x="33877" y="6806"/>
                  </a:lnTo>
                  <a:lnTo>
                    <a:pt x="33617" y="6828"/>
                  </a:lnTo>
                  <a:lnTo>
                    <a:pt x="33357" y="6871"/>
                  </a:lnTo>
                  <a:lnTo>
                    <a:pt x="33119" y="6936"/>
                  </a:lnTo>
                  <a:lnTo>
                    <a:pt x="32664" y="7088"/>
                  </a:lnTo>
                  <a:lnTo>
                    <a:pt x="32447" y="7175"/>
                  </a:lnTo>
                  <a:lnTo>
                    <a:pt x="32230" y="7240"/>
                  </a:lnTo>
                  <a:lnTo>
                    <a:pt x="32013" y="7261"/>
                  </a:lnTo>
                  <a:lnTo>
                    <a:pt x="31775" y="7261"/>
                  </a:lnTo>
                  <a:lnTo>
                    <a:pt x="31537" y="7240"/>
                  </a:lnTo>
                  <a:lnTo>
                    <a:pt x="31298" y="7131"/>
                  </a:lnTo>
                  <a:lnTo>
                    <a:pt x="31038" y="6980"/>
                  </a:lnTo>
                  <a:lnTo>
                    <a:pt x="30778" y="6763"/>
                  </a:lnTo>
                  <a:lnTo>
                    <a:pt x="30648" y="6459"/>
                  </a:lnTo>
                  <a:lnTo>
                    <a:pt x="30323" y="5657"/>
                  </a:lnTo>
                  <a:lnTo>
                    <a:pt x="30084" y="5116"/>
                  </a:lnTo>
                  <a:lnTo>
                    <a:pt x="29803" y="4530"/>
                  </a:lnTo>
                  <a:lnTo>
                    <a:pt x="29456" y="3880"/>
                  </a:lnTo>
                  <a:lnTo>
                    <a:pt x="29066" y="3230"/>
                  </a:lnTo>
                  <a:lnTo>
                    <a:pt x="28632" y="2601"/>
                  </a:lnTo>
                  <a:lnTo>
                    <a:pt x="28416" y="2276"/>
                  </a:lnTo>
                  <a:lnTo>
                    <a:pt x="28155" y="1973"/>
                  </a:lnTo>
                  <a:lnTo>
                    <a:pt x="27917" y="1691"/>
                  </a:lnTo>
                  <a:lnTo>
                    <a:pt x="27635" y="1409"/>
                  </a:lnTo>
                  <a:lnTo>
                    <a:pt x="27375" y="1149"/>
                  </a:lnTo>
                  <a:lnTo>
                    <a:pt x="27072" y="911"/>
                  </a:lnTo>
                  <a:lnTo>
                    <a:pt x="26790" y="694"/>
                  </a:lnTo>
                  <a:lnTo>
                    <a:pt x="26465" y="499"/>
                  </a:lnTo>
                  <a:lnTo>
                    <a:pt x="26161" y="325"/>
                  </a:lnTo>
                  <a:lnTo>
                    <a:pt x="25836" y="195"/>
                  </a:lnTo>
                  <a:lnTo>
                    <a:pt x="25489" y="87"/>
                  </a:lnTo>
                  <a:lnTo>
                    <a:pt x="25143" y="22"/>
                  </a:lnTo>
                  <a:lnTo>
                    <a:pt x="247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727625" y="996150"/>
              <a:ext cx="924975" cy="274750"/>
            </a:xfrm>
            <a:custGeom>
              <a:avLst/>
              <a:gdLst/>
              <a:ahLst/>
              <a:cxnLst/>
              <a:rect l="l" t="t" r="r" b="b"/>
              <a:pathLst>
                <a:path w="36999" h="10990" extrusionOk="0">
                  <a:moveTo>
                    <a:pt x="24796" y="0"/>
                  </a:moveTo>
                  <a:lnTo>
                    <a:pt x="24427" y="22"/>
                  </a:lnTo>
                  <a:lnTo>
                    <a:pt x="24081" y="65"/>
                  </a:lnTo>
                  <a:lnTo>
                    <a:pt x="23755" y="130"/>
                  </a:lnTo>
                  <a:lnTo>
                    <a:pt x="23430" y="195"/>
                  </a:lnTo>
                  <a:lnTo>
                    <a:pt x="23149" y="282"/>
                  </a:lnTo>
                  <a:lnTo>
                    <a:pt x="22867" y="390"/>
                  </a:lnTo>
                  <a:lnTo>
                    <a:pt x="22628" y="499"/>
                  </a:lnTo>
                  <a:lnTo>
                    <a:pt x="22390" y="629"/>
                  </a:lnTo>
                  <a:lnTo>
                    <a:pt x="22173" y="759"/>
                  </a:lnTo>
                  <a:lnTo>
                    <a:pt x="21956" y="889"/>
                  </a:lnTo>
                  <a:lnTo>
                    <a:pt x="21761" y="1041"/>
                  </a:lnTo>
                  <a:lnTo>
                    <a:pt x="21588" y="1192"/>
                  </a:lnTo>
                  <a:lnTo>
                    <a:pt x="21436" y="1344"/>
                  </a:lnTo>
                  <a:lnTo>
                    <a:pt x="21155" y="1691"/>
                  </a:lnTo>
                  <a:lnTo>
                    <a:pt x="20894" y="2038"/>
                  </a:lnTo>
                  <a:lnTo>
                    <a:pt x="20678" y="2385"/>
                  </a:lnTo>
                  <a:lnTo>
                    <a:pt x="20461" y="2731"/>
                  </a:lnTo>
                  <a:lnTo>
                    <a:pt x="20114" y="3382"/>
                  </a:lnTo>
                  <a:lnTo>
                    <a:pt x="19941" y="3685"/>
                  </a:lnTo>
                  <a:lnTo>
                    <a:pt x="19746" y="3945"/>
                  </a:lnTo>
                  <a:lnTo>
                    <a:pt x="19529" y="4162"/>
                  </a:lnTo>
                  <a:lnTo>
                    <a:pt x="19421" y="4270"/>
                  </a:lnTo>
                  <a:lnTo>
                    <a:pt x="19312" y="4335"/>
                  </a:lnTo>
                  <a:lnTo>
                    <a:pt x="19182" y="4400"/>
                  </a:lnTo>
                  <a:lnTo>
                    <a:pt x="19074" y="4465"/>
                  </a:lnTo>
                  <a:lnTo>
                    <a:pt x="18944" y="4487"/>
                  </a:lnTo>
                  <a:lnTo>
                    <a:pt x="18684" y="4487"/>
                  </a:lnTo>
                  <a:lnTo>
                    <a:pt x="18575" y="4465"/>
                  </a:lnTo>
                  <a:lnTo>
                    <a:pt x="18315" y="4379"/>
                  </a:lnTo>
                  <a:lnTo>
                    <a:pt x="18055" y="4270"/>
                  </a:lnTo>
                  <a:lnTo>
                    <a:pt x="17795" y="4119"/>
                  </a:lnTo>
                  <a:lnTo>
                    <a:pt x="17231" y="3750"/>
                  </a:lnTo>
                  <a:lnTo>
                    <a:pt x="16950" y="3577"/>
                  </a:lnTo>
                  <a:lnTo>
                    <a:pt x="16646" y="3403"/>
                  </a:lnTo>
                  <a:lnTo>
                    <a:pt x="16321" y="3252"/>
                  </a:lnTo>
                  <a:lnTo>
                    <a:pt x="15996" y="3143"/>
                  </a:lnTo>
                  <a:lnTo>
                    <a:pt x="15823" y="3100"/>
                  </a:lnTo>
                  <a:lnTo>
                    <a:pt x="15628" y="3078"/>
                  </a:lnTo>
                  <a:lnTo>
                    <a:pt x="15454" y="3056"/>
                  </a:lnTo>
                  <a:lnTo>
                    <a:pt x="15281" y="3056"/>
                  </a:lnTo>
                  <a:lnTo>
                    <a:pt x="15086" y="3078"/>
                  </a:lnTo>
                  <a:lnTo>
                    <a:pt x="14891" y="3121"/>
                  </a:lnTo>
                  <a:lnTo>
                    <a:pt x="14696" y="3165"/>
                  </a:lnTo>
                  <a:lnTo>
                    <a:pt x="14479" y="3230"/>
                  </a:lnTo>
                  <a:lnTo>
                    <a:pt x="14089" y="3425"/>
                  </a:lnTo>
                  <a:lnTo>
                    <a:pt x="13742" y="3598"/>
                  </a:lnTo>
                  <a:lnTo>
                    <a:pt x="13460" y="3793"/>
                  </a:lnTo>
                  <a:lnTo>
                    <a:pt x="13200" y="4010"/>
                  </a:lnTo>
                  <a:lnTo>
                    <a:pt x="12983" y="4227"/>
                  </a:lnTo>
                  <a:lnTo>
                    <a:pt x="12788" y="4444"/>
                  </a:lnTo>
                  <a:lnTo>
                    <a:pt x="12615" y="4682"/>
                  </a:lnTo>
                  <a:lnTo>
                    <a:pt x="12485" y="4920"/>
                  </a:lnTo>
                  <a:lnTo>
                    <a:pt x="12376" y="5137"/>
                  </a:lnTo>
                  <a:lnTo>
                    <a:pt x="12268" y="5376"/>
                  </a:lnTo>
                  <a:lnTo>
                    <a:pt x="12095" y="5831"/>
                  </a:lnTo>
                  <a:lnTo>
                    <a:pt x="11943" y="6264"/>
                  </a:lnTo>
                  <a:lnTo>
                    <a:pt x="11769" y="6654"/>
                  </a:lnTo>
                  <a:lnTo>
                    <a:pt x="11726" y="6741"/>
                  </a:lnTo>
                  <a:lnTo>
                    <a:pt x="11661" y="6806"/>
                  </a:lnTo>
                  <a:lnTo>
                    <a:pt x="11596" y="6850"/>
                  </a:lnTo>
                  <a:lnTo>
                    <a:pt x="11509" y="6871"/>
                  </a:lnTo>
                  <a:lnTo>
                    <a:pt x="11336" y="6871"/>
                  </a:lnTo>
                  <a:lnTo>
                    <a:pt x="11141" y="6806"/>
                  </a:lnTo>
                  <a:lnTo>
                    <a:pt x="10902" y="6698"/>
                  </a:lnTo>
                  <a:lnTo>
                    <a:pt x="10642" y="6546"/>
                  </a:lnTo>
                  <a:lnTo>
                    <a:pt x="10057" y="6178"/>
                  </a:lnTo>
                  <a:lnTo>
                    <a:pt x="9732" y="5983"/>
                  </a:lnTo>
                  <a:lnTo>
                    <a:pt x="9407" y="5787"/>
                  </a:lnTo>
                  <a:lnTo>
                    <a:pt x="9060" y="5592"/>
                  </a:lnTo>
                  <a:lnTo>
                    <a:pt x="8692" y="5441"/>
                  </a:lnTo>
                  <a:lnTo>
                    <a:pt x="8323" y="5311"/>
                  </a:lnTo>
                  <a:lnTo>
                    <a:pt x="7933" y="5246"/>
                  </a:lnTo>
                  <a:lnTo>
                    <a:pt x="7738" y="5224"/>
                  </a:lnTo>
                  <a:lnTo>
                    <a:pt x="7543" y="5202"/>
                  </a:lnTo>
                  <a:lnTo>
                    <a:pt x="7348" y="5224"/>
                  </a:lnTo>
                  <a:lnTo>
                    <a:pt x="7153" y="5246"/>
                  </a:lnTo>
                  <a:lnTo>
                    <a:pt x="6958" y="5289"/>
                  </a:lnTo>
                  <a:lnTo>
                    <a:pt x="6784" y="5354"/>
                  </a:lnTo>
                  <a:lnTo>
                    <a:pt x="6611" y="5419"/>
                  </a:lnTo>
                  <a:lnTo>
                    <a:pt x="6459" y="5506"/>
                  </a:lnTo>
                  <a:lnTo>
                    <a:pt x="6307" y="5592"/>
                  </a:lnTo>
                  <a:lnTo>
                    <a:pt x="6177" y="5679"/>
                  </a:lnTo>
                  <a:lnTo>
                    <a:pt x="5939" y="5896"/>
                  </a:lnTo>
                  <a:lnTo>
                    <a:pt x="5744" y="6156"/>
                  </a:lnTo>
                  <a:lnTo>
                    <a:pt x="5592" y="6416"/>
                  </a:lnTo>
                  <a:lnTo>
                    <a:pt x="5441" y="6698"/>
                  </a:lnTo>
                  <a:lnTo>
                    <a:pt x="5332" y="6980"/>
                  </a:lnTo>
                  <a:lnTo>
                    <a:pt x="5245" y="7283"/>
                  </a:lnTo>
                  <a:lnTo>
                    <a:pt x="5159" y="7565"/>
                  </a:lnTo>
                  <a:lnTo>
                    <a:pt x="5029" y="8107"/>
                  </a:lnTo>
                  <a:lnTo>
                    <a:pt x="4964" y="8345"/>
                  </a:lnTo>
                  <a:lnTo>
                    <a:pt x="4899" y="8562"/>
                  </a:lnTo>
                  <a:lnTo>
                    <a:pt x="4812" y="8735"/>
                  </a:lnTo>
                  <a:lnTo>
                    <a:pt x="4725" y="8865"/>
                  </a:lnTo>
                  <a:lnTo>
                    <a:pt x="4639" y="8974"/>
                  </a:lnTo>
                  <a:lnTo>
                    <a:pt x="4509" y="9039"/>
                  </a:lnTo>
                  <a:lnTo>
                    <a:pt x="4357" y="9060"/>
                  </a:lnTo>
                  <a:lnTo>
                    <a:pt x="4205" y="9082"/>
                  </a:lnTo>
                  <a:lnTo>
                    <a:pt x="4032" y="9082"/>
                  </a:lnTo>
                  <a:lnTo>
                    <a:pt x="3858" y="9060"/>
                  </a:lnTo>
                  <a:lnTo>
                    <a:pt x="3468" y="8974"/>
                  </a:lnTo>
                  <a:lnTo>
                    <a:pt x="3056" y="8887"/>
                  </a:lnTo>
                  <a:lnTo>
                    <a:pt x="2623" y="8822"/>
                  </a:lnTo>
                  <a:lnTo>
                    <a:pt x="2406" y="8800"/>
                  </a:lnTo>
                  <a:lnTo>
                    <a:pt x="2211" y="8800"/>
                  </a:lnTo>
                  <a:lnTo>
                    <a:pt x="2016" y="8822"/>
                  </a:lnTo>
                  <a:lnTo>
                    <a:pt x="1821" y="8865"/>
                  </a:lnTo>
                  <a:lnTo>
                    <a:pt x="1626" y="8952"/>
                  </a:lnTo>
                  <a:lnTo>
                    <a:pt x="1452" y="9039"/>
                  </a:lnTo>
                  <a:lnTo>
                    <a:pt x="1279" y="9169"/>
                  </a:lnTo>
                  <a:lnTo>
                    <a:pt x="1106" y="9320"/>
                  </a:lnTo>
                  <a:lnTo>
                    <a:pt x="954" y="9494"/>
                  </a:lnTo>
                  <a:lnTo>
                    <a:pt x="802" y="9667"/>
                  </a:lnTo>
                  <a:lnTo>
                    <a:pt x="542" y="10036"/>
                  </a:lnTo>
                  <a:lnTo>
                    <a:pt x="325" y="10382"/>
                  </a:lnTo>
                  <a:lnTo>
                    <a:pt x="152" y="10686"/>
                  </a:lnTo>
                  <a:lnTo>
                    <a:pt x="0" y="10989"/>
                  </a:lnTo>
                  <a:lnTo>
                    <a:pt x="36999" y="10989"/>
                  </a:lnTo>
                  <a:lnTo>
                    <a:pt x="36977" y="10838"/>
                  </a:lnTo>
                  <a:lnTo>
                    <a:pt x="36912" y="10491"/>
                  </a:lnTo>
                  <a:lnTo>
                    <a:pt x="36782" y="9971"/>
                  </a:lnTo>
                  <a:lnTo>
                    <a:pt x="36695" y="9667"/>
                  </a:lnTo>
                  <a:lnTo>
                    <a:pt x="36565" y="9364"/>
                  </a:lnTo>
                  <a:lnTo>
                    <a:pt x="36435" y="9039"/>
                  </a:lnTo>
                  <a:lnTo>
                    <a:pt x="36283" y="8692"/>
                  </a:lnTo>
                  <a:lnTo>
                    <a:pt x="36110" y="8367"/>
                  </a:lnTo>
                  <a:lnTo>
                    <a:pt x="35893" y="8063"/>
                  </a:lnTo>
                  <a:lnTo>
                    <a:pt x="35655" y="7760"/>
                  </a:lnTo>
                  <a:lnTo>
                    <a:pt x="35395" y="7478"/>
                  </a:lnTo>
                  <a:lnTo>
                    <a:pt x="35113" y="7261"/>
                  </a:lnTo>
                  <a:lnTo>
                    <a:pt x="34961" y="7153"/>
                  </a:lnTo>
                  <a:lnTo>
                    <a:pt x="34788" y="7066"/>
                  </a:lnTo>
                  <a:lnTo>
                    <a:pt x="34463" y="6915"/>
                  </a:lnTo>
                  <a:lnTo>
                    <a:pt x="34159" y="6850"/>
                  </a:lnTo>
                  <a:lnTo>
                    <a:pt x="33877" y="6806"/>
                  </a:lnTo>
                  <a:lnTo>
                    <a:pt x="33617" y="6828"/>
                  </a:lnTo>
                  <a:lnTo>
                    <a:pt x="33357" y="6871"/>
                  </a:lnTo>
                  <a:lnTo>
                    <a:pt x="33119" y="6936"/>
                  </a:lnTo>
                  <a:lnTo>
                    <a:pt x="32664" y="7088"/>
                  </a:lnTo>
                  <a:lnTo>
                    <a:pt x="32447" y="7175"/>
                  </a:lnTo>
                  <a:lnTo>
                    <a:pt x="32230" y="7240"/>
                  </a:lnTo>
                  <a:lnTo>
                    <a:pt x="32013" y="7261"/>
                  </a:lnTo>
                  <a:lnTo>
                    <a:pt x="31775" y="7261"/>
                  </a:lnTo>
                  <a:lnTo>
                    <a:pt x="31537" y="7240"/>
                  </a:lnTo>
                  <a:lnTo>
                    <a:pt x="31298" y="7131"/>
                  </a:lnTo>
                  <a:lnTo>
                    <a:pt x="31038" y="6980"/>
                  </a:lnTo>
                  <a:lnTo>
                    <a:pt x="30778" y="6763"/>
                  </a:lnTo>
                  <a:lnTo>
                    <a:pt x="30648" y="6459"/>
                  </a:lnTo>
                  <a:lnTo>
                    <a:pt x="30323" y="5657"/>
                  </a:lnTo>
                  <a:lnTo>
                    <a:pt x="30084" y="5116"/>
                  </a:lnTo>
                  <a:lnTo>
                    <a:pt x="29803" y="4530"/>
                  </a:lnTo>
                  <a:lnTo>
                    <a:pt x="29456" y="3880"/>
                  </a:lnTo>
                  <a:lnTo>
                    <a:pt x="29066" y="3230"/>
                  </a:lnTo>
                  <a:lnTo>
                    <a:pt x="28632" y="2601"/>
                  </a:lnTo>
                  <a:lnTo>
                    <a:pt x="28416" y="2276"/>
                  </a:lnTo>
                  <a:lnTo>
                    <a:pt x="28155" y="1973"/>
                  </a:lnTo>
                  <a:lnTo>
                    <a:pt x="27917" y="1691"/>
                  </a:lnTo>
                  <a:lnTo>
                    <a:pt x="27635" y="1409"/>
                  </a:lnTo>
                  <a:lnTo>
                    <a:pt x="27375" y="1149"/>
                  </a:lnTo>
                  <a:lnTo>
                    <a:pt x="27072" y="911"/>
                  </a:lnTo>
                  <a:lnTo>
                    <a:pt x="26790" y="694"/>
                  </a:lnTo>
                  <a:lnTo>
                    <a:pt x="26465" y="499"/>
                  </a:lnTo>
                  <a:lnTo>
                    <a:pt x="26161" y="325"/>
                  </a:lnTo>
                  <a:lnTo>
                    <a:pt x="25836" y="195"/>
                  </a:lnTo>
                  <a:lnTo>
                    <a:pt x="25489" y="87"/>
                  </a:lnTo>
                  <a:lnTo>
                    <a:pt x="25143" y="22"/>
                  </a:lnTo>
                  <a:lnTo>
                    <a:pt x="247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9" name="Google Shape;419;p38"/>
          <p:cNvSpPr/>
          <p:nvPr/>
        </p:nvSpPr>
        <p:spPr>
          <a:xfrm>
            <a:off x="8133964" y="1580161"/>
            <a:ext cx="699466" cy="150520"/>
          </a:xfrm>
          <a:custGeom>
            <a:avLst/>
            <a:gdLst/>
            <a:ahLst/>
            <a:cxnLst/>
            <a:rect l="l" t="t" r="r" b="b"/>
            <a:pathLst>
              <a:path w="36999" h="10990" extrusionOk="0">
                <a:moveTo>
                  <a:pt x="24796" y="0"/>
                </a:moveTo>
                <a:lnTo>
                  <a:pt x="24427" y="22"/>
                </a:lnTo>
                <a:lnTo>
                  <a:pt x="24081" y="65"/>
                </a:lnTo>
                <a:lnTo>
                  <a:pt x="23755" y="130"/>
                </a:lnTo>
                <a:lnTo>
                  <a:pt x="23430" y="195"/>
                </a:lnTo>
                <a:lnTo>
                  <a:pt x="23149" y="282"/>
                </a:lnTo>
                <a:lnTo>
                  <a:pt x="22867" y="390"/>
                </a:lnTo>
                <a:lnTo>
                  <a:pt x="22628" y="499"/>
                </a:lnTo>
                <a:lnTo>
                  <a:pt x="22390" y="629"/>
                </a:lnTo>
                <a:lnTo>
                  <a:pt x="22173" y="759"/>
                </a:lnTo>
                <a:lnTo>
                  <a:pt x="21956" y="889"/>
                </a:lnTo>
                <a:lnTo>
                  <a:pt x="21761" y="1041"/>
                </a:lnTo>
                <a:lnTo>
                  <a:pt x="21588" y="1192"/>
                </a:lnTo>
                <a:lnTo>
                  <a:pt x="21436" y="1344"/>
                </a:lnTo>
                <a:lnTo>
                  <a:pt x="21155" y="1691"/>
                </a:lnTo>
                <a:lnTo>
                  <a:pt x="20894" y="2038"/>
                </a:lnTo>
                <a:lnTo>
                  <a:pt x="20678" y="2385"/>
                </a:lnTo>
                <a:lnTo>
                  <a:pt x="20461" y="2731"/>
                </a:lnTo>
                <a:lnTo>
                  <a:pt x="20114" y="3382"/>
                </a:lnTo>
                <a:lnTo>
                  <a:pt x="19941" y="3685"/>
                </a:lnTo>
                <a:lnTo>
                  <a:pt x="19746" y="3945"/>
                </a:lnTo>
                <a:lnTo>
                  <a:pt x="19529" y="4162"/>
                </a:lnTo>
                <a:lnTo>
                  <a:pt x="19421" y="4270"/>
                </a:lnTo>
                <a:lnTo>
                  <a:pt x="19312" y="4335"/>
                </a:lnTo>
                <a:lnTo>
                  <a:pt x="19182" y="4400"/>
                </a:lnTo>
                <a:lnTo>
                  <a:pt x="19074" y="4465"/>
                </a:lnTo>
                <a:lnTo>
                  <a:pt x="18944" y="4487"/>
                </a:lnTo>
                <a:lnTo>
                  <a:pt x="18684" y="4487"/>
                </a:lnTo>
                <a:lnTo>
                  <a:pt x="18575" y="4465"/>
                </a:lnTo>
                <a:lnTo>
                  <a:pt x="18315" y="4379"/>
                </a:lnTo>
                <a:lnTo>
                  <a:pt x="18055" y="4270"/>
                </a:lnTo>
                <a:lnTo>
                  <a:pt x="17795" y="4119"/>
                </a:lnTo>
                <a:lnTo>
                  <a:pt x="17231" y="3750"/>
                </a:lnTo>
                <a:lnTo>
                  <a:pt x="16950" y="3577"/>
                </a:lnTo>
                <a:lnTo>
                  <a:pt x="16646" y="3403"/>
                </a:lnTo>
                <a:lnTo>
                  <a:pt x="16321" y="3252"/>
                </a:lnTo>
                <a:lnTo>
                  <a:pt x="15996" y="3143"/>
                </a:lnTo>
                <a:lnTo>
                  <a:pt x="15823" y="3100"/>
                </a:lnTo>
                <a:lnTo>
                  <a:pt x="15628" y="3078"/>
                </a:lnTo>
                <a:lnTo>
                  <a:pt x="15454" y="3056"/>
                </a:lnTo>
                <a:lnTo>
                  <a:pt x="15281" y="3056"/>
                </a:lnTo>
                <a:lnTo>
                  <a:pt x="15086" y="3078"/>
                </a:lnTo>
                <a:lnTo>
                  <a:pt x="14891" y="3121"/>
                </a:lnTo>
                <a:lnTo>
                  <a:pt x="14696" y="3165"/>
                </a:lnTo>
                <a:lnTo>
                  <a:pt x="14479" y="3230"/>
                </a:lnTo>
                <a:lnTo>
                  <a:pt x="14089" y="3425"/>
                </a:lnTo>
                <a:lnTo>
                  <a:pt x="13742" y="3598"/>
                </a:lnTo>
                <a:lnTo>
                  <a:pt x="13460" y="3793"/>
                </a:lnTo>
                <a:lnTo>
                  <a:pt x="13200" y="4010"/>
                </a:lnTo>
                <a:lnTo>
                  <a:pt x="12983" y="4227"/>
                </a:lnTo>
                <a:lnTo>
                  <a:pt x="12788" y="4444"/>
                </a:lnTo>
                <a:lnTo>
                  <a:pt x="12615" y="4682"/>
                </a:lnTo>
                <a:lnTo>
                  <a:pt x="12485" y="4920"/>
                </a:lnTo>
                <a:lnTo>
                  <a:pt x="12376" y="5137"/>
                </a:lnTo>
                <a:lnTo>
                  <a:pt x="12268" y="5376"/>
                </a:lnTo>
                <a:lnTo>
                  <a:pt x="12095" y="5831"/>
                </a:lnTo>
                <a:lnTo>
                  <a:pt x="11943" y="6264"/>
                </a:lnTo>
                <a:lnTo>
                  <a:pt x="11769" y="6654"/>
                </a:lnTo>
                <a:lnTo>
                  <a:pt x="11726" y="6741"/>
                </a:lnTo>
                <a:lnTo>
                  <a:pt x="11661" y="6806"/>
                </a:lnTo>
                <a:lnTo>
                  <a:pt x="11596" y="6850"/>
                </a:lnTo>
                <a:lnTo>
                  <a:pt x="11509" y="6871"/>
                </a:lnTo>
                <a:lnTo>
                  <a:pt x="11336" y="6871"/>
                </a:lnTo>
                <a:lnTo>
                  <a:pt x="11141" y="6806"/>
                </a:lnTo>
                <a:lnTo>
                  <a:pt x="10902" y="6698"/>
                </a:lnTo>
                <a:lnTo>
                  <a:pt x="10642" y="6546"/>
                </a:lnTo>
                <a:lnTo>
                  <a:pt x="10057" y="6178"/>
                </a:lnTo>
                <a:lnTo>
                  <a:pt x="9732" y="5983"/>
                </a:lnTo>
                <a:lnTo>
                  <a:pt x="9407" y="5787"/>
                </a:lnTo>
                <a:lnTo>
                  <a:pt x="9060" y="5592"/>
                </a:lnTo>
                <a:lnTo>
                  <a:pt x="8692" y="5441"/>
                </a:lnTo>
                <a:lnTo>
                  <a:pt x="8323" y="5311"/>
                </a:lnTo>
                <a:lnTo>
                  <a:pt x="7933" y="5246"/>
                </a:lnTo>
                <a:lnTo>
                  <a:pt x="7738" y="5224"/>
                </a:lnTo>
                <a:lnTo>
                  <a:pt x="7543" y="5202"/>
                </a:lnTo>
                <a:lnTo>
                  <a:pt x="7348" y="5224"/>
                </a:lnTo>
                <a:lnTo>
                  <a:pt x="7153" y="5246"/>
                </a:lnTo>
                <a:lnTo>
                  <a:pt x="6958" y="5289"/>
                </a:lnTo>
                <a:lnTo>
                  <a:pt x="6784" y="5354"/>
                </a:lnTo>
                <a:lnTo>
                  <a:pt x="6611" y="5419"/>
                </a:lnTo>
                <a:lnTo>
                  <a:pt x="6459" y="5506"/>
                </a:lnTo>
                <a:lnTo>
                  <a:pt x="6307" y="5592"/>
                </a:lnTo>
                <a:lnTo>
                  <a:pt x="6177" y="5679"/>
                </a:lnTo>
                <a:lnTo>
                  <a:pt x="5939" y="5896"/>
                </a:lnTo>
                <a:lnTo>
                  <a:pt x="5744" y="6156"/>
                </a:lnTo>
                <a:lnTo>
                  <a:pt x="5592" y="6416"/>
                </a:lnTo>
                <a:lnTo>
                  <a:pt x="5441" y="6698"/>
                </a:lnTo>
                <a:lnTo>
                  <a:pt x="5332" y="6980"/>
                </a:lnTo>
                <a:lnTo>
                  <a:pt x="5245" y="7283"/>
                </a:lnTo>
                <a:lnTo>
                  <a:pt x="5159" y="7565"/>
                </a:lnTo>
                <a:lnTo>
                  <a:pt x="5029" y="8107"/>
                </a:lnTo>
                <a:lnTo>
                  <a:pt x="4964" y="8345"/>
                </a:lnTo>
                <a:lnTo>
                  <a:pt x="4899" y="8562"/>
                </a:lnTo>
                <a:lnTo>
                  <a:pt x="4812" y="8735"/>
                </a:lnTo>
                <a:lnTo>
                  <a:pt x="4725" y="8865"/>
                </a:lnTo>
                <a:lnTo>
                  <a:pt x="4639" y="8974"/>
                </a:lnTo>
                <a:lnTo>
                  <a:pt x="4509" y="9039"/>
                </a:lnTo>
                <a:lnTo>
                  <a:pt x="4357" y="9060"/>
                </a:lnTo>
                <a:lnTo>
                  <a:pt x="4205" y="9082"/>
                </a:lnTo>
                <a:lnTo>
                  <a:pt x="4032" y="9082"/>
                </a:lnTo>
                <a:lnTo>
                  <a:pt x="3858" y="9060"/>
                </a:lnTo>
                <a:lnTo>
                  <a:pt x="3468" y="8974"/>
                </a:lnTo>
                <a:lnTo>
                  <a:pt x="3056" y="8887"/>
                </a:lnTo>
                <a:lnTo>
                  <a:pt x="2623" y="8822"/>
                </a:lnTo>
                <a:lnTo>
                  <a:pt x="2406" y="8800"/>
                </a:lnTo>
                <a:lnTo>
                  <a:pt x="2211" y="8800"/>
                </a:lnTo>
                <a:lnTo>
                  <a:pt x="2016" y="8822"/>
                </a:lnTo>
                <a:lnTo>
                  <a:pt x="1821" y="8865"/>
                </a:lnTo>
                <a:lnTo>
                  <a:pt x="1626" y="8952"/>
                </a:lnTo>
                <a:lnTo>
                  <a:pt x="1452" y="9039"/>
                </a:lnTo>
                <a:lnTo>
                  <a:pt x="1279" y="9169"/>
                </a:lnTo>
                <a:lnTo>
                  <a:pt x="1106" y="9320"/>
                </a:lnTo>
                <a:lnTo>
                  <a:pt x="954" y="9494"/>
                </a:lnTo>
                <a:lnTo>
                  <a:pt x="802" y="9667"/>
                </a:lnTo>
                <a:lnTo>
                  <a:pt x="542" y="10036"/>
                </a:lnTo>
                <a:lnTo>
                  <a:pt x="325" y="10382"/>
                </a:lnTo>
                <a:lnTo>
                  <a:pt x="152" y="10686"/>
                </a:lnTo>
                <a:lnTo>
                  <a:pt x="0" y="10989"/>
                </a:lnTo>
                <a:lnTo>
                  <a:pt x="36999" y="10989"/>
                </a:lnTo>
                <a:lnTo>
                  <a:pt x="36977" y="10838"/>
                </a:lnTo>
                <a:lnTo>
                  <a:pt x="36912" y="10491"/>
                </a:lnTo>
                <a:lnTo>
                  <a:pt x="36782" y="9971"/>
                </a:lnTo>
                <a:lnTo>
                  <a:pt x="36695" y="9667"/>
                </a:lnTo>
                <a:lnTo>
                  <a:pt x="36565" y="9364"/>
                </a:lnTo>
                <a:lnTo>
                  <a:pt x="36435" y="9039"/>
                </a:lnTo>
                <a:lnTo>
                  <a:pt x="36283" y="8692"/>
                </a:lnTo>
                <a:lnTo>
                  <a:pt x="36110" y="8367"/>
                </a:lnTo>
                <a:lnTo>
                  <a:pt x="35893" y="8063"/>
                </a:lnTo>
                <a:lnTo>
                  <a:pt x="35655" y="7760"/>
                </a:lnTo>
                <a:lnTo>
                  <a:pt x="35395" y="7478"/>
                </a:lnTo>
                <a:lnTo>
                  <a:pt x="35113" y="7261"/>
                </a:lnTo>
                <a:lnTo>
                  <a:pt x="34961" y="7153"/>
                </a:lnTo>
                <a:lnTo>
                  <a:pt x="34788" y="7066"/>
                </a:lnTo>
                <a:lnTo>
                  <a:pt x="34463" y="6915"/>
                </a:lnTo>
                <a:lnTo>
                  <a:pt x="34159" y="6850"/>
                </a:lnTo>
                <a:lnTo>
                  <a:pt x="33877" y="6806"/>
                </a:lnTo>
                <a:lnTo>
                  <a:pt x="33617" y="6828"/>
                </a:lnTo>
                <a:lnTo>
                  <a:pt x="33357" y="6871"/>
                </a:lnTo>
                <a:lnTo>
                  <a:pt x="33119" y="6936"/>
                </a:lnTo>
                <a:lnTo>
                  <a:pt x="32664" y="7088"/>
                </a:lnTo>
                <a:lnTo>
                  <a:pt x="32447" y="7175"/>
                </a:lnTo>
                <a:lnTo>
                  <a:pt x="32230" y="7240"/>
                </a:lnTo>
                <a:lnTo>
                  <a:pt x="32013" y="7261"/>
                </a:lnTo>
                <a:lnTo>
                  <a:pt x="31775" y="7261"/>
                </a:lnTo>
                <a:lnTo>
                  <a:pt x="31537" y="7240"/>
                </a:lnTo>
                <a:lnTo>
                  <a:pt x="31298" y="7131"/>
                </a:lnTo>
                <a:lnTo>
                  <a:pt x="31038" y="6980"/>
                </a:lnTo>
                <a:lnTo>
                  <a:pt x="30778" y="6763"/>
                </a:lnTo>
                <a:lnTo>
                  <a:pt x="30648" y="6459"/>
                </a:lnTo>
                <a:lnTo>
                  <a:pt x="30323" y="5657"/>
                </a:lnTo>
                <a:lnTo>
                  <a:pt x="30084" y="5116"/>
                </a:lnTo>
                <a:lnTo>
                  <a:pt x="29803" y="4530"/>
                </a:lnTo>
                <a:lnTo>
                  <a:pt x="29456" y="3880"/>
                </a:lnTo>
                <a:lnTo>
                  <a:pt x="29066" y="3230"/>
                </a:lnTo>
                <a:lnTo>
                  <a:pt x="28632" y="2601"/>
                </a:lnTo>
                <a:lnTo>
                  <a:pt x="28416" y="2276"/>
                </a:lnTo>
                <a:lnTo>
                  <a:pt x="28155" y="1973"/>
                </a:lnTo>
                <a:lnTo>
                  <a:pt x="27917" y="1691"/>
                </a:lnTo>
                <a:lnTo>
                  <a:pt x="27635" y="1409"/>
                </a:lnTo>
                <a:lnTo>
                  <a:pt x="27375" y="1149"/>
                </a:lnTo>
                <a:lnTo>
                  <a:pt x="27072" y="911"/>
                </a:lnTo>
                <a:lnTo>
                  <a:pt x="26790" y="694"/>
                </a:lnTo>
                <a:lnTo>
                  <a:pt x="26465" y="499"/>
                </a:lnTo>
                <a:lnTo>
                  <a:pt x="26161" y="325"/>
                </a:lnTo>
                <a:lnTo>
                  <a:pt x="25836" y="195"/>
                </a:lnTo>
                <a:lnTo>
                  <a:pt x="25489" y="87"/>
                </a:lnTo>
                <a:lnTo>
                  <a:pt x="25143" y="22"/>
                </a:lnTo>
                <a:lnTo>
                  <a:pt x="247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053563-271A-DDF7-3179-92EA08E6B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23"/>
          <a:stretch>
            <a:fillRect/>
          </a:stretch>
        </p:blipFill>
        <p:spPr>
          <a:xfrm>
            <a:off x="8108829" y="97259"/>
            <a:ext cx="885175" cy="9443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22DCD7-296B-9E0D-A9E2-0F298D2DA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96" y="162902"/>
            <a:ext cx="2269473" cy="62929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34D564-CD47-3520-7FCA-FA46F4C067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496" y="182329"/>
            <a:ext cx="2943368" cy="59422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>
          <a:extLst>
            <a:ext uri="{FF2B5EF4-FFF2-40B4-BE49-F238E27FC236}">
              <a16:creationId xmlns:a16="http://schemas.microsoft.com/office/drawing/2014/main" id="{B860176E-B040-F7C3-42A2-1F84202AA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4">
            <a:extLst>
              <a:ext uri="{FF2B5EF4-FFF2-40B4-BE49-F238E27FC236}">
                <a16:creationId xmlns:a16="http://schemas.microsoft.com/office/drawing/2014/main" id="{60E5DB8E-6F40-3F4A-7EDD-EB09F53F9B9A}"/>
              </a:ext>
            </a:extLst>
          </p:cNvPr>
          <p:cNvSpPr/>
          <p:nvPr/>
        </p:nvSpPr>
        <p:spPr>
          <a:xfrm>
            <a:off x="4880877" y="1681463"/>
            <a:ext cx="699466" cy="207766"/>
          </a:xfrm>
          <a:custGeom>
            <a:avLst/>
            <a:gdLst/>
            <a:ahLst/>
            <a:cxnLst/>
            <a:rect l="l" t="t" r="r" b="b"/>
            <a:pathLst>
              <a:path w="36999" h="10990" extrusionOk="0">
                <a:moveTo>
                  <a:pt x="24796" y="0"/>
                </a:moveTo>
                <a:lnTo>
                  <a:pt x="24427" y="22"/>
                </a:lnTo>
                <a:lnTo>
                  <a:pt x="24081" y="65"/>
                </a:lnTo>
                <a:lnTo>
                  <a:pt x="23755" y="130"/>
                </a:lnTo>
                <a:lnTo>
                  <a:pt x="23430" y="195"/>
                </a:lnTo>
                <a:lnTo>
                  <a:pt x="23149" y="282"/>
                </a:lnTo>
                <a:lnTo>
                  <a:pt x="22867" y="390"/>
                </a:lnTo>
                <a:lnTo>
                  <a:pt x="22628" y="499"/>
                </a:lnTo>
                <a:lnTo>
                  <a:pt x="22390" y="629"/>
                </a:lnTo>
                <a:lnTo>
                  <a:pt x="22173" y="759"/>
                </a:lnTo>
                <a:lnTo>
                  <a:pt x="21956" y="889"/>
                </a:lnTo>
                <a:lnTo>
                  <a:pt x="21761" y="1041"/>
                </a:lnTo>
                <a:lnTo>
                  <a:pt x="21588" y="1192"/>
                </a:lnTo>
                <a:lnTo>
                  <a:pt x="21436" y="1344"/>
                </a:lnTo>
                <a:lnTo>
                  <a:pt x="21155" y="1691"/>
                </a:lnTo>
                <a:lnTo>
                  <a:pt x="20894" y="2038"/>
                </a:lnTo>
                <a:lnTo>
                  <a:pt x="20678" y="2385"/>
                </a:lnTo>
                <a:lnTo>
                  <a:pt x="20461" y="2731"/>
                </a:lnTo>
                <a:lnTo>
                  <a:pt x="20114" y="3382"/>
                </a:lnTo>
                <a:lnTo>
                  <a:pt x="19941" y="3685"/>
                </a:lnTo>
                <a:lnTo>
                  <a:pt x="19746" y="3945"/>
                </a:lnTo>
                <a:lnTo>
                  <a:pt x="19529" y="4162"/>
                </a:lnTo>
                <a:lnTo>
                  <a:pt x="19421" y="4270"/>
                </a:lnTo>
                <a:lnTo>
                  <a:pt x="19312" y="4335"/>
                </a:lnTo>
                <a:lnTo>
                  <a:pt x="19182" y="4400"/>
                </a:lnTo>
                <a:lnTo>
                  <a:pt x="19074" y="4465"/>
                </a:lnTo>
                <a:lnTo>
                  <a:pt x="18944" y="4487"/>
                </a:lnTo>
                <a:lnTo>
                  <a:pt x="18684" y="4487"/>
                </a:lnTo>
                <a:lnTo>
                  <a:pt x="18575" y="4465"/>
                </a:lnTo>
                <a:lnTo>
                  <a:pt x="18315" y="4379"/>
                </a:lnTo>
                <a:lnTo>
                  <a:pt x="18055" y="4270"/>
                </a:lnTo>
                <a:lnTo>
                  <a:pt x="17795" y="4119"/>
                </a:lnTo>
                <a:lnTo>
                  <a:pt x="17231" y="3750"/>
                </a:lnTo>
                <a:lnTo>
                  <a:pt x="16950" y="3577"/>
                </a:lnTo>
                <a:lnTo>
                  <a:pt x="16646" y="3403"/>
                </a:lnTo>
                <a:lnTo>
                  <a:pt x="16321" y="3252"/>
                </a:lnTo>
                <a:lnTo>
                  <a:pt x="15996" y="3143"/>
                </a:lnTo>
                <a:lnTo>
                  <a:pt x="15823" y="3100"/>
                </a:lnTo>
                <a:lnTo>
                  <a:pt x="15628" y="3078"/>
                </a:lnTo>
                <a:lnTo>
                  <a:pt x="15454" y="3056"/>
                </a:lnTo>
                <a:lnTo>
                  <a:pt x="15281" y="3056"/>
                </a:lnTo>
                <a:lnTo>
                  <a:pt x="15086" y="3078"/>
                </a:lnTo>
                <a:lnTo>
                  <a:pt x="14891" y="3121"/>
                </a:lnTo>
                <a:lnTo>
                  <a:pt x="14696" y="3165"/>
                </a:lnTo>
                <a:lnTo>
                  <a:pt x="14479" y="3230"/>
                </a:lnTo>
                <a:lnTo>
                  <a:pt x="14089" y="3425"/>
                </a:lnTo>
                <a:lnTo>
                  <a:pt x="13742" y="3598"/>
                </a:lnTo>
                <a:lnTo>
                  <a:pt x="13460" y="3793"/>
                </a:lnTo>
                <a:lnTo>
                  <a:pt x="13200" y="4010"/>
                </a:lnTo>
                <a:lnTo>
                  <a:pt x="12983" y="4227"/>
                </a:lnTo>
                <a:lnTo>
                  <a:pt x="12788" y="4444"/>
                </a:lnTo>
                <a:lnTo>
                  <a:pt x="12615" y="4682"/>
                </a:lnTo>
                <a:lnTo>
                  <a:pt x="12485" y="4920"/>
                </a:lnTo>
                <a:lnTo>
                  <a:pt x="12376" y="5137"/>
                </a:lnTo>
                <a:lnTo>
                  <a:pt x="12268" y="5376"/>
                </a:lnTo>
                <a:lnTo>
                  <a:pt x="12095" y="5831"/>
                </a:lnTo>
                <a:lnTo>
                  <a:pt x="11943" y="6264"/>
                </a:lnTo>
                <a:lnTo>
                  <a:pt x="11769" y="6654"/>
                </a:lnTo>
                <a:lnTo>
                  <a:pt x="11726" y="6741"/>
                </a:lnTo>
                <a:lnTo>
                  <a:pt x="11661" y="6806"/>
                </a:lnTo>
                <a:lnTo>
                  <a:pt x="11596" y="6850"/>
                </a:lnTo>
                <a:lnTo>
                  <a:pt x="11509" y="6871"/>
                </a:lnTo>
                <a:lnTo>
                  <a:pt x="11336" y="6871"/>
                </a:lnTo>
                <a:lnTo>
                  <a:pt x="11141" y="6806"/>
                </a:lnTo>
                <a:lnTo>
                  <a:pt x="10902" y="6698"/>
                </a:lnTo>
                <a:lnTo>
                  <a:pt x="10642" y="6546"/>
                </a:lnTo>
                <a:lnTo>
                  <a:pt x="10057" y="6178"/>
                </a:lnTo>
                <a:lnTo>
                  <a:pt x="9732" y="5983"/>
                </a:lnTo>
                <a:lnTo>
                  <a:pt x="9407" y="5787"/>
                </a:lnTo>
                <a:lnTo>
                  <a:pt x="9060" y="5592"/>
                </a:lnTo>
                <a:lnTo>
                  <a:pt x="8692" y="5441"/>
                </a:lnTo>
                <a:lnTo>
                  <a:pt x="8323" y="5311"/>
                </a:lnTo>
                <a:lnTo>
                  <a:pt x="7933" y="5246"/>
                </a:lnTo>
                <a:lnTo>
                  <a:pt x="7738" y="5224"/>
                </a:lnTo>
                <a:lnTo>
                  <a:pt x="7543" y="5202"/>
                </a:lnTo>
                <a:lnTo>
                  <a:pt x="7348" y="5224"/>
                </a:lnTo>
                <a:lnTo>
                  <a:pt x="7153" y="5246"/>
                </a:lnTo>
                <a:lnTo>
                  <a:pt x="6958" y="5289"/>
                </a:lnTo>
                <a:lnTo>
                  <a:pt x="6784" y="5354"/>
                </a:lnTo>
                <a:lnTo>
                  <a:pt x="6611" y="5419"/>
                </a:lnTo>
                <a:lnTo>
                  <a:pt x="6459" y="5506"/>
                </a:lnTo>
                <a:lnTo>
                  <a:pt x="6307" y="5592"/>
                </a:lnTo>
                <a:lnTo>
                  <a:pt x="6177" y="5679"/>
                </a:lnTo>
                <a:lnTo>
                  <a:pt x="5939" y="5896"/>
                </a:lnTo>
                <a:lnTo>
                  <a:pt x="5744" y="6156"/>
                </a:lnTo>
                <a:lnTo>
                  <a:pt x="5592" y="6416"/>
                </a:lnTo>
                <a:lnTo>
                  <a:pt x="5441" y="6698"/>
                </a:lnTo>
                <a:lnTo>
                  <a:pt x="5332" y="6980"/>
                </a:lnTo>
                <a:lnTo>
                  <a:pt x="5245" y="7283"/>
                </a:lnTo>
                <a:lnTo>
                  <a:pt x="5159" y="7565"/>
                </a:lnTo>
                <a:lnTo>
                  <a:pt x="5029" y="8107"/>
                </a:lnTo>
                <a:lnTo>
                  <a:pt x="4964" y="8345"/>
                </a:lnTo>
                <a:lnTo>
                  <a:pt x="4899" y="8562"/>
                </a:lnTo>
                <a:lnTo>
                  <a:pt x="4812" y="8735"/>
                </a:lnTo>
                <a:lnTo>
                  <a:pt x="4725" y="8865"/>
                </a:lnTo>
                <a:lnTo>
                  <a:pt x="4639" y="8974"/>
                </a:lnTo>
                <a:lnTo>
                  <a:pt x="4509" y="9039"/>
                </a:lnTo>
                <a:lnTo>
                  <a:pt x="4357" y="9060"/>
                </a:lnTo>
                <a:lnTo>
                  <a:pt x="4205" y="9082"/>
                </a:lnTo>
                <a:lnTo>
                  <a:pt x="4032" y="9082"/>
                </a:lnTo>
                <a:lnTo>
                  <a:pt x="3858" y="9060"/>
                </a:lnTo>
                <a:lnTo>
                  <a:pt x="3468" y="8974"/>
                </a:lnTo>
                <a:lnTo>
                  <a:pt x="3056" y="8887"/>
                </a:lnTo>
                <a:lnTo>
                  <a:pt x="2623" y="8822"/>
                </a:lnTo>
                <a:lnTo>
                  <a:pt x="2406" y="8800"/>
                </a:lnTo>
                <a:lnTo>
                  <a:pt x="2211" y="8800"/>
                </a:lnTo>
                <a:lnTo>
                  <a:pt x="2016" y="8822"/>
                </a:lnTo>
                <a:lnTo>
                  <a:pt x="1821" y="8865"/>
                </a:lnTo>
                <a:lnTo>
                  <a:pt x="1626" y="8952"/>
                </a:lnTo>
                <a:lnTo>
                  <a:pt x="1452" y="9039"/>
                </a:lnTo>
                <a:lnTo>
                  <a:pt x="1279" y="9169"/>
                </a:lnTo>
                <a:lnTo>
                  <a:pt x="1106" y="9320"/>
                </a:lnTo>
                <a:lnTo>
                  <a:pt x="954" y="9494"/>
                </a:lnTo>
                <a:lnTo>
                  <a:pt x="802" y="9667"/>
                </a:lnTo>
                <a:lnTo>
                  <a:pt x="542" y="10036"/>
                </a:lnTo>
                <a:lnTo>
                  <a:pt x="325" y="10382"/>
                </a:lnTo>
                <a:lnTo>
                  <a:pt x="152" y="10686"/>
                </a:lnTo>
                <a:lnTo>
                  <a:pt x="0" y="10989"/>
                </a:lnTo>
                <a:lnTo>
                  <a:pt x="36999" y="10989"/>
                </a:lnTo>
                <a:lnTo>
                  <a:pt x="36977" y="10838"/>
                </a:lnTo>
                <a:lnTo>
                  <a:pt x="36912" y="10491"/>
                </a:lnTo>
                <a:lnTo>
                  <a:pt x="36782" y="9971"/>
                </a:lnTo>
                <a:lnTo>
                  <a:pt x="36695" y="9667"/>
                </a:lnTo>
                <a:lnTo>
                  <a:pt x="36565" y="9364"/>
                </a:lnTo>
                <a:lnTo>
                  <a:pt x="36435" y="9039"/>
                </a:lnTo>
                <a:lnTo>
                  <a:pt x="36283" y="8692"/>
                </a:lnTo>
                <a:lnTo>
                  <a:pt x="36110" y="8367"/>
                </a:lnTo>
                <a:lnTo>
                  <a:pt x="35893" y="8063"/>
                </a:lnTo>
                <a:lnTo>
                  <a:pt x="35655" y="7760"/>
                </a:lnTo>
                <a:lnTo>
                  <a:pt x="35395" y="7478"/>
                </a:lnTo>
                <a:lnTo>
                  <a:pt x="35113" y="7261"/>
                </a:lnTo>
                <a:lnTo>
                  <a:pt x="34961" y="7153"/>
                </a:lnTo>
                <a:lnTo>
                  <a:pt x="34788" y="7066"/>
                </a:lnTo>
                <a:lnTo>
                  <a:pt x="34463" y="6915"/>
                </a:lnTo>
                <a:lnTo>
                  <a:pt x="34159" y="6850"/>
                </a:lnTo>
                <a:lnTo>
                  <a:pt x="33877" y="6806"/>
                </a:lnTo>
                <a:lnTo>
                  <a:pt x="33617" y="6828"/>
                </a:lnTo>
                <a:lnTo>
                  <a:pt x="33357" y="6871"/>
                </a:lnTo>
                <a:lnTo>
                  <a:pt x="33119" y="6936"/>
                </a:lnTo>
                <a:lnTo>
                  <a:pt x="32664" y="7088"/>
                </a:lnTo>
                <a:lnTo>
                  <a:pt x="32447" y="7175"/>
                </a:lnTo>
                <a:lnTo>
                  <a:pt x="32230" y="7240"/>
                </a:lnTo>
                <a:lnTo>
                  <a:pt x="32013" y="7261"/>
                </a:lnTo>
                <a:lnTo>
                  <a:pt x="31775" y="7261"/>
                </a:lnTo>
                <a:lnTo>
                  <a:pt x="31537" y="7240"/>
                </a:lnTo>
                <a:lnTo>
                  <a:pt x="31298" y="7131"/>
                </a:lnTo>
                <a:lnTo>
                  <a:pt x="31038" y="6980"/>
                </a:lnTo>
                <a:lnTo>
                  <a:pt x="30778" y="6763"/>
                </a:lnTo>
                <a:lnTo>
                  <a:pt x="30648" y="6459"/>
                </a:lnTo>
                <a:lnTo>
                  <a:pt x="30323" y="5657"/>
                </a:lnTo>
                <a:lnTo>
                  <a:pt x="30084" y="5116"/>
                </a:lnTo>
                <a:lnTo>
                  <a:pt x="29803" y="4530"/>
                </a:lnTo>
                <a:lnTo>
                  <a:pt x="29456" y="3880"/>
                </a:lnTo>
                <a:lnTo>
                  <a:pt x="29066" y="3230"/>
                </a:lnTo>
                <a:lnTo>
                  <a:pt x="28632" y="2601"/>
                </a:lnTo>
                <a:lnTo>
                  <a:pt x="28416" y="2276"/>
                </a:lnTo>
                <a:lnTo>
                  <a:pt x="28155" y="1973"/>
                </a:lnTo>
                <a:lnTo>
                  <a:pt x="27917" y="1691"/>
                </a:lnTo>
                <a:lnTo>
                  <a:pt x="27635" y="1409"/>
                </a:lnTo>
                <a:lnTo>
                  <a:pt x="27375" y="1149"/>
                </a:lnTo>
                <a:lnTo>
                  <a:pt x="27072" y="911"/>
                </a:lnTo>
                <a:lnTo>
                  <a:pt x="26790" y="694"/>
                </a:lnTo>
                <a:lnTo>
                  <a:pt x="26465" y="499"/>
                </a:lnTo>
                <a:lnTo>
                  <a:pt x="26161" y="325"/>
                </a:lnTo>
                <a:lnTo>
                  <a:pt x="25836" y="195"/>
                </a:lnTo>
                <a:lnTo>
                  <a:pt x="25489" y="87"/>
                </a:lnTo>
                <a:lnTo>
                  <a:pt x="25143" y="22"/>
                </a:lnTo>
                <a:lnTo>
                  <a:pt x="247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44">
            <a:extLst>
              <a:ext uri="{FF2B5EF4-FFF2-40B4-BE49-F238E27FC236}">
                <a16:creationId xmlns:a16="http://schemas.microsoft.com/office/drawing/2014/main" id="{18F3A87B-D06F-8594-E921-84461FCDF9E9}"/>
              </a:ext>
            </a:extLst>
          </p:cNvPr>
          <p:cNvSpPr/>
          <p:nvPr/>
        </p:nvSpPr>
        <p:spPr>
          <a:xfrm>
            <a:off x="537477" y="1595738"/>
            <a:ext cx="699466" cy="207766"/>
          </a:xfrm>
          <a:custGeom>
            <a:avLst/>
            <a:gdLst/>
            <a:ahLst/>
            <a:cxnLst/>
            <a:rect l="l" t="t" r="r" b="b"/>
            <a:pathLst>
              <a:path w="36999" h="10990" extrusionOk="0">
                <a:moveTo>
                  <a:pt x="24796" y="0"/>
                </a:moveTo>
                <a:lnTo>
                  <a:pt x="24427" y="22"/>
                </a:lnTo>
                <a:lnTo>
                  <a:pt x="24081" y="65"/>
                </a:lnTo>
                <a:lnTo>
                  <a:pt x="23755" y="130"/>
                </a:lnTo>
                <a:lnTo>
                  <a:pt x="23430" y="195"/>
                </a:lnTo>
                <a:lnTo>
                  <a:pt x="23149" y="282"/>
                </a:lnTo>
                <a:lnTo>
                  <a:pt x="22867" y="390"/>
                </a:lnTo>
                <a:lnTo>
                  <a:pt x="22628" y="499"/>
                </a:lnTo>
                <a:lnTo>
                  <a:pt x="22390" y="629"/>
                </a:lnTo>
                <a:lnTo>
                  <a:pt x="22173" y="759"/>
                </a:lnTo>
                <a:lnTo>
                  <a:pt x="21956" y="889"/>
                </a:lnTo>
                <a:lnTo>
                  <a:pt x="21761" y="1041"/>
                </a:lnTo>
                <a:lnTo>
                  <a:pt x="21588" y="1192"/>
                </a:lnTo>
                <a:lnTo>
                  <a:pt x="21436" y="1344"/>
                </a:lnTo>
                <a:lnTo>
                  <a:pt x="21155" y="1691"/>
                </a:lnTo>
                <a:lnTo>
                  <a:pt x="20894" y="2038"/>
                </a:lnTo>
                <a:lnTo>
                  <a:pt x="20678" y="2385"/>
                </a:lnTo>
                <a:lnTo>
                  <a:pt x="20461" y="2731"/>
                </a:lnTo>
                <a:lnTo>
                  <a:pt x="20114" y="3382"/>
                </a:lnTo>
                <a:lnTo>
                  <a:pt x="19941" y="3685"/>
                </a:lnTo>
                <a:lnTo>
                  <a:pt x="19746" y="3945"/>
                </a:lnTo>
                <a:lnTo>
                  <a:pt x="19529" y="4162"/>
                </a:lnTo>
                <a:lnTo>
                  <a:pt x="19421" y="4270"/>
                </a:lnTo>
                <a:lnTo>
                  <a:pt x="19312" y="4335"/>
                </a:lnTo>
                <a:lnTo>
                  <a:pt x="19182" y="4400"/>
                </a:lnTo>
                <a:lnTo>
                  <a:pt x="19074" y="4465"/>
                </a:lnTo>
                <a:lnTo>
                  <a:pt x="18944" y="4487"/>
                </a:lnTo>
                <a:lnTo>
                  <a:pt x="18684" y="4487"/>
                </a:lnTo>
                <a:lnTo>
                  <a:pt x="18575" y="4465"/>
                </a:lnTo>
                <a:lnTo>
                  <a:pt x="18315" y="4379"/>
                </a:lnTo>
                <a:lnTo>
                  <a:pt x="18055" y="4270"/>
                </a:lnTo>
                <a:lnTo>
                  <a:pt x="17795" y="4119"/>
                </a:lnTo>
                <a:lnTo>
                  <a:pt x="17231" y="3750"/>
                </a:lnTo>
                <a:lnTo>
                  <a:pt x="16950" y="3577"/>
                </a:lnTo>
                <a:lnTo>
                  <a:pt x="16646" y="3403"/>
                </a:lnTo>
                <a:lnTo>
                  <a:pt x="16321" y="3252"/>
                </a:lnTo>
                <a:lnTo>
                  <a:pt x="15996" y="3143"/>
                </a:lnTo>
                <a:lnTo>
                  <a:pt x="15823" y="3100"/>
                </a:lnTo>
                <a:lnTo>
                  <a:pt x="15628" y="3078"/>
                </a:lnTo>
                <a:lnTo>
                  <a:pt x="15454" y="3056"/>
                </a:lnTo>
                <a:lnTo>
                  <a:pt x="15281" y="3056"/>
                </a:lnTo>
                <a:lnTo>
                  <a:pt x="15086" y="3078"/>
                </a:lnTo>
                <a:lnTo>
                  <a:pt x="14891" y="3121"/>
                </a:lnTo>
                <a:lnTo>
                  <a:pt x="14696" y="3165"/>
                </a:lnTo>
                <a:lnTo>
                  <a:pt x="14479" y="3230"/>
                </a:lnTo>
                <a:lnTo>
                  <a:pt x="14089" y="3425"/>
                </a:lnTo>
                <a:lnTo>
                  <a:pt x="13742" y="3598"/>
                </a:lnTo>
                <a:lnTo>
                  <a:pt x="13460" y="3793"/>
                </a:lnTo>
                <a:lnTo>
                  <a:pt x="13200" y="4010"/>
                </a:lnTo>
                <a:lnTo>
                  <a:pt x="12983" y="4227"/>
                </a:lnTo>
                <a:lnTo>
                  <a:pt x="12788" y="4444"/>
                </a:lnTo>
                <a:lnTo>
                  <a:pt x="12615" y="4682"/>
                </a:lnTo>
                <a:lnTo>
                  <a:pt x="12485" y="4920"/>
                </a:lnTo>
                <a:lnTo>
                  <a:pt x="12376" y="5137"/>
                </a:lnTo>
                <a:lnTo>
                  <a:pt x="12268" y="5376"/>
                </a:lnTo>
                <a:lnTo>
                  <a:pt x="12095" y="5831"/>
                </a:lnTo>
                <a:lnTo>
                  <a:pt x="11943" y="6264"/>
                </a:lnTo>
                <a:lnTo>
                  <a:pt x="11769" y="6654"/>
                </a:lnTo>
                <a:lnTo>
                  <a:pt x="11726" y="6741"/>
                </a:lnTo>
                <a:lnTo>
                  <a:pt x="11661" y="6806"/>
                </a:lnTo>
                <a:lnTo>
                  <a:pt x="11596" y="6850"/>
                </a:lnTo>
                <a:lnTo>
                  <a:pt x="11509" y="6871"/>
                </a:lnTo>
                <a:lnTo>
                  <a:pt x="11336" y="6871"/>
                </a:lnTo>
                <a:lnTo>
                  <a:pt x="11141" y="6806"/>
                </a:lnTo>
                <a:lnTo>
                  <a:pt x="10902" y="6698"/>
                </a:lnTo>
                <a:lnTo>
                  <a:pt x="10642" y="6546"/>
                </a:lnTo>
                <a:lnTo>
                  <a:pt x="10057" y="6178"/>
                </a:lnTo>
                <a:lnTo>
                  <a:pt x="9732" y="5983"/>
                </a:lnTo>
                <a:lnTo>
                  <a:pt x="9407" y="5787"/>
                </a:lnTo>
                <a:lnTo>
                  <a:pt x="9060" y="5592"/>
                </a:lnTo>
                <a:lnTo>
                  <a:pt x="8692" y="5441"/>
                </a:lnTo>
                <a:lnTo>
                  <a:pt x="8323" y="5311"/>
                </a:lnTo>
                <a:lnTo>
                  <a:pt x="7933" y="5246"/>
                </a:lnTo>
                <a:lnTo>
                  <a:pt x="7738" y="5224"/>
                </a:lnTo>
                <a:lnTo>
                  <a:pt x="7543" y="5202"/>
                </a:lnTo>
                <a:lnTo>
                  <a:pt x="7348" y="5224"/>
                </a:lnTo>
                <a:lnTo>
                  <a:pt x="7153" y="5246"/>
                </a:lnTo>
                <a:lnTo>
                  <a:pt x="6958" y="5289"/>
                </a:lnTo>
                <a:lnTo>
                  <a:pt x="6784" y="5354"/>
                </a:lnTo>
                <a:lnTo>
                  <a:pt x="6611" y="5419"/>
                </a:lnTo>
                <a:lnTo>
                  <a:pt x="6459" y="5506"/>
                </a:lnTo>
                <a:lnTo>
                  <a:pt x="6307" y="5592"/>
                </a:lnTo>
                <a:lnTo>
                  <a:pt x="6177" y="5679"/>
                </a:lnTo>
                <a:lnTo>
                  <a:pt x="5939" y="5896"/>
                </a:lnTo>
                <a:lnTo>
                  <a:pt x="5744" y="6156"/>
                </a:lnTo>
                <a:lnTo>
                  <a:pt x="5592" y="6416"/>
                </a:lnTo>
                <a:lnTo>
                  <a:pt x="5441" y="6698"/>
                </a:lnTo>
                <a:lnTo>
                  <a:pt x="5332" y="6980"/>
                </a:lnTo>
                <a:lnTo>
                  <a:pt x="5245" y="7283"/>
                </a:lnTo>
                <a:lnTo>
                  <a:pt x="5159" y="7565"/>
                </a:lnTo>
                <a:lnTo>
                  <a:pt x="5029" y="8107"/>
                </a:lnTo>
                <a:lnTo>
                  <a:pt x="4964" y="8345"/>
                </a:lnTo>
                <a:lnTo>
                  <a:pt x="4899" y="8562"/>
                </a:lnTo>
                <a:lnTo>
                  <a:pt x="4812" y="8735"/>
                </a:lnTo>
                <a:lnTo>
                  <a:pt x="4725" y="8865"/>
                </a:lnTo>
                <a:lnTo>
                  <a:pt x="4639" y="8974"/>
                </a:lnTo>
                <a:lnTo>
                  <a:pt x="4509" y="9039"/>
                </a:lnTo>
                <a:lnTo>
                  <a:pt x="4357" y="9060"/>
                </a:lnTo>
                <a:lnTo>
                  <a:pt x="4205" y="9082"/>
                </a:lnTo>
                <a:lnTo>
                  <a:pt x="4032" y="9082"/>
                </a:lnTo>
                <a:lnTo>
                  <a:pt x="3858" y="9060"/>
                </a:lnTo>
                <a:lnTo>
                  <a:pt x="3468" y="8974"/>
                </a:lnTo>
                <a:lnTo>
                  <a:pt x="3056" y="8887"/>
                </a:lnTo>
                <a:lnTo>
                  <a:pt x="2623" y="8822"/>
                </a:lnTo>
                <a:lnTo>
                  <a:pt x="2406" y="8800"/>
                </a:lnTo>
                <a:lnTo>
                  <a:pt x="2211" y="8800"/>
                </a:lnTo>
                <a:lnTo>
                  <a:pt x="2016" y="8822"/>
                </a:lnTo>
                <a:lnTo>
                  <a:pt x="1821" y="8865"/>
                </a:lnTo>
                <a:lnTo>
                  <a:pt x="1626" y="8952"/>
                </a:lnTo>
                <a:lnTo>
                  <a:pt x="1452" y="9039"/>
                </a:lnTo>
                <a:lnTo>
                  <a:pt x="1279" y="9169"/>
                </a:lnTo>
                <a:lnTo>
                  <a:pt x="1106" y="9320"/>
                </a:lnTo>
                <a:lnTo>
                  <a:pt x="954" y="9494"/>
                </a:lnTo>
                <a:lnTo>
                  <a:pt x="802" y="9667"/>
                </a:lnTo>
                <a:lnTo>
                  <a:pt x="542" y="10036"/>
                </a:lnTo>
                <a:lnTo>
                  <a:pt x="325" y="10382"/>
                </a:lnTo>
                <a:lnTo>
                  <a:pt x="152" y="10686"/>
                </a:lnTo>
                <a:lnTo>
                  <a:pt x="0" y="10989"/>
                </a:lnTo>
                <a:lnTo>
                  <a:pt x="36999" y="10989"/>
                </a:lnTo>
                <a:lnTo>
                  <a:pt x="36977" y="10838"/>
                </a:lnTo>
                <a:lnTo>
                  <a:pt x="36912" y="10491"/>
                </a:lnTo>
                <a:lnTo>
                  <a:pt x="36782" y="9971"/>
                </a:lnTo>
                <a:lnTo>
                  <a:pt x="36695" y="9667"/>
                </a:lnTo>
                <a:lnTo>
                  <a:pt x="36565" y="9364"/>
                </a:lnTo>
                <a:lnTo>
                  <a:pt x="36435" y="9039"/>
                </a:lnTo>
                <a:lnTo>
                  <a:pt x="36283" y="8692"/>
                </a:lnTo>
                <a:lnTo>
                  <a:pt x="36110" y="8367"/>
                </a:lnTo>
                <a:lnTo>
                  <a:pt x="35893" y="8063"/>
                </a:lnTo>
                <a:lnTo>
                  <a:pt x="35655" y="7760"/>
                </a:lnTo>
                <a:lnTo>
                  <a:pt x="35395" y="7478"/>
                </a:lnTo>
                <a:lnTo>
                  <a:pt x="35113" y="7261"/>
                </a:lnTo>
                <a:lnTo>
                  <a:pt x="34961" y="7153"/>
                </a:lnTo>
                <a:lnTo>
                  <a:pt x="34788" y="7066"/>
                </a:lnTo>
                <a:lnTo>
                  <a:pt x="34463" y="6915"/>
                </a:lnTo>
                <a:lnTo>
                  <a:pt x="34159" y="6850"/>
                </a:lnTo>
                <a:lnTo>
                  <a:pt x="33877" y="6806"/>
                </a:lnTo>
                <a:lnTo>
                  <a:pt x="33617" y="6828"/>
                </a:lnTo>
                <a:lnTo>
                  <a:pt x="33357" y="6871"/>
                </a:lnTo>
                <a:lnTo>
                  <a:pt x="33119" y="6936"/>
                </a:lnTo>
                <a:lnTo>
                  <a:pt x="32664" y="7088"/>
                </a:lnTo>
                <a:lnTo>
                  <a:pt x="32447" y="7175"/>
                </a:lnTo>
                <a:lnTo>
                  <a:pt x="32230" y="7240"/>
                </a:lnTo>
                <a:lnTo>
                  <a:pt x="32013" y="7261"/>
                </a:lnTo>
                <a:lnTo>
                  <a:pt x="31775" y="7261"/>
                </a:lnTo>
                <a:lnTo>
                  <a:pt x="31537" y="7240"/>
                </a:lnTo>
                <a:lnTo>
                  <a:pt x="31298" y="7131"/>
                </a:lnTo>
                <a:lnTo>
                  <a:pt x="31038" y="6980"/>
                </a:lnTo>
                <a:lnTo>
                  <a:pt x="30778" y="6763"/>
                </a:lnTo>
                <a:lnTo>
                  <a:pt x="30648" y="6459"/>
                </a:lnTo>
                <a:lnTo>
                  <a:pt x="30323" y="5657"/>
                </a:lnTo>
                <a:lnTo>
                  <a:pt x="30084" y="5116"/>
                </a:lnTo>
                <a:lnTo>
                  <a:pt x="29803" y="4530"/>
                </a:lnTo>
                <a:lnTo>
                  <a:pt x="29456" y="3880"/>
                </a:lnTo>
                <a:lnTo>
                  <a:pt x="29066" y="3230"/>
                </a:lnTo>
                <a:lnTo>
                  <a:pt x="28632" y="2601"/>
                </a:lnTo>
                <a:lnTo>
                  <a:pt x="28416" y="2276"/>
                </a:lnTo>
                <a:lnTo>
                  <a:pt x="28155" y="1973"/>
                </a:lnTo>
                <a:lnTo>
                  <a:pt x="27917" y="1691"/>
                </a:lnTo>
                <a:lnTo>
                  <a:pt x="27635" y="1409"/>
                </a:lnTo>
                <a:lnTo>
                  <a:pt x="27375" y="1149"/>
                </a:lnTo>
                <a:lnTo>
                  <a:pt x="27072" y="911"/>
                </a:lnTo>
                <a:lnTo>
                  <a:pt x="26790" y="694"/>
                </a:lnTo>
                <a:lnTo>
                  <a:pt x="26465" y="499"/>
                </a:lnTo>
                <a:lnTo>
                  <a:pt x="26161" y="325"/>
                </a:lnTo>
                <a:lnTo>
                  <a:pt x="25836" y="195"/>
                </a:lnTo>
                <a:lnTo>
                  <a:pt x="25489" y="87"/>
                </a:lnTo>
                <a:lnTo>
                  <a:pt x="25143" y="22"/>
                </a:lnTo>
                <a:lnTo>
                  <a:pt x="247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44">
            <a:extLst>
              <a:ext uri="{FF2B5EF4-FFF2-40B4-BE49-F238E27FC236}">
                <a16:creationId xmlns:a16="http://schemas.microsoft.com/office/drawing/2014/main" id="{2EA7CAF8-2101-CFBC-64A5-BC36B072E948}"/>
              </a:ext>
            </a:extLst>
          </p:cNvPr>
          <p:cNvSpPr/>
          <p:nvPr/>
        </p:nvSpPr>
        <p:spPr>
          <a:xfrm>
            <a:off x="8354140" y="476270"/>
            <a:ext cx="699466" cy="207766"/>
          </a:xfrm>
          <a:custGeom>
            <a:avLst/>
            <a:gdLst/>
            <a:ahLst/>
            <a:cxnLst/>
            <a:rect l="l" t="t" r="r" b="b"/>
            <a:pathLst>
              <a:path w="36999" h="10990" extrusionOk="0">
                <a:moveTo>
                  <a:pt x="24796" y="0"/>
                </a:moveTo>
                <a:lnTo>
                  <a:pt x="24427" y="22"/>
                </a:lnTo>
                <a:lnTo>
                  <a:pt x="24081" y="65"/>
                </a:lnTo>
                <a:lnTo>
                  <a:pt x="23755" y="130"/>
                </a:lnTo>
                <a:lnTo>
                  <a:pt x="23430" y="195"/>
                </a:lnTo>
                <a:lnTo>
                  <a:pt x="23149" y="282"/>
                </a:lnTo>
                <a:lnTo>
                  <a:pt x="22867" y="390"/>
                </a:lnTo>
                <a:lnTo>
                  <a:pt x="22628" y="499"/>
                </a:lnTo>
                <a:lnTo>
                  <a:pt x="22390" y="629"/>
                </a:lnTo>
                <a:lnTo>
                  <a:pt x="22173" y="759"/>
                </a:lnTo>
                <a:lnTo>
                  <a:pt x="21956" y="889"/>
                </a:lnTo>
                <a:lnTo>
                  <a:pt x="21761" y="1041"/>
                </a:lnTo>
                <a:lnTo>
                  <a:pt x="21588" y="1192"/>
                </a:lnTo>
                <a:lnTo>
                  <a:pt x="21436" y="1344"/>
                </a:lnTo>
                <a:lnTo>
                  <a:pt x="21155" y="1691"/>
                </a:lnTo>
                <a:lnTo>
                  <a:pt x="20894" y="2038"/>
                </a:lnTo>
                <a:lnTo>
                  <a:pt x="20678" y="2385"/>
                </a:lnTo>
                <a:lnTo>
                  <a:pt x="20461" y="2731"/>
                </a:lnTo>
                <a:lnTo>
                  <a:pt x="20114" y="3382"/>
                </a:lnTo>
                <a:lnTo>
                  <a:pt x="19941" y="3685"/>
                </a:lnTo>
                <a:lnTo>
                  <a:pt x="19746" y="3945"/>
                </a:lnTo>
                <a:lnTo>
                  <a:pt x="19529" y="4162"/>
                </a:lnTo>
                <a:lnTo>
                  <a:pt x="19421" y="4270"/>
                </a:lnTo>
                <a:lnTo>
                  <a:pt x="19312" y="4335"/>
                </a:lnTo>
                <a:lnTo>
                  <a:pt x="19182" y="4400"/>
                </a:lnTo>
                <a:lnTo>
                  <a:pt x="19074" y="4465"/>
                </a:lnTo>
                <a:lnTo>
                  <a:pt x="18944" y="4487"/>
                </a:lnTo>
                <a:lnTo>
                  <a:pt x="18684" y="4487"/>
                </a:lnTo>
                <a:lnTo>
                  <a:pt x="18575" y="4465"/>
                </a:lnTo>
                <a:lnTo>
                  <a:pt x="18315" y="4379"/>
                </a:lnTo>
                <a:lnTo>
                  <a:pt x="18055" y="4270"/>
                </a:lnTo>
                <a:lnTo>
                  <a:pt x="17795" y="4119"/>
                </a:lnTo>
                <a:lnTo>
                  <a:pt x="17231" y="3750"/>
                </a:lnTo>
                <a:lnTo>
                  <a:pt x="16950" y="3577"/>
                </a:lnTo>
                <a:lnTo>
                  <a:pt x="16646" y="3403"/>
                </a:lnTo>
                <a:lnTo>
                  <a:pt x="16321" y="3252"/>
                </a:lnTo>
                <a:lnTo>
                  <a:pt x="15996" y="3143"/>
                </a:lnTo>
                <a:lnTo>
                  <a:pt x="15823" y="3100"/>
                </a:lnTo>
                <a:lnTo>
                  <a:pt x="15628" y="3078"/>
                </a:lnTo>
                <a:lnTo>
                  <a:pt x="15454" y="3056"/>
                </a:lnTo>
                <a:lnTo>
                  <a:pt x="15281" y="3056"/>
                </a:lnTo>
                <a:lnTo>
                  <a:pt x="15086" y="3078"/>
                </a:lnTo>
                <a:lnTo>
                  <a:pt x="14891" y="3121"/>
                </a:lnTo>
                <a:lnTo>
                  <a:pt x="14696" y="3165"/>
                </a:lnTo>
                <a:lnTo>
                  <a:pt x="14479" y="3230"/>
                </a:lnTo>
                <a:lnTo>
                  <a:pt x="14089" y="3425"/>
                </a:lnTo>
                <a:lnTo>
                  <a:pt x="13742" y="3598"/>
                </a:lnTo>
                <a:lnTo>
                  <a:pt x="13460" y="3793"/>
                </a:lnTo>
                <a:lnTo>
                  <a:pt x="13200" y="4010"/>
                </a:lnTo>
                <a:lnTo>
                  <a:pt x="12983" y="4227"/>
                </a:lnTo>
                <a:lnTo>
                  <a:pt x="12788" y="4444"/>
                </a:lnTo>
                <a:lnTo>
                  <a:pt x="12615" y="4682"/>
                </a:lnTo>
                <a:lnTo>
                  <a:pt x="12485" y="4920"/>
                </a:lnTo>
                <a:lnTo>
                  <a:pt x="12376" y="5137"/>
                </a:lnTo>
                <a:lnTo>
                  <a:pt x="12268" y="5376"/>
                </a:lnTo>
                <a:lnTo>
                  <a:pt x="12095" y="5831"/>
                </a:lnTo>
                <a:lnTo>
                  <a:pt x="11943" y="6264"/>
                </a:lnTo>
                <a:lnTo>
                  <a:pt x="11769" y="6654"/>
                </a:lnTo>
                <a:lnTo>
                  <a:pt x="11726" y="6741"/>
                </a:lnTo>
                <a:lnTo>
                  <a:pt x="11661" y="6806"/>
                </a:lnTo>
                <a:lnTo>
                  <a:pt x="11596" y="6850"/>
                </a:lnTo>
                <a:lnTo>
                  <a:pt x="11509" y="6871"/>
                </a:lnTo>
                <a:lnTo>
                  <a:pt x="11336" y="6871"/>
                </a:lnTo>
                <a:lnTo>
                  <a:pt x="11141" y="6806"/>
                </a:lnTo>
                <a:lnTo>
                  <a:pt x="10902" y="6698"/>
                </a:lnTo>
                <a:lnTo>
                  <a:pt x="10642" y="6546"/>
                </a:lnTo>
                <a:lnTo>
                  <a:pt x="10057" y="6178"/>
                </a:lnTo>
                <a:lnTo>
                  <a:pt x="9732" y="5983"/>
                </a:lnTo>
                <a:lnTo>
                  <a:pt x="9407" y="5787"/>
                </a:lnTo>
                <a:lnTo>
                  <a:pt x="9060" y="5592"/>
                </a:lnTo>
                <a:lnTo>
                  <a:pt x="8692" y="5441"/>
                </a:lnTo>
                <a:lnTo>
                  <a:pt x="8323" y="5311"/>
                </a:lnTo>
                <a:lnTo>
                  <a:pt x="7933" y="5246"/>
                </a:lnTo>
                <a:lnTo>
                  <a:pt x="7738" y="5224"/>
                </a:lnTo>
                <a:lnTo>
                  <a:pt x="7543" y="5202"/>
                </a:lnTo>
                <a:lnTo>
                  <a:pt x="7348" y="5224"/>
                </a:lnTo>
                <a:lnTo>
                  <a:pt x="7153" y="5246"/>
                </a:lnTo>
                <a:lnTo>
                  <a:pt x="6958" y="5289"/>
                </a:lnTo>
                <a:lnTo>
                  <a:pt x="6784" y="5354"/>
                </a:lnTo>
                <a:lnTo>
                  <a:pt x="6611" y="5419"/>
                </a:lnTo>
                <a:lnTo>
                  <a:pt x="6459" y="5506"/>
                </a:lnTo>
                <a:lnTo>
                  <a:pt x="6307" y="5592"/>
                </a:lnTo>
                <a:lnTo>
                  <a:pt x="6177" y="5679"/>
                </a:lnTo>
                <a:lnTo>
                  <a:pt x="5939" y="5896"/>
                </a:lnTo>
                <a:lnTo>
                  <a:pt x="5744" y="6156"/>
                </a:lnTo>
                <a:lnTo>
                  <a:pt x="5592" y="6416"/>
                </a:lnTo>
                <a:lnTo>
                  <a:pt x="5441" y="6698"/>
                </a:lnTo>
                <a:lnTo>
                  <a:pt x="5332" y="6980"/>
                </a:lnTo>
                <a:lnTo>
                  <a:pt x="5245" y="7283"/>
                </a:lnTo>
                <a:lnTo>
                  <a:pt x="5159" y="7565"/>
                </a:lnTo>
                <a:lnTo>
                  <a:pt x="5029" y="8107"/>
                </a:lnTo>
                <a:lnTo>
                  <a:pt x="4964" y="8345"/>
                </a:lnTo>
                <a:lnTo>
                  <a:pt x="4899" y="8562"/>
                </a:lnTo>
                <a:lnTo>
                  <a:pt x="4812" y="8735"/>
                </a:lnTo>
                <a:lnTo>
                  <a:pt x="4725" y="8865"/>
                </a:lnTo>
                <a:lnTo>
                  <a:pt x="4639" y="8974"/>
                </a:lnTo>
                <a:lnTo>
                  <a:pt x="4509" y="9039"/>
                </a:lnTo>
                <a:lnTo>
                  <a:pt x="4357" y="9060"/>
                </a:lnTo>
                <a:lnTo>
                  <a:pt x="4205" y="9082"/>
                </a:lnTo>
                <a:lnTo>
                  <a:pt x="4032" y="9082"/>
                </a:lnTo>
                <a:lnTo>
                  <a:pt x="3858" y="9060"/>
                </a:lnTo>
                <a:lnTo>
                  <a:pt x="3468" y="8974"/>
                </a:lnTo>
                <a:lnTo>
                  <a:pt x="3056" y="8887"/>
                </a:lnTo>
                <a:lnTo>
                  <a:pt x="2623" y="8822"/>
                </a:lnTo>
                <a:lnTo>
                  <a:pt x="2406" y="8800"/>
                </a:lnTo>
                <a:lnTo>
                  <a:pt x="2211" y="8800"/>
                </a:lnTo>
                <a:lnTo>
                  <a:pt x="2016" y="8822"/>
                </a:lnTo>
                <a:lnTo>
                  <a:pt x="1821" y="8865"/>
                </a:lnTo>
                <a:lnTo>
                  <a:pt x="1626" y="8952"/>
                </a:lnTo>
                <a:lnTo>
                  <a:pt x="1452" y="9039"/>
                </a:lnTo>
                <a:lnTo>
                  <a:pt x="1279" y="9169"/>
                </a:lnTo>
                <a:lnTo>
                  <a:pt x="1106" y="9320"/>
                </a:lnTo>
                <a:lnTo>
                  <a:pt x="954" y="9494"/>
                </a:lnTo>
                <a:lnTo>
                  <a:pt x="802" y="9667"/>
                </a:lnTo>
                <a:lnTo>
                  <a:pt x="542" y="10036"/>
                </a:lnTo>
                <a:lnTo>
                  <a:pt x="325" y="10382"/>
                </a:lnTo>
                <a:lnTo>
                  <a:pt x="152" y="10686"/>
                </a:lnTo>
                <a:lnTo>
                  <a:pt x="0" y="10989"/>
                </a:lnTo>
                <a:lnTo>
                  <a:pt x="36999" y="10989"/>
                </a:lnTo>
                <a:lnTo>
                  <a:pt x="36977" y="10838"/>
                </a:lnTo>
                <a:lnTo>
                  <a:pt x="36912" y="10491"/>
                </a:lnTo>
                <a:lnTo>
                  <a:pt x="36782" y="9971"/>
                </a:lnTo>
                <a:lnTo>
                  <a:pt x="36695" y="9667"/>
                </a:lnTo>
                <a:lnTo>
                  <a:pt x="36565" y="9364"/>
                </a:lnTo>
                <a:lnTo>
                  <a:pt x="36435" y="9039"/>
                </a:lnTo>
                <a:lnTo>
                  <a:pt x="36283" y="8692"/>
                </a:lnTo>
                <a:lnTo>
                  <a:pt x="36110" y="8367"/>
                </a:lnTo>
                <a:lnTo>
                  <a:pt x="35893" y="8063"/>
                </a:lnTo>
                <a:lnTo>
                  <a:pt x="35655" y="7760"/>
                </a:lnTo>
                <a:lnTo>
                  <a:pt x="35395" y="7478"/>
                </a:lnTo>
                <a:lnTo>
                  <a:pt x="35113" y="7261"/>
                </a:lnTo>
                <a:lnTo>
                  <a:pt x="34961" y="7153"/>
                </a:lnTo>
                <a:lnTo>
                  <a:pt x="34788" y="7066"/>
                </a:lnTo>
                <a:lnTo>
                  <a:pt x="34463" y="6915"/>
                </a:lnTo>
                <a:lnTo>
                  <a:pt x="34159" y="6850"/>
                </a:lnTo>
                <a:lnTo>
                  <a:pt x="33877" y="6806"/>
                </a:lnTo>
                <a:lnTo>
                  <a:pt x="33617" y="6828"/>
                </a:lnTo>
                <a:lnTo>
                  <a:pt x="33357" y="6871"/>
                </a:lnTo>
                <a:lnTo>
                  <a:pt x="33119" y="6936"/>
                </a:lnTo>
                <a:lnTo>
                  <a:pt x="32664" y="7088"/>
                </a:lnTo>
                <a:lnTo>
                  <a:pt x="32447" y="7175"/>
                </a:lnTo>
                <a:lnTo>
                  <a:pt x="32230" y="7240"/>
                </a:lnTo>
                <a:lnTo>
                  <a:pt x="32013" y="7261"/>
                </a:lnTo>
                <a:lnTo>
                  <a:pt x="31775" y="7261"/>
                </a:lnTo>
                <a:lnTo>
                  <a:pt x="31537" y="7240"/>
                </a:lnTo>
                <a:lnTo>
                  <a:pt x="31298" y="7131"/>
                </a:lnTo>
                <a:lnTo>
                  <a:pt x="31038" y="6980"/>
                </a:lnTo>
                <a:lnTo>
                  <a:pt x="30778" y="6763"/>
                </a:lnTo>
                <a:lnTo>
                  <a:pt x="30648" y="6459"/>
                </a:lnTo>
                <a:lnTo>
                  <a:pt x="30323" y="5657"/>
                </a:lnTo>
                <a:lnTo>
                  <a:pt x="30084" y="5116"/>
                </a:lnTo>
                <a:lnTo>
                  <a:pt x="29803" y="4530"/>
                </a:lnTo>
                <a:lnTo>
                  <a:pt x="29456" y="3880"/>
                </a:lnTo>
                <a:lnTo>
                  <a:pt x="29066" y="3230"/>
                </a:lnTo>
                <a:lnTo>
                  <a:pt x="28632" y="2601"/>
                </a:lnTo>
                <a:lnTo>
                  <a:pt x="28416" y="2276"/>
                </a:lnTo>
                <a:lnTo>
                  <a:pt x="28155" y="1973"/>
                </a:lnTo>
                <a:lnTo>
                  <a:pt x="27917" y="1691"/>
                </a:lnTo>
                <a:lnTo>
                  <a:pt x="27635" y="1409"/>
                </a:lnTo>
                <a:lnTo>
                  <a:pt x="27375" y="1149"/>
                </a:lnTo>
                <a:lnTo>
                  <a:pt x="27072" y="911"/>
                </a:lnTo>
                <a:lnTo>
                  <a:pt x="26790" y="694"/>
                </a:lnTo>
                <a:lnTo>
                  <a:pt x="26465" y="499"/>
                </a:lnTo>
                <a:lnTo>
                  <a:pt x="26161" y="325"/>
                </a:lnTo>
                <a:lnTo>
                  <a:pt x="25836" y="195"/>
                </a:lnTo>
                <a:lnTo>
                  <a:pt x="25489" y="87"/>
                </a:lnTo>
                <a:lnTo>
                  <a:pt x="25143" y="22"/>
                </a:lnTo>
                <a:lnTo>
                  <a:pt x="247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Рисунок 2" descr="Изображение выглядит как текст, снимок экрана, Шрифт, алгебр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D274A54-A8DE-DCE0-BDFA-53D15757C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26" y="103262"/>
            <a:ext cx="3668630" cy="1858691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снимок экрана, меню, док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9C65938-84A4-0F11-87F7-47511E6485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9624"/>
          <a:stretch>
            <a:fillRect/>
          </a:stretch>
        </p:blipFill>
        <p:spPr>
          <a:xfrm>
            <a:off x="312286" y="1985514"/>
            <a:ext cx="1439760" cy="308066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снимок экрана, Шрифт, алгебр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F3C538D-A6E0-2D57-D0B8-B6EEEE622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877" y="95614"/>
            <a:ext cx="3668630" cy="18899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снимок экрана, меню, док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AC7B2B1-59F5-59C6-53E6-27C3CED4DC6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9624" t="6749" b="31382"/>
          <a:stretch>
            <a:fillRect/>
          </a:stretch>
        </p:blipFill>
        <p:spPr>
          <a:xfrm>
            <a:off x="7252124" y="2087198"/>
            <a:ext cx="1756377" cy="23055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5A53DF-9956-4D3D-6854-C53E224659F3}"/>
              </a:ext>
            </a:extLst>
          </p:cNvPr>
          <p:cNvSpPr txBox="1"/>
          <p:nvPr/>
        </p:nvSpPr>
        <p:spPr>
          <a:xfrm>
            <a:off x="3864257" y="4307636"/>
            <a:ext cx="1716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плату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75DF21-CA7A-8338-EEF3-4C4F29D38B5C}"/>
              </a:ext>
            </a:extLst>
          </p:cNvPr>
          <p:cNvSpPr txBox="1"/>
          <p:nvPr/>
        </p:nvSpPr>
        <p:spPr>
          <a:xfrm>
            <a:off x="3864257" y="4809406"/>
            <a:ext cx="46661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https://tool.markables.net/</a:t>
            </a:r>
          </a:p>
        </p:txBody>
      </p:sp>
      <p:pic>
        <p:nvPicPr>
          <p:cNvPr id="14" name="Рисунок 13" descr="Изображение выглядит как текст, снимок экрана, меню, док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28C6534-029C-37E7-44DC-10EC4D97FB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9624" t="6466" b="32187"/>
          <a:stretch>
            <a:fillRect/>
          </a:stretch>
        </p:blipFill>
        <p:spPr>
          <a:xfrm>
            <a:off x="1976196" y="1999521"/>
            <a:ext cx="1828016" cy="239954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снимок экрана, меню, док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A281643-9F99-ABA3-C1E2-C9A265C2C57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9624"/>
          <a:stretch>
            <a:fillRect/>
          </a:stretch>
        </p:blipFill>
        <p:spPr>
          <a:xfrm>
            <a:off x="5696353" y="2087198"/>
            <a:ext cx="1439760" cy="305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26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p64"/>
          <p:cNvSpPr txBox="1">
            <a:spLocks noGrp="1"/>
          </p:cNvSpPr>
          <p:nvPr>
            <p:ph type="subTitle" idx="1"/>
          </p:nvPr>
        </p:nvSpPr>
        <p:spPr>
          <a:xfrm>
            <a:off x="-186620" y="166365"/>
            <a:ext cx="9269543" cy="17555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Проблема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достоверности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раскрытия информации о компаниях и активах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65" name="Google Shape;2065;p64"/>
          <p:cNvGrpSpPr/>
          <p:nvPr/>
        </p:nvGrpSpPr>
        <p:grpSpPr>
          <a:xfrm>
            <a:off x="4520200" y="-28125"/>
            <a:ext cx="4140497" cy="978800"/>
            <a:chOff x="4520200" y="-28125"/>
            <a:chExt cx="4140497" cy="978800"/>
          </a:xfrm>
        </p:grpSpPr>
        <p:grpSp>
          <p:nvGrpSpPr>
            <p:cNvPr id="2066" name="Google Shape;2066;p64"/>
            <p:cNvGrpSpPr/>
            <p:nvPr/>
          </p:nvGrpSpPr>
          <p:grpSpPr>
            <a:xfrm>
              <a:off x="8200850" y="325250"/>
              <a:ext cx="459847" cy="547813"/>
              <a:chOff x="736963" y="1856275"/>
              <a:chExt cx="459847" cy="547813"/>
            </a:xfrm>
          </p:grpSpPr>
          <p:sp>
            <p:nvSpPr>
              <p:cNvPr id="2067" name="Google Shape;2067;p64"/>
              <p:cNvSpPr/>
              <p:nvPr/>
            </p:nvSpPr>
            <p:spPr>
              <a:xfrm rot="10800000" flipH="1">
                <a:off x="965616" y="1861290"/>
                <a:ext cx="226173" cy="537783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12117" extrusionOk="0">
                    <a:moveTo>
                      <a:pt x="3322" y="1"/>
                    </a:moveTo>
                    <a:lnTo>
                      <a:pt x="0" y="3813"/>
                    </a:lnTo>
                    <a:lnTo>
                      <a:pt x="5096" y="12117"/>
                    </a:lnTo>
                    <a:lnTo>
                      <a:pt x="5096" y="12117"/>
                    </a:lnTo>
                    <a:lnTo>
                      <a:pt x="33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64"/>
              <p:cNvSpPr/>
              <p:nvPr/>
            </p:nvSpPr>
            <p:spPr>
              <a:xfrm rot="10800000" flipH="1">
                <a:off x="959757" y="1856275"/>
                <a:ext cx="237047" cy="547813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12343" extrusionOk="0">
                    <a:moveTo>
                      <a:pt x="3378" y="397"/>
                    </a:moveTo>
                    <a:lnTo>
                      <a:pt x="5020" y="11663"/>
                    </a:lnTo>
                    <a:lnTo>
                      <a:pt x="283" y="3945"/>
                    </a:lnTo>
                    <a:lnTo>
                      <a:pt x="3378" y="397"/>
                    </a:lnTo>
                    <a:close/>
                    <a:moveTo>
                      <a:pt x="3416" y="1"/>
                    </a:moveTo>
                    <a:lnTo>
                      <a:pt x="3359" y="39"/>
                    </a:lnTo>
                    <a:lnTo>
                      <a:pt x="38" y="3851"/>
                    </a:lnTo>
                    <a:lnTo>
                      <a:pt x="19" y="3888"/>
                    </a:lnTo>
                    <a:lnTo>
                      <a:pt x="0" y="3926"/>
                    </a:lnTo>
                    <a:lnTo>
                      <a:pt x="0" y="3964"/>
                    </a:lnTo>
                    <a:lnTo>
                      <a:pt x="19" y="4002"/>
                    </a:lnTo>
                    <a:lnTo>
                      <a:pt x="5133" y="12286"/>
                    </a:lnTo>
                    <a:lnTo>
                      <a:pt x="5171" y="12343"/>
                    </a:lnTo>
                    <a:lnTo>
                      <a:pt x="5265" y="12343"/>
                    </a:lnTo>
                    <a:lnTo>
                      <a:pt x="5303" y="12324"/>
                    </a:lnTo>
                    <a:lnTo>
                      <a:pt x="5341" y="12286"/>
                    </a:lnTo>
                    <a:lnTo>
                      <a:pt x="5341" y="12248"/>
                    </a:lnTo>
                    <a:lnTo>
                      <a:pt x="5341" y="12211"/>
                    </a:lnTo>
                    <a:lnTo>
                      <a:pt x="3586" y="95"/>
                    </a:lnTo>
                    <a:lnTo>
                      <a:pt x="3548" y="39"/>
                    </a:lnTo>
                    <a:lnTo>
                      <a:pt x="34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64"/>
              <p:cNvSpPr/>
              <p:nvPr/>
            </p:nvSpPr>
            <p:spPr>
              <a:xfrm rot="10800000" flipH="1">
                <a:off x="741978" y="1861294"/>
                <a:ext cx="449817" cy="368552"/>
              </a:xfrm>
              <a:custGeom>
                <a:avLst/>
                <a:gdLst/>
                <a:ahLst/>
                <a:cxnLst/>
                <a:rect l="l" t="t" r="r" b="b"/>
                <a:pathLst>
                  <a:path w="10135" h="8304" extrusionOk="0">
                    <a:moveTo>
                      <a:pt x="5039" y="0"/>
                    </a:moveTo>
                    <a:lnTo>
                      <a:pt x="1" y="340"/>
                    </a:lnTo>
                    <a:lnTo>
                      <a:pt x="10135" y="8304"/>
                    </a:lnTo>
                    <a:lnTo>
                      <a:pt x="10135" y="8304"/>
                    </a:lnTo>
                    <a:lnTo>
                      <a:pt x="503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64"/>
              <p:cNvSpPr/>
              <p:nvPr/>
            </p:nvSpPr>
            <p:spPr>
              <a:xfrm rot="10800000" flipH="1">
                <a:off x="736963" y="1856279"/>
                <a:ext cx="459847" cy="378627"/>
              </a:xfrm>
              <a:custGeom>
                <a:avLst/>
                <a:gdLst/>
                <a:ahLst/>
                <a:cxnLst/>
                <a:rect l="l" t="t" r="r" b="b"/>
                <a:pathLst>
                  <a:path w="10361" h="8531" extrusionOk="0">
                    <a:moveTo>
                      <a:pt x="5077" y="246"/>
                    </a:moveTo>
                    <a:lnTo>
                      <a:pt x="9795" y="7908"/>
                    </a:lnTo>
                    <a:lnTo>
                      <a:pt x="434" y="567"/>
                    </a:lnTo>
                    <a:lnTo>
                      <a:pt x="5077" y="246"/>
                    </a:lnTo>
                    <a:close/>
                    <a:moveTo>
                      <a:pt x="5134" y="1"/>
                    </a:moveTo>
                    <a:lnTo>
                      <a:pt x="114" y="341"/>
                    </a:lnTo>
                    <a:lnTo>
                      <a:pt x="38" y="359"/>
                    </a:lnTo>
                    <a:lnTo>
                      <a:pt x="0" y="416"/>
                    </a:lnTo>
                    <a:lnTo>
                      <a:pt x="0" y="491"/>
                    </a:lnTo>
                    <a:lnTo>
                      <a:pt x="38" y="548"/>
                    </a:lnTo>
                    <a:lnTo>
                      <a:pt x="10172" y="8512"/>
                    </a:lnTo>
                    <a:lnTo>
                      <a:pt x="10210" y="8531"/>
                    </a:lnTo>
                    <a:lnTo>
                      <a:pt x="10285" y="8531"/>
                    </a:lnTo>
                    <a:lnTo>
                      <a:pt x="10323" y="8512"/>
                    </a:lnTo>
                    <a:lnTo>
                      <a:pt x="10361" y="8474"/>
                    </a:lnTo>
                    <a:lnTo>
                      <a:pt x="10361" y="8436"/>
                    </a:lnTo>
                    <a:lnTo>
                      <a:pt x="10361" y="8399"/>
                    </a:lnTo>
                    <a:lnTo>
                      <a:pt x="10361" y="8361"/>
                    </a:lnTo>
                    <a:lnTo>
                      <a:pt x="5247" y="57"/>
                    </a:lnTo>
                    <a:lnTo>
                      <a:pt x="5209" y="20"/>
                    </a:lnTo>
                    <a:lnTo>
                      <a:pt x="51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1" name="Google Shape;2071;p64"/>
            <p:cNvSpPr/>
            <p:nvPr/>
          </p:nvSpPr>
          <p:spPr>
            <a:xfrm>
              <a:off x="4520200" y="-28125"/>
              <a:ext cx="3924300" cy="978800"/>
            </a:xfrm>
            <a:custGeom>
              <a:avLst/>
              <a:gdLst/>
              <a:ahLst/>
              <a:cxnLst/>
              <a:rect l="l" t="t" r="r" b="b"/>
              <a:pathLst>
                <a:path w="156972" h="39152" extrusionOk="0">
                  <a:moveTo>
                    <a:pt x="156972" y="29718"/>
                  </a:moveTo>
                  <a:cubicBezTo>
                    <a:pt x="153846" y="35970"/>
                    <a:pt x="144467" y="40935"/>
                    <a:pt x="137922" y="38481"/>
                  </a:cubicBezTo>
                  <a:cubicBezTo>
                    <a:pt x="124491" y="33444"/>
                    <a:pt x="111880" y="23622"/>
                    <a:pt x="97536" y="23622"/>
                  </a:cubicBezTo>
                  <a:cubicBezTo>
                    <a:pt x="78064" y="23622"/>
                    <a:pt x="58545" y="30006"/>
                    <a:pt x="39243" y="27432"/>
                  </a:cubicBezTo>
                  <a:cubicBezTo>
                    <a:pt x="23423" y="25323"/>
                    <a:pt x="0" y="15960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72" name="Google Shape;2072;p64"/>
          <p:cNvSpPr/>
          <p:nvPr/>
        </p:nvSpPr>
        <p:spPr>
          <a:xfrm>
            <a:off x="61077" y="1844280"/>
            <a:ext cx="699466" cy="207766"/>
          </a:xfrm>
          <a:custGeom>
            <a:avLst/>
            <a:gdLst/>
            <a:ahLst/>
            <a:cxnLst/>
            <a:rect l="l" t="t" r="r" b="b"/>
            <a:pathLst>
              <a:path w="36999" h="10990" extrusionOk="0">
                <a:moveTo>
                  <a:pt x="24796" y="0"/>
                </a:moveTo>
                <a:lnTo>
                  <a:pt x="24427" y="22"/>
                </a:lnTo>
                <a:lnTo>
                  <a:pt x="24081" y="65"/>
                </a:lnTo>
                <a:lnTo>
                  <a:pt x="23755" y="130"/>
                </a:lnTo>
                <a:lnTo>
                  <a:pt x="23430" y="195"/>
                </a:lnTo>
                <a:lnTo>
                  <a:pt x="23149" y="282"/>
                </a:lnTo>
                <a:lnTo>
                  <a:pt x="22867" y="390"/>
                </a:lnTo>
                <a:lnTo>
                  <a:pt x="22628" y="499"/>
                </a:lnTo>
                <a:lnTo>
                  <a:pt x="22390" y="629"/>
                </a:lnTo>
                <a:lnTo>
                  <a:pt x="22173" y="759"/>
                </a:lnTo>
                <a:lnTo>
                  <a:pt x="21956" y="889"/>
                </a:lnTo>
                <a:lnTo>
                  <a:pt x="21761" y="1041"/>
                </a:lnTo>
                <a:lnTo>
                  <a:pt x="21588" y="1192"/>
                </a:lnTo>
                <a:lnTo>
                  <a:pt x="21436" y="1344"/>
                </a:lnTo>
                <a:lnTo>
                  <a:pt x="21155" y="1691"/>
                </a:lnTo>
                <a:lnTo>
                  <a:pt x="20894" y="2038"/>
                </a:lnTo>
                <a:lnTo>
                  <a:pt x="20678" y="2385"/>
                </a:lnTo>
                <a:lnTo>
                  <a:pt x="20461" y="2731"/>
                </a:lnTo>
                <a:lnTo>
                  <a:pt x="20114" y="3382"/>
                </a:lnTo>
                <a:lnTo>
                  <a:pt x="19941" y="3685"/>
                </a:lnTo>
                <a:lnTo>
                  <a:pt x="19746" y="3945"/>
                </a:lnTo>
                <a:lnTo>
                  <a:pt x="19529" y="4162"/>
                </a:lnTo>
                <a:lnTo>
                  <a:pt x="19421" y="4270"/>
                </a:lnTo>
                <a:lnTo>
                  <a:pt x="19312" y="4335"/>
                </a:lnTo>
                <a:lnTo>
                  <a:pt x="19182" y="4400"/>
                </a:lnTo>
                <a:lnTo>
                  <a:pt x="19074" y="4465"/>
                </a:lnTo>
                <a:lnTo>
                  <a:pt x="18944" y="4487"/>
                </a:lnTo>
                <a:lnTo>
                  <a:pt x="18684" y="4487"/>
                </a:lnTo>
                <a:lnTo>
                  <a:pt x="18575" y="4465"/>
                </a:lnTo>
                <a:lnTo>
                  <a:pt x="18315" y="4379"/>
                </a:lnTo>
                <a:lnTo>
                  <a:pt x="18055" y="4270"/>
                </a:lnTo>
                <a:lnTo>
                  <a:pt x="17795" y="4119"/>
                </a:lnTo>
                <a:lnTo>
                  <a:pt x="17231" y="3750"/>
                </a:lnTo>
                <a:lnTo>
                  <a:pt x="16950" y="3577"/>
                </a:lnTo>
                <a:lnTo>
                  <a:pt x="16646" y="3403"/>
                </a:lnTo>
                <a:lnTo>
                  <a:pt x="16321" y="3252"/>
                </a:lnTo>
                <a:lnTo>
                  <a:pt x="15996" y="3143"/>
                </a:lnTo>
                <a:lnTo>
                  <a:pt x="15823" y="3100"/>
                </a:lnTo>
                <a:lnTo>
                  <a:pt x="15628" y="3078"/>
                </a:lnTo>
                <a:lnTo>
                  <a:pt x="15454" y="3056"/>
                </a:lnTo>
                <a:lnTo>
                  <a:pt x="15281" y="3056"/>
                </a:lnTo>
                <a:lnTo>
                  <a:pt x="15086" y="3078"/>
                </a:lnTo>
                <a:lnTo>
                  <a:pt x="14891" y="3121"/>
                </a:lnTo>
                <a:lnTo>
                  <a:pt x="14696" y="3165"/>
                </a:lnTo>
                <a:lnTo>
                  <a:pt x="14479" y="3230"/>
                </a:lnTo>
                <a:lnTo>
                  <a:pt x="14089" y="3425"/>
                </a:lnTo>
                <a:lnTo>
                  <a:pt x="13742" y="3598"/>
                </a:lnTo>
                <a:lnTo>
                  <a:pt x="13460" y="3793"/>
                </a:lnTo>
                <a:lnTo>
                  <a:pt x="13200" y="4010"/>
                </a:lnTo>
                <a:lnTo>
                  <a:pt x="12983" y="4227"/>
                </a:lnTo>
                <a:lnTo>
                  <a:pt x="12788" y="4444"/>
                </a:lnTo>
                <a:lnTo>
                  <a:pt x="12615" y="4682"/>
                </a:lnTo>
                <a:lnTo>
                  <a:pt x="12485" y="4920"/>
                </a:lnTo>
                <a:lnTo>
                  <a:pt x="12376" y="5137"/>
                </a:lnTo>
                <a:lnTo>
                  <a:pt x="12268" y="5376"/>
                </a:lnTo>
                <a:lnTo>
                  <a:pt x="12095" y="5831"/>
                </a:lnTo>
                <a:lnTo>
                  <a:pt x="11943" y="6264"/>
                </a:lnTo>
                <a:lnTo>
                  <a:pt x="11769" y="6654"/>
                </a:lnTo>
                <a:lnTo>
                  <a:pt x="11726" y="6741"/>
                </a:lnTo>
                <a:lnTo>
                  <a:pt x="11661" y="6806"/>
                </a:lnTo>
                <a:lnTo>
                  <a:pt x="11596" y="6850"/>
                </a:lnTo>
                <a:lnTo>
                  <a:pt x="11509" y="6871"/>
                </a:lnTo>
                <a:lnTo>
                  <a:pt x="11336" y="6871"/>
                </a:lnTo>
                <a:lnTo>
                  <a:pt x="11141" y="6806"/>
                </a:lnTo>
                <a:lnTo>
                  <a:pt x="10902" y="6698"/>
                </a:lnTo>
                <a:lnTo>
                  <a:pt x="10642" y="6546"/>
                </a:lnTo>
                <a:lnTo>
                  <a:pt x="10057" y="6178"/>
                </a:lnTo>
                <a:lnTo>
                  <a:pt x="9732" y="5983"/>
                </a:lnTo>
                <a:lnTo>
                  <a:pt x="9407" y="5787"/>
                </a:lnTo>
                <a:lnTo>
                  <a:pt x="9060" y="5592"/>
                </a:lnTo>
                <a:lnTo>
                  <a:pt x="8692" y="5441"/>
                </a:lnTo>
                <a:lnTo>
                  <a:pt x="8323" y="5311"/>
                </a:lnTo>
                <a:lnTo>
                  <a:pt x="7933" y="5246"/>
                </a:lnTo>
                <a:lnTo>
                  <a:pt x="7738" y="5224"/>
                </a:lnTo>
                <a:lnTo>
                  <a:pt x="7543" y="5202"/>
                </a:lnTo>
                <a:lnTo>
                  <a:pt x="7348" y="5224"/>
                </a:lnTo>
                <a:lnTo>
                  <a:pt x="7153" y="5246"/>
                </a:lnTo>
                <a:lnTo>
                  <a:pt x="6958" y="5289"/>
                </a:lnTo>
                <a:lnTo>
                  <a:pt x="6784" y="5354"/>
                </a:lnTo>
                <a:lnTo>
                  <a:pt x="6611" y="5419"/>
                </a:lnTo>
                <a:lnTo>
                  <a:pt x="6459" y="5506"/>
                </a:lnTo>
                <a:lnTo>
                  <a:pt x="6307" y="5592"/>
                </a:lnTo>
                <a:lnTo>
                  <a:pt x="6177" y="5679"/>
                </a:lnTo>
                <a:lnTo>
                  <a:pt x="5939" y="5896"/>
                </a:lnTo>
                <a:lnTo>
                  <a:pt x="5744" y="6156"/>
                </a:lnTo>
                <a:lnTo>
                  <a:pt x="5592" y="6416"/>
                </a:lnTo>
                <a:lnTo>
                  <a:pt x="5441" y="6698"/>
                </a:lnTo>
                <a:lnTo>
                  <a:pt x="5332" y="6980"/>
                </a:lnTo>
                <a:lnTo>
                  <a:pt x="5245" y="7283"/>
                </a:lnTo>
                <a:lnTo>
                  <a:pt x="5159" y="7565"/>
                </a:lnTo>
                <a:lnTo>
                  <a:pt x="5029" y="8107"/>
                </a:lnTo>
                <a:lnTo>
                  <a:pt x="4964" y="8345"/>
                </a:lnTo>
                <a:lnTo>
                  <a:pt x="4899" y="8562"/>
                </a:lnTo>
                <a:lnTo>
                  <a:pt x="4812" y="8735"/>
                </a:lnTo>
                <a:lnTo>
                  <a:pt x="4725" y="8865"/>
                </a:lnTo>
                <a:lnTo>
                  <a:pt x="4639" y="8974"/>
                </a:lnTo>
                <a:lnTo>
                  <a:pt x="4509" y="9039"/>
                </a:lnTo>
                <a:lnTo>
                  <a:pt x="4357" y="9060"/>
                </a:lnTo>
                <a:lnTo>
                  <a:pt x="4205" y="9082"/>
                </a:lnTo>
                <a:lnTo>
                  <a:pt x="4032" y="9082"/>
                </a:lnTo>
                <a:lnTo>
                  <a:pt x="3858" y="9060"/>
                </a:lnTo>
                <a:lnTo>
                  <a:pt x="3468" y="8974"/>
                </a:lnTo>
                <a:lnTo>
                  <a:pt x="3056" y="8887"/>
                </a:lnTo>
                <a:lnTo>
                  <a:pt x="2623" y="8822"/>
                </a:lnTo>
                <a:lnTo>
                  <a:pt x="2406" y="8800"/>
                </a:lnTo>
                <a:lnTo>
                  <a:pt x="2211" y="8800"/>
                </a:lnTo>
                <a:lnTo>
                  <a:pt x="2016" y="8822"/>
                </a:lnTo>
                <a:lnTo>
                  <a:pt x="1821" y="8865"/>
                </a:lnTo>
                <a:lnTo>
                  <a:pt x="1626" y="8952"/>
                </a:lnTo>
                <a:lnTo>
                  <a:pt x="1452" y="9039"/>
                </a:lnTo>
                <a:lnTo>
                  <a:pt x="1279" y="9169"/>
                </a:lnTo>
                <a:lnTo>
                  <a:pt x="1106" y="9320"/>
                </a:lnTo>
                <a:lnTo>
                  <a:pt x="954" y="9494"/>
                </a:lnTo>
                <a:lnTo>
                  <a:pt x="802" y="9667"/>
                </a:lnTo>
                <a:lnTo>
                  <a:pt x="542" y="10036"/>
                </a:lnTo>
                <a:lnTo>
                  <a:pt x="325" y="10382"/>
                </a:lnTo>
                <a:lnTo>
                  <a:pt x="152" y="10686"/>
                </a:lnTo>
                <a:lnTo>
                  <a:pt x="0" y="10989"/>
                </a:lnTo>
                <a:lnTo>
                  <a:pt x="36999" y="10989"/>
                </a:lnTo>
                <a:lnTo>
                  <a:pt x="36977" y="10838"/>
                </a:lnTo>
                <a:lnTo>
                  <a:pt x="36912" y="10491"/>
                </a:lnTo>
                <a:lnTo>
                  <a:pt x="36782" y="9971"/>
                </a:lnTo>
                <a:lnTo>
                  <a:pt x="36695" y="9667"/>
                </a:lnTo>
                <a:lnTo>
                  <a:pt x="36565" y="9364"/>
                </a:lnTo>
                <a:lnTo>
                  <a:pt x="36435" y="9039"/>
                </a:lnTo>
                <a:lnTo>
                  <a:pt x="36283" y="8692"/>
                </a:lnTo>
                <a:lnTo>
                  <a:pt x="36110" y="8367"/>
                </a:lnTo>
                <a:lnTo>
                  <a:pt x="35893" y="8063"/>
                </a:lnTo>
                <a:lnTo>
                  <a:pt x="35655" y="7760"/>
                </a:lnTo>
                <a:lnTo>
                  <a:pt x="35395" y="7478"/>
                </a:lnTo>
                <a:lnTo>
                  <a:pt x="35113" y="7261"/>
                </a:lnTo>
                <a:lnTo>
                  <a:pt x="34961" y="7153"/>
                </a:lnTo>
                <a:lnTo>
                  <a:pt x="34788" y="7066"/>
                </a:lnTo>
                <a:lnTo>
                  <a:pt x="34463" y="6915"/>
                </a:lnTo>
                <a:lnTo>
                  <a:pt x="34159" y="6850"/>
                </a:lnTo>
                <a:lnTo>
                  <a:pt x="33877" y="6806"/>
                </a:lnTo>
                <a:lnTo>
                  <a:pt x="33617" y="6828"/>
                </a:lnTo>
                <a:lnTo>
                  <a:pt x="33357" y="6871"/>
                </a:lnTo>
                <a:lnTo>
                  <a:pt x="33119" y="6936"/>
                </a:lnTo>
                <a:lnTo>
                  <a:pt x="32664" y="7088"/>
                </a:lnTo>
                <a:lnTo>
                  <a:pt x="32447" y="7175"/>
                </a:lnTo>
                <a:lnTo>
                  <a:pt x="32230" y="7240"/>
                </a:lnTo>
                <a:lnTo>
                  <a:pt x="32013" y="7261"/>
                </a:lnTo>
                <a:lnTo>
                  <a:pt x="31775" y="7261"/>
                </a:lnTo>
                <a:lnTo>
                  <a:pt x="31537" y="7240"/>
                </a:lnTo>
                <a:lnTo>
                  <a:pt x="31298" y="7131"/>
                </a:lnTo>
                <a:lnTo>
                  <a:pt x="31038" y="6980"/>
                </a:lnTo>
                <a:lnTo>
                  <a:pt x="30778" y="6763"/>
                </a:lnTo>
                <a:lnTo>
                  <a:pt x="30648" y="6459"/>
                </a:lnTo>
                <a:lnTo>
                  <a:pt x="30323" y="5657"/>
                </a:lnTo>
                <a:lnTo>
                  <a:pt x="30084" y="5116"/>
                </a:lnTo>
                <a:lnTo>
                  <a:pt x="29803" y="4530"/>
                </a:lnTo>
                <a:lnTo>
                  <a:pt x="29456" y="3880"/>
                </a:lnTo>
                <a:lnTo>
                  <a:pt x="29066" y="3230"/>
                </a:lnTo>
                <a:lnTo>
                  <a:pt x="28632" y="2601"/>
                </a:lnTo>
                <a:lnTo>
                  <a:pt x="28416" y="2276"/>
                </a:lnTo>
                <a:lnTo>
                  <a:pt x="28155" y="1973"/>
                </a:lnTo>
                <a:lnTo>
                  <a:pt x="27917" y="1691"/>
                </a:lnTo>
                <a:lnTo>
                  <a:pt x="27635" y="1409"/>
                </a:lnTo>
                <a:lnTo>
                  <a:pt x="27375" y="1149"/>
                </a:lnTo>
                <a:lnTo>
                  <a:pt x="27072" y="911"/>
                </a:lnTo>
                <a:lnTo>
                  <a:pt x="26790" y="694"/>
                </a:lnTo>
                <a:lnTo>
                  <a:pt x="26465" y="499"/>
                </a:lnTo>
                <a:lnTo>
                  <a:pt x="26161" y="325"/>
                </a:lnTo>
                <a:lnTo>
                  <a:pt x="25836" y="195"/>
                </a:lnTo>
                <a:lnTo>
                  <a:pt x="25489" y="87"/>
                </a:lnTo>
                <a:lnTo>
                  <a:pt x="25143" y="22"/>
                </a:lnTo>
                <a:lnTo>
                  <a:pt x="247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64"/>
          <p:cNvSpPr/>
          <p:nvPr/>
        </p:nvSpPr>
        <p:spPr>
          <a:xfrm>
            <a:off x="8056153" y="1844280"/>
            <a:ext cx="699466" cy="207766"/>
          </a:xfrm>
          <a:custGeom>
            <a:avLst/>
            <a:gdLst/>
            <a:ahLst/>
            <a:cxnLst/>
            <a:rect l="l" t="t" r="r" b="b"/>
            <a:pathLst>
              <a:path w="36999" h="10990" extrusionOk="0">
                <a:moveTo>
                  <a:pt x="24796" y="0"/>
                </a:moveTo>
                <a:lnTo>
                  <a:pt x="24427" y="22"/>
                </a:lnTo>
                <a:lnTo>
                  <a:pt x="24081" y="65"/>
                </a:lnTo>
                <a:lnTo>
                  <a:pt x="23755" y="130"/>
                </a:lnTo>
                <a:lnTo>
                  <a:pt x="23430" y="195"/>
                </a:lnTo>
                <a:lnTo>
                  <a:pt x="23149" y="282"/>
                </a:lnTo>
                <a:lnTo>
                  <a:pt x="22867" y="390"/>
                </a:lnTo>
                <a:lnTo>
                  <a:pt x="22628" y="499"/>
                </a:lnTo>
                <a:lnTo>
                  <a:pt x="22390" y="629"/>
                </a:lnTo>
                <a:lnTo>
                  <a:pt x="22173" y="759"/>
                </a:lnTo>
                <a:lnTo>
                  <a:pt x="21956" y="889"/>
                </a:lnTo>
                <a:lnTo>
                  <a:pt x="21761" y="1041"/>
                </a:lnTo>
                <a:lnTo>
                  <a:pt x="21588" y="1192"/>
                </a:lnTo>
                <a:lnTo>
                  <a:pt x="21436" y="1344"/>
                </a:lnTo>
                <a:lnTo>
                  <a:pt x="21155" y="1691"/>
                </a:lnTo>
                <a:lnTo>
                  <a:pt x="20894" y="2038"/>
                </a:lnTo>
                <a:lnTo>
                  <a:pt x="20678" y="2385"/>
                </a:lnTo>
                <a:lnTo>
                  <a:pt x="20461" y="2731"/>
                </a:lnTo>
                <a:lnTo>
                  <a:pt x="20114" y="3382"/>
                </a:lnTo>
                <a:lnTo>
                  <a:pt x="19941" y="3685"/>
                </a:lnTo>
                <a:lnTo>
                  <a:pt x="19746" y="3945"/>
                </a:lnTo>
                <a:lnTo>
                  <a:pt x="19529" y="4162"/>
                </a:lnTo>
                <a:lnTo>
                  <a:pt x="19421" y="4270"/>
                </a:lnTo>
                <a:lnTo>
                  <a:pt x="19312" y="4335"/>
                </a:lnTo>
                <a:lnTo>
                  <a:pt x="19182" y="4400"/>
                </a:lnTo>
                <a:lnTo>
                  <a:pt x="19074" y="4465"/>
                </a:lnTo>
                <a:lnTo>
                  <a:pt x="18944" y="4487"/>
                </a:lnTo>
                <a:lnTo>
                  <a:pt x="18684" y="4487"/>
                </a:lnTo>
                <a:lnTo>
                  <a:pt x="18575" y="4465"/>
                </a:lnTo>
                <a:lnTo>
                  <a:pt x="18315" y="4379"/>
                </a:lnTo>
                <a:lnTo>
                  <a:pt x="18055" y="4270"/>
                </a:lnTo>
                <a:lnTo>
                  <a:pt x="17795" y="4119"/>
                </a:lnTo>
                <a:lnTo>
                  <a:pt x="17231" y="3750"/>
                </a:lnTo>
                <a:lnTo>
                  <a:pt x="16950" y="3577"/>
                </a:lnTo>
                <a:lnTo>
                  <a:pt x="16646" y="3403"/>
                </a:lnTo>
                <a:lnTo>
                  <a:pt x="16321" y="3252"/>
                </a:lnTo>
                <a:lnTo>
                  <a:pt x="15996" y="3143"/>
                </a:lnTo>
                <a:lnTo>
                  <a:pt x="15823" y="3100"/>
                </a:lnTo>
                <a:lnTo>
                  <a:pt x="15628" y="3078"/>
                </a:lnTo>
                <a:lnTo>
                  <a:pt x="15454" y="3056"/>
                </a:lnTo>
                <a:lnTo>
                  <a:pt x="15281" y="3056"/>
                </a:lnTo>
                <a:lnTo>
                  <a:pt x="15086" y="3078"/>
                </a:lnTo>
                <a:lnTo>
                  <a:pt x="14891" y="3121"/>
                </a:lnTo>
                <a:lnTo>
                  <a:pt x="14696" y="3165"/>
                </a:lnTo>
                <a:lnTo>
                  <a:pt x="14479" y="3230"/>
                </a:lnTo>
                <a:lnTo>
                  <a:pt x="14089" y="3425"/>
                </a:lnTo>
                <a:lnTo>
                  <a:pt x="13742" y="3598"/>
                </a:lnTo>
                <a:lnTo>
                  <a:pt x="13460" y="3793"/>
                </a:lnTo>
                <a:lnTo>
                  <a:pt x="13200" y="4010"/>
                </a:lnTo>
                <a:lnTo>
                  <a:pt x="12983" y="4227"/>
                </a:lnTo>
                <a:lnTo>
                  <a:pt x="12788" y="4444"/>
                </a:lnTo>
                <a:lnTo>
                  <a:pt x="12615" y="4682"/>
                </a:lnTo>
                <a:lnTo>
                  <a:pt x="12485" y="4920"/>
                </a:lnTo>
                <a:lnTo>
                  <a:pt x="12376" y="5137"/>
                </a:lnTo>
                <a:lnTo>
                  <a:pt x="12268" y="5376"/>
                </a:lnTo>
                <a:lnTo>
                  <a:pt x="12095" y="5831"/>
                </a:lnTo>
                <a:lnTo>
                  <a:pt x="11943" y="6264"/>
                </a:lnTo>
                <a:lnTo>
                  <a:pt x="11769" y="6654"/>
                </a:lnTo>
                <a:lnTo>
                  <a:pt x="11726" y="6741"/>
                </a:lnTo>
                <a:lnTo>
                  <a:pt x="11661" y="6806"/>
                </a:lnTo>
                <a:lnTo>
                  <a:pt x="11596" y="6850"/>
                </a:lnTo>
                <a:lnTo>
                  <a:pt x="11509" y="6871"/>
                </a:lnTo>
                <a:lnTo>
                  <a:pt x="11336" y="6871"/>
                </a:lnTo>
                <a:lnTo>
                  <a:pt x="11141" y="6806"/>
                </a:lnTo>
                <a:lnTo>
                  <a:pt x="10902" y="6698"/>
                </a:lnTo>
                <a:lnTo>
                  <a:pt x="10642" y="6546"/>
                </a:lnTo>
                <a:lnTo>
                  <a:pt x="10057" y="6178"/>
                </a:lnTo>
                <a:lnTo>
                  <a:pt x="9732" y="5983"/>
                </a:lnTo>
                <a:lnTo>
                  <a:pt x="9407" y="5787"/>
                </a:lnTo>
                <a:lnTo>
                  <a:pt x="9060" y="5592"/>
                </a:lnTo>
                <a:lnTo>
                  <a:pt x="8692" y="5441"/>
                </a:lnTo>
                <a:lnTo>
                  <a:pt x="8323" y="5311"/>
                </a:lnTo>
                <a:lnTo>
                  <a:pt x="7933" y="5246"/>
                </a:lnTo>
                <a:lnTo>
                  <a:pt x="7738" y="5224"/>
                </a:lnTo>
                <a:lnTo>
                  <a:pt x="7543" y="5202"/>
                </a:lnTo>
                <a:lnTo>
                  <a:pt x="7348" y="5224"/>
                </a:lnTo>
                <a:lnTo>
                  <a:pt x="7153" y="5246"/>
                </a:lnTo>
                <a:lnTo>
                  <a:pt x="6958" y="5289"/>
                </a:lnTo>
                <a:lnTo>
                  <a:pt x="6784" y="5354"/>
                </a:lnTo>
                <a:lnTo>
                  <a:pt x="6611" y="5419"/>
                </a:lnTo>
                <a:lnTo>
                  <a:pt x="6459" y="5506"/>
                </a:lnTo>
                <a:lnTo>
                  <a:pt x="6307" y="5592"/>
                </a:lnTo>
                <a:lnTo>
                  <a:pt x="6177" y="5679"/>
                </a:lnTo>
                <a:lnTo>
                  <a:pt x="5939" y="5896"/>
                </a:lnTo>
                <a:lnTo>
                  <a:pt x="5744" y="6156"/>
                </a:lnTo>
                <a:lnTo>
                  <a:pt x="5592" y="6416"/>
                </a:lnTo>
                <a:lnTo>
                  <a:pt x="5441" y="6698"/>
                </a:lnTo>
                <a:lnTo>
                  <a:pt x="5332" y="6980"/>
                </a:lnTo>
                <a:lnTo>
                  <a:pt x="5245" y="7283"/>
                </a:lnTo>
                <a:lnTo>
                  <a:pt x="5159" y="7565"/>
                </a:lnTo>
                <a:lnTo>
                  <a:pt x="5029" y="8107"/>
                </a:lnTo>
                <a:lnTo>
                  <a:pt x="4964" y="8345"/>
                </a:lnTo>
                <a:lnTo>
                  <a:pt x="4899" y="8562"/>
                </a:lnTo>
                <a:lnTo>
                  <a:pt x="4812" y="8735"/>
                </a:lnTo>
                <a:lnTo>
                  <a:pt x="4725" y="8865"/>
                </a:lnTo>
                <a:lnTo>
                  <a:pt x="4639" y="8974"/>
                </a:lnTo>
                <a:lnTo>
                  <a:pt x="4509" y="9039"/>
                </a:lnTo>
                <a:lnTo>
                  <a:pt x="4357" y="9060"/>
                </a:lnTo>
                <a:lnTo>
                  <a:pt x="4205" y="9082"/>
                </a:lnTo>
                <a:lnTo>
                  <a:pt x="4032" y="9082"/>
                </a:lnTo>
                <a:lnTo>
                  <a:pt x="3858" y="9060"/>
                </a:lnTo>
                <a:lnTo>
                  <a:pt x="3468" y="8974"/>
                </a:lnTo>
                <a:lnTo>
                  <a:pt x="3056" y="8887"/>
                </a:lnTo>
                <a:lnTo>
                  <a:pt x="2623" y="8822"/>
                </a:lnTo>
                <a:lnTo>
                  <a:pt x="2406" y="8800"/>
                </a:lnTo>
                <a:lnTo>
                  <a:pt x="2211" y="8800"/>
                </a:lnTo>
                <a:lnTo>
                  <a:pt x="2016" y="8822"/>
                </a:lnTo>
                <a:lnTo>
                  <a:pt x="1821" y="8865"/>
                </a:lnTo>
                <a:lnTo>
                  <a:pt x="1626" y="8952"/>
                </a:lnTo>
                <a:lnTo>
                  <a:pt x="1452" y="9039"/>
                </a:lnTo>
                <a:lnTo>
                  <a:pt x="1279" y="9169"/>
                </a:lnTo>
                <a:lnTo>
                  <a:pt x="1106" y="9320"/>
                </a:lnTo>
                <a:lnTo>
                  <a:pt x="954" y="9494"/>
                </a:lnTo>
                <a:lnTo>
                  <a:pt x="802" y="9667"/>
                </a:lnTo>
                <a:lnTo>
                  <a:pt x="542" y="10036"/>
                </a:lnTo>
                <a:lnTo>
                  <a:pt x="325" y="10382"/>
                </a:lnTo>
                <a:lnTo>
                  <a:pt x="152" y="10686"/>
                </a:lnTo>
                <a:lnTo>
                  <a:pt x="0" y="10989"/>
                </a:lnTo>
                <a:lnTo>
                  <a:pt x="36999" y="10989"/>
                </a:lnTo>
                <a:lnTo>
                  <a:pt x="36977" y="10838"/>
                </a:lnTo>
                <a:lnTo>
                  <a:pt x="36912" y="10491"/>
                </a:lnTo>
                <a:lnTo>
                  <a:pt x="36782" y="9971"/>
                </a:lnTo>
                <a:lnTo>
                  <a:pt x="36695" y="9667"/>
                </a:lnTo>
                <a:lnTo>
                  <a:pt x="36565" y="9364"/>
                </a:lnTo>
                <a:lnTo>
                  <a:pt x="36435" y="9039"/>
                </a:lnTo>
                <a:lnTo>
                  <a:pt x="36283" y="8692"/>
                </a:lnTo>
                <a:lnTo>
                  <a:pt x="36110" y="8367"/>
                </a:lnTo>
                <a:lnTo>
                  <a:pt x="35893" y="8063"/>
                </a:lnTo>
                <a:lnTo>
                  <a:pt x="35655" y="7760"/>
                </a:lnTo>
                <a:lnTo>
                  <a:pt x="35395" y="7478"/>
                </a:lnTo>
                <a:lnTo>
                  <a:pt x="35113" y="7261"/>
                </a:lnTo>
                <a:lnTo>
                  <a:pt x="34961" y="7153"/>
                </a:lnTo>
                <a:lnTo>
                  <a:pt x="34788" y="7066"/>
                </a:lnTo>
                <a:lnTo>
                  <a:pt x="34463" y="6915"/>
                </a:lnTo>
                <a:lnTo>
                  <a:pt x="34159" y="6850"/>
                </a:lnTo>
                <a:lnTo>
                  <a:pt x="33877" y="6806"/>
                </a:lnTo>
                <a:lnTo>
                  <a:pt x="33617" y="6828"/>
                </a:lnTo>
                <a:lnTo>
                  <a:pt x="33357" y="6871"/>
                </a:lnTo>
                <a:lnTo>
                  <a:pt x="33119" y="6936"/>
                </a:lnTo>
                <a:lnTo>
                  <a:pt x="32664" y="7088"/>
                </a:lnTo>
                <a:lnTo>
                  <a:pt x="32447" y="7175"/>
                </a:lnTo>
                <a:lnTo>
                  <a:pt x="32230" y="7240"/>
                </a:lnTo>
                <a:lnTo>
                  <a:pt x="32013" y="7261"/>
                </a:lnTo>
                <a:lnTo>
                  <a:pt x="31775" y="7261"/>
                </a:lnTo>
                <a:lnTo>
                  <a:pt x="31537" y="7240"/>
                </a:lnTo>
                <a:lnTo>
                  <a:pt x="31298" y="7131"/>
                </a:lnTo>
                <a:lnTo>
                  <a:pt x="31038" y="6980"/>
                </a:lnTo>
                <a:lnTo>
                  <a:pt x="30778" y="6763"/>
                </a:lnTo>
                <a:lnTo>
                  <a:pt x="30648" y="6459"/>
                </a:lnTo>
                <a:lnTo>
                  <a:pt x="30323" y="5657"/>
                </a:lnTo>
                <a:lnTo>
                  <a:pt x="30084" y="5116"/>
                </a:lnTo>
                <a:lnTo>
                  <a:pt x="29803" y="4530"/>
                </a:lnTo>
                <a:lnTo>
                  <a:pt x="29456" y="3880"/>
                </a:lnTo>
                <a:lnTo>
                  <a:pt x="29066" y="3230"/>
                </a:lnTo>
                <a:lnTo>
                  <a:pt x="28632" y="2601"/>
                </a:lnTo>
                <a:lnTo>
                  <a:pt x="28416" y="2276"/>
                </a:lnTo>
                <a:lnTo>
                  <a:pt x="28155" y="1973"/>
                </a:lnTo>
                <a:lnTo>
                  <a:pt x="27917" y="1691"/>
                </a:lnTo>
                <a:lnTo>
                  <a:pt x="27635" y="1409"/>
                </a:lnTo>
                <a:lnTo>
                  <a:pt x="27375" y="1149"/>
                </a:lnTo>
                <a:lnTo>
                  <a:pt x="27072" y="911"/>
                </a:lnTo>
                <a:lnTo>
                  <a:pt x="26790" y="694"/>
                </a:lnTo>
                <a:lnTo>
                  <a:pt x="26465" y="499"/>
                </a:lnTo>
                <a:lnTo>
                  <a:pt x="26161" y="325"/>
                </a:lnTo>
                <a:lnTo>
                  <a:pt x="25836" y="195"/>
                </a:lnTo>
                <a:lnTo>
                  <a:pt x="25489" y="87"/>
                </a:lnTo>
                <a:lnTo>
                  <a:pt x="25143" y="22"/>
                </a:lnTo>
                <a:lnTo>
                  <a:pt x="247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Рисунок 4" descr="Изображение выглядит как айсберг, природа, Морской лед, Полярная шап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BFB94AC-9882-D3B2-7614-D44AB8CFC0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313"/>
          <a:stretch>
            <a:fillRect/>
          </a:stretch>
        </p:blipFill>
        <p:spPr>
          <a:xfrm>
            <a:off x="1407458" y="1542234"/>
            <a:ext cx="3717425" cy="3445578"/>
          </a:xfrm>
          <a:prstGeom prst="rect">
            <a:avLst/>
          </a:prstGeom>
        </p:spPr>
      </p:pic>
      <p:grpSp>
        <p:nvGrpSpPr>
          <p:cNvPr id="6" name="Google Shape;2694;p75">
            <a:extLst>
              <a:ext uri="{FF2B5EF4-FFF2-40B4-BE49-F238E27FC236}">
                <a16:creationId xmlns:a16="http://schemas.microsoft.com/office/drawing/2014/main" id="{C06702E3-E79D-A583-CA22-9DAA961A8A36}"/>
              </a:ext>
            </a:extLst>
          </p:cNvPr>
          <p:cNvGrpSpPr/>
          <p:nvPr/>
        </p:nvGrpSpPr>
        <p:grpSpPr>
          <a:xfrm>
            <a:off x="8423643" y="4410635"/>
            <a:ext cx="659279" cy="577177"/>
            <a:chOff x="3972100" y="1315225"/>
            <a:chExt cx="402325" cy="379700"/>
          </a:xfrm>
        </p:grpSpPr>
        <p:sp>
          <p:nvSpPr>
            <p:cNvPr id="7" name="Google Shape;2695;p75">
              <a:extLst>
                <a:ext uri="{FF2B5EF4-FFF2-40B4-BE49-F238E27FC236}">
                  <a16:creationId xmlns:a16="http://schemas.microsoft.com/office/drawing/2014/main" id="{B4EC4771-8E29-C964-F4C6-46306608DD7F}"/>
                </a:ext>
              </a:extLst>
            </p:cNvPr>
            <p:cNvSpPr/>
            <p:nvPr/>
          </p:nvSpPr>
          <p:spPr>
            <a:xfrm>
              <a:off x="4115025" y="1467875"/>
              <a:ext cx="253575" cy="84750"/>
            </a:xfrm>
            <a:custGeom>
              <a:avLst/>
              <a:gdLst/>
              <a:ahLst/>
              <a:cxnLst/>
              <a:rect l="l" t="t" r="r" b="b"/>
              <a:pathLst>
                <a:path w="10143" h="3390" extrusionOk="0">
                  <a:moveTo>
                    <a:pt x="260" y="0"/>
                  </a:moveTo>
                  <a:lnTo>
                    <a:pt x="9910" y="0"/>
                  </a:lnTo>
                  <a:lnTo>
                    <a:pt x="9910" y="0"/>
                  </a:lnTo>
                  <a:lnTo>
                    <a:pt x="10013" y="26"/>
                  </a:lnTo>
                  <a:lnTo>
                    <a:pt x="10091" y="78"/>
                  </a:lnTo>
                  <a:lnTo>
                    <a:pt x="10142" y="156"/>
                  </a:lnTo>
                  <a:lnTo>
                    <a:pt x="10142" y="259"/>
                  </a:lnTo>
                  <a:lnTo>
                    <a:pt x="10142" y="3157"/>
                  </a:lnTo>
                  <a:lnTo>
                    <a:pt x="10142" y="3157"/>
                  </a:lnTo>
                  <a:lnTo>
                    <a:pt x="10142" y="3260"/>
                  </a:lnTo>
                  <a:lnTo>
                    <a:pt x="10091" y="3338"/>
                  </a:lnTo>
                  <a:lnTo>
                    <a:pt x="10013" y="3389"/>
                  </a:lnTo>
                  <a:lnTo>
                    <a:pt x="9910" y="3389"/>
                  </a:lnTo>
                  <a:lnTo>
                    <a:pt x="260" y="3389"/>
                  </a:lnTo>
                  <a:lnTo>
                    <a:pt x="260" y="3389"/>
                  </a:lnTo>
                  <a:lnTo>
                    <a:pt x="156" y="3389"/>
                  </a:lnTo>
                  <a:lnTo>
                    <a:pt x="78" y="3338"/>
                  </a:lnTo>
                  <a:lnTo>
                    <a:pt x="27" y="3260"/>
                  </a:lnTo>
                  <a:lnTo>
                    <a:pt x="1" y="3157"/>
                  </a:lnTo>
                  <a:lnTo>
                    <a:pt x="1" y="259"/>
                  </a:lnTo>
                  <a:lnTo>
                    <a:pt x="1" y="259"/>
                  </a:lnTo>
                  <a:lnTo>
                    <a:pt x="27" y="156"/>
                  </a:lnTo>
                  <a:lnTo>
                    <a:pt x="78" y="78"/>
                  </a:lnTo>
                  <a:lnTo>
                    <a:pt x="156" y="26"/>
                  </a:lnTo>
                  <a:lnTo>
                    <a:pt x="260" y="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6;p75">
              <a:extLst>
                <a:ext uri="{FF2B5EF4-FFF2-40B4-BE49-F238E27FC236}">
                  <a16:creationId xmlns:a16="http://schemas.microsoft.com/office/drawing/2014/main" id="{162448AC-B917-7A77-3BB9-2599440B3742}"/>
                </a:ext>
              </a:extLst>
            </p:cNvPr>
            <p:cNvSpPr/>
            <p:nvPr/>
          </p:nvSpPr>
          <p:spPr>
            <a:xfrm>
              <a:off x="3977925" y="1424525"/>
              <a:ext cx="171425" cy="172075"/>
            </a:xfrm>
            <a:custGeom>
              <a:avLst/>
              <a:gdLst/>
              <a:ahLst/>
              <a:cxnLst/>
              <a:rect l="l" t="t" r="r" b="b"/>
              <a:pathLst>
                <a:path w="6857" h="6883" extrusionOk="0">
                  <a:moveTo>
                    <a:pt x="1009" y="1010"/>
                  </a:moveTo>
                  <a:lnTo>
                    <a:pt x="1009" y="1010"/>
                  </a:lnTo>
                  <a:lnTo>
                    <a:pt x="1268" y="777"/>
                  </a:lnTo>
                  <a:lnTo>
                    <a:pt x="1552" y="570"/>
                  </a:lnTo>
                  <a:lnTo>
                    <a:pt x="1837" y="389"/>
                  </a:lnTo>
                  <a:lnTo>
                    <a:pt x="2147" y="260"/>
                  </a:lnTo>
                  <a:lnTo>
                    <a:pt x="2458" y="156"/>
                  </a:lnTo>
                  <a:lnTo>
                    <a:pt x="2768" y="79"/>
                  </a:lnTo>
                  <a:lnTo>
                    <a:pt x="3105" y="27"/>
                  </a:lnTo>
                  <a:lnTo>
                    <a:pt x="3441" y="1"/>
                  </a:lnTo>
                  <a:lnTo>
                    <a:pt x="3751" y="27"/>
                  </a:lnTo>
                  <a:lnTo>
                    <a:pt x="4088" y="79"/>
                  </a:lnTo>
                  <a:lnTo>
                    <a:pt x="4424" y="156"/>
                  </a:lnTo>
                  <a:lnTo>
                    <a:pt x="4735" y="260"/>
                  </a:lnTo>
                  <a:lnTo>
                    <a:pt x="5019" y="389"/>
                  </a:lnTo>
                  <a:lnTo>
                    <a:pt x="5330" y="570"/>
                  </a:lnTo>
                  <a:lnTo>
                    <a:pt x="5588" y="777"/>
                  </a:lnTo>
                  <a:lnTo>
                    <a:pt x="5873" y="1010"/>
                  </a:lnTo>
                  <a:lnTo>
                    <a:pt x="5873" y="1010"/>
                  </a:lnTo>
                  <a:lnTo>
                    <a:pt x="6106" y="1269"/>
                  </a:lnTo>
                  <a:lnTo>
                    <a:pt x="6313" y="1553"/>
                  </a:lnTo>
                  <a:lnTo>
                    <a:pt x="6468" y="1838"/>
                  </a:lnTo>
                  <a:lnTo>
                    <a:pt x="6623" y="2148"/>
                  </a:lnTo>
                  <a:lnTo>
                    <a:pt x="6727" y="2459"/>
                  </a:lnTo>
                  <a:lnTo>
                    <a:pt x="6804" y="2795"/>
                  </a:lnTo>
                  <a:lnTo>
                    <a:pt x="6856" y="3106"/>
                  </a:lnTo>
                  <a:lnTo>
                    <a:pt x="6856" y="3442"/>
                  </a:lnTo>
                  <a:lnTo>
                    <a:pt x="6856" y="3778"/>
                  </a:lnTo>
                  <a:lnTo>
                    <a:pt x="6804" y="4089"/>
                  </a:lnTo>
                  <a:lnTo>
                    <a:pt x="6727" y="4425"/>
                  </a:lnTo>
                  <a:lnTo>
                    <a:pt x="6623" y="4735"/>
                  </a:lnTo>
                  <a:lnTo>
                    <a:pt x="6468" y="5046"/>
                  </a:lnTo>
                  <a:lnTo>
                    <a:pt x="6313" y="5330"/>
                  </a:lnTo>
                  <a:lnTo>
                    <a:pt x="6106" y="5615"/>
                  </a:lnTo>
                  <a:lnTo>
                    <a:pt x="5873" y="5874"/>
                  </a:lnTo>
                  <a:lnTo>
                    <a:pt x="5873" y="5874"/>
                  </a:lnTo>
                  <a:lnTo>
                    <a:pt x="5588" y="6107"/>
                  </a:lnTo>
                  <a:lnTo>
                    <a:pt x="5330" y="6314"/>
                  </a:lnTo>
                  <a:lnTo>
                    <a:pt x="5019" y="6469"/>
                  </a:lnTo>
                  <a:lnTo>
                    <a:pt x="4735" y="6624"/>
                  </a:lnTo>
                  <a:lnTo>
                    <a:pt x="4424" y="6728"/>
                  </a:lnTo>
                  <a:lnTo>
                    <a:pt x="4088" y="6805"/>
                  </a:lnTo>
                  <a:lnTo>
                    <a:pt x="3751" y="6857"/>
                  </a:lnTo>
                  <a:lnTo>
                    <a:pt x="3441" y="6883"/>
                  </a:lnTo>
                  <a:lnTo>
                    <a:pt x="3105" y="6857"/>
                  </a:lnTo>
                  <a:lnTo>
                    <a:pt x="2768" y="6805"/>
                  </a:lnTo>
                  <a:lnTo>
                    <a:pt x="2458" y="6728"/>
                  </a:lnTo>
                  <a:lnTo>
                    <a:pt x="2147" y="6624"/>
                  </a:lnTo>
                  <a:lnTo>
                    <a:pt x="1837" y="6469"/>
                  </a:lnTo>
                  <a:lnTo>
                    <a:pt x="1552" y="6314"/>
                  </a:lnTo>
                  <a:lnTo>
                    <a:pt x="1268" y="6107"/>
                  </a:lnTo>
                  <a:lnTo>
                    <a:pt x="1009" y="5874"/>
                  </a:lnTo>
                  <a:lnTo>
                    <a:pt x="1009" y="5874"/>
                  </a:lnTo>
                  <a:lnTo>
                    <a:pt x="776" y="5615"/>
                  </a:lnTo>
                  <a:lnTo>
                    <a:pt x="569" y="5330"/>
                  </a:lnTo>
                  <a:lnTo>
                    <a:pt x="388" y="5046"/>
                  </a:lnTo>
                  <a:lnTo>
                    <a:pt x="259" y="4735"/>
                  </a:lnTo>
                  <a:lnTo>
                    <a:pt x="155" y="4425"/>
                  </a:lnTo>
                  <a:lnTo>
                    <a:pt x="78" y="4089"/>
                  </a:lnTo>
                  <a:lnTo>
                    <a:pt x="26" y="3778"/>
                  </a:lnTo>
                  <a:lnTo>
                    <a:pt x="0" y="3442"/>
                  </a:lnTo>
                  <a:lnTo>
                    <a:pt x="26" y="3106"/>
                  </a:lnTo>
                  <a:lnTo>
                    <a:pt x="78" y="2795"/>
                  </a:lnTo>
                  <a:lnTo>
                    <a:pt x="155" y="2459"/>
                  </a:lnTo>
                  <a:lnTo>
                    <a:pt x="259" y="2148"/>
                  </a:lnTo>
                  <a:lnTo>
                    <a:pt x="388" y="1838"/>
                  </a:lnTo>
                  <a:lnTo>
                    <a:pt x="569" y="1553"/>
                  </a:lnTo>
                  <a:lnTo>
                    <a:pt x="776" y="1269"/>
                  </a:lnTo>
                  <a:lnTo>
                    <a:pt x="1009" y="1010"/>
                  </a:lnTo>
                  <a:lnTo>
                    <a:pt x="1009" y="10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7;p75">
              <a:extLst>
                <a:ext uri="{FF2B5EF4-FFF2-40B4-BE49-F238E27FC236}">
                  <a16:creationId xmlns:a16="http://schemas.microsoft.com/office/drawing/2014/main" id="{074A982B-D831-25AB-B689-A822A7B8DD5E}"/>
                </a:ext>
              </a:extLst>
            </p:cNvPr>
            <p:cNvSpPr/>
            <p:nvPr/>
          </p:nvSpPr>
          <p:spPr>
            <a:xfrm>
              <a:off x="4005075" y="1452350"/>
              <a:ext cx="117100" cy="116450"/>
            </a:xfrm>
            <a:custGeom>
              <a:avLst/>
              <a:gdLst/>
              <a:ahLst/>
              <a:cxnLst/>
              <a:rect l="l" t="t" r="r" b="b"/>
              <a:pathLst>
                <a:path w="4684" h="4658" extrusionOk="0">
                  <a:moveTo>
                    <a:pt x="699" y="673"/>
                  </a:moveTo>
                  <a:lnTo>
                    <a:pt x="699" y="673"/>
                  </a:lnTo>
                  <a:lnTo>
                    <a:pt x="880" y="518"/>
                  </a:lnTo>
                  <a:lnTo>
                    <a:pt x="1061" y="363"/>
                  </a:lnTo>
                  <a:lnTo>
                    <a:pt x="1268" y="259"/>
                  </a:lnTo>
                  <a:lnTo>
                    <a:pt x="1475" y="156"/>
                  </a:lnTo>
                  <a:lnTo>
                    <a:pt x="1682" y="78"/>
                  </a:lnTo>
                  <a:lnTo>
                    <a:pt x="1889" y="26"/>
                  </a:lnTo>
                  <a:lnTo>
                    <a:pt x="2122" y="0"/>
                  </a:lnTo>
                  <a:lnTo>
                    <a:pt x="2355" y="0"/>
                  </a:lnTo>
                  <a:lnTo>
                    <a:pt x="2562" y="0"/>
                  </a:lnTo>
                  <a:lnTo>
                    <a:pt x="2795" y="26"/>
                  </a:lnTo>
                  <a:lnTo>
                    <a:pt x="3002" y="78"/>
                  </a:lnTo>
                  <a:lnTo>
                    <a:pt x="3235" y="156"/>
                  </a:lnTo>
                  <a:lnTo>
                    <a:pt x="3442" y="259"/>
                  </a:lnTo>
                  <a:lnTo>
                    <a:pt x="3623" y="363"/>
                  </a:lnTo>
                  <a:lnTo>
                    <a:pt x="3830" y="518"/>
                  </a:lnTo>
                  <a:lnTo>
                    <a:pt x="4011" y="673"/>
                  </a:lnTo>
                  <a:lnTo>
                    <a:pt x="4011" y="673"/>
                  </a:lnTo>
                  <a:lnTo>
                    <a:pt x="4166" y="854"/>
                  </a:lnTo>
                  <a:lnTo>
                    <a:pt x="4295" y="1035"/>
                  </a:lnTo>
                  <a:lnTo>
                    <a:pt x="4425" y="1242"/>
                  </a:lnTo>
                  <a:lnTo>
                    <a:pt x="4502" y="1449"/>
                  </a:lnTo>
                  <a:lnTo>
                    <a:pt x="4580" y="1656"/>
                  </a:lnTo>
                  <a:lnTo>
                    <a:pt x="4632" y="1889"/>
                  </a:lnTo>
                  <a:lnTo>
                    <a:pt x="4683" y="2096"/>
                  </a:lnTo>
                  <a:lnTo>
                    <a:pt x="4683" y="2329"/>
                  </a:lnTo>
                  <a:lnTo>
                    <a:pt x="4683" y="2562"/>
                  </a:lnTo>
                  <a:lnTo>
                    <a:pt x="4632" y="2769"/>
                  </a:lnTo>
                  <a:lnTo>
                    <a:pt x="4580" y="3002"/>
                  </a:lnTo>
                  <a:lnTo>
                    <a:pt x="4502" y="3208"/>
                  </a:lnTo>
                  <a:lnTo>
                    <a:pt x="4425" y="3415"/>
                  </a:lnTo>
                  <a:lnTo>
                    <a:pt x="4295" y="3622"/>
                  </a:lnTo>
                  <a:lnTo>
                    <a:pt x="4166" y="3804"/>
                  </a:lnTo>
                  <a:lnTo>
                    <a:pt x="4011" y="3985"/>
                  </a:lnTo>
                  <a:lnTo>
                    <a:pt x="4011" y="3985"/>
                  </a:lnTo>
                  <a:lnTo>
                    <a:pt x="3830" y="4140"/>
                  </a:lnTo>
                  <a:lnTo>
                    <a:pt x="3623" y="4269"/>
                  </a:lnTo>
                  <a:lnTo>
                    <a:pt x="3442" y="4399"/>
                  </a:lnTo>
                  <a:lnTo>
                    <a:pt x="3235" y="4502"/>
                  </a:lnTo>
                  <a:lnTo>
                    <a:pt x="3002" y="4580"/>
                  </a:lnTo>
                  <a:lnTo>
                    <a:pt x="2795" y="4631"/>
                  </a:lnTo>
                  <a:lnTo>
                    <a:pt x="2562" y="4657"/>
                  </a:lnTo>
                  <a:lnTo>
                    <a:pt x="2355" y="4657"/>
                  </a:lnTo>
                  <a:lnTo>
                    <a:pt x="2122" y="4657"/>
                  </a:lnTo>
                  <a:lnTo>
                    <a:pt x="1889" y="4631"/>
                  </a:lnTo>
                  <a:lnTo>
                    <a:pt x="1682" y="4580"/>
                  </a:lnTo>
                  <a:lnTo>
                    <a:pt x="1475" y="4502"/>
                  </a:lnTo>
                  <a:lnTo>
                    <a:pt x="1268" y="4399"/>
                  </a:lnTo>
                  <a:lnTo>
                    <a:pt x="1061" y="4269"/>
                  </a:lnTo>
                  <a:lnTo>
                    <a:pt x="880" y="4140"/>
                  </a:lnTo>
                  <a:lnTo>
                    <a:pt x="699" y="3985"/>
                  </a:lnTo>
                  <a:lnTo>
                    <a:pt x="699" y="3985"/>
                  </a:lnTo>
                  <a:lnTo>
                    <a:pt x="544" y="3804"/>
                  </a:lnTo>
                  <a:lnTo>
                    <a:pt x="389" y="3622"/>
                  </a:lnTo>
                  <a:lnTo>
                    <a:pt x="285" y="3415"/>
                  </a:lnTo>
                  <a:lnTo>
                    <a:pt x="182" y="3208"/>
                  </a:lnTo>
                  <a:lnTo>
                    <a:pt x="104" y="3002"/>
                  </a:lnTo>
                  <a:lnTo>
                    <a:pt x="52" y="2769"/>
                  </a:lnTo>
                  <a:lnTo>
                    <a:pt x="27" y="2562"/>
                  </a:lnTo>
                  <a:lnTo>
                    <a:pt x="1" y="2329"/>
                  </a:lnTo>
                  <a:lnTo>
                    <a:pt x="27" y="2096"/>
                  </a:lnTo>
                  <a:lnTo>
                    <a:pt x="52" y="1889"/>
                  </a:lnTo>
                  <a:lnTo>
                    <a:pt x="104" y="1656"/>
                  </a:lnTo>
                  <a:lnTo>
                    <a:pt x="182" y="1449"/>
                  </a:lnTo>
                  <a:lnTo>
                    <a:pt x="285" y="1242"/>
                  </a:lnTo>
                  <a:lnTo>
                    <a:pt x="389" y="1035"/>
                  </a:lnTo>
                  <a:lnTo>
                    <a:pt x="544" y="854"/>
                  </a:lnTo>
                  <a:lnTo>
                    <a:pt x="699" y="673"/>
                  </a:lnTo>
                  <a:lnTo>
                    <a:pt x="699" y="6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8;p75">
              <a:extLst>
                <a:ext uri="{FF2B5EF4-FFF2-40B4-BE49-F238E27FC236}">
                  <a16:creationId xmlns:a16="http://schemas.microsoft.com/office/drawing/2014/main" id="{3FA79C6B-0548-8C3C-51E1-CAED590242EB}"/>
                </a:ext>
              </a:extLst>
            </p:cNvPr>
            <p:cNvSpPr/>
            <p:nvPr/>
          </p:nvSpPr>
          <p:spPr>
            <a:xfrm>
              <a:off x="4140900" y="1587525"/>
              <a:ext cx="100925" cy="101575"/>
            </a:xfrm>
            <a:custGeom>
              <a:avLst/>
              <a:gdLst/>
              <a:ahLst/>
              <a:cxnLst/>
              <a:rect l="l" t="t" r="r" b="b"/>
              <a:pathLst>
                <a:path w="4037" h="4063" extrusionOk="0">
                  <a:moveTo>
                    <a:pt x="3778" y="2458"/>
                  </a:moveTo>
                  <a:lnTo>
                    <a:pt x="3778" y="2458"/>
                  </a:lnTo>
                  <a:lnTo>
                    <a:pt x="3907" y="2614"/>
                  </a:lnTo>
                  <a:lnTo>
                    <a:pt x="3985" y="2769"/>
                  </a:lnTo>
                  <a:lnTo>
                    <a:pt x="4037" y="2950"/>
                  </a:lnTo>
                  <a:lnTo>
                    <a:pt x="4037" y="3105"/>
                  </a:lnTo>
                  <a:lnTo>
                    <a:pt x="4037" y="3286"/>
                  </a:lnTo>
                  <a:lnTo>
                    <a:pt x="3985" y="3467"/>
                  </a:lnTo>
                  <a:lnTo>
                    <a:pt x="3907" y="3623"/>
                  </a:lnTo>
                  <a:lnTo>
                    <a:pt x="3778" y="3778"/>
                  </a:lnTo>
                  <a:lnTo>
                    <a:pt x="3778" y="3778"/>
                  </a:lnTo>
                  <a:lnTo>
                    <a:pt x="3623" y="3907"/>
                  </a:lnTo>
                  <a:lnTo>
                    <a:pt x="3467" y="3985"/>
                  </a:lnTo>
                  <a:lnTo>
                    <a:pt x="3286" y="4036"/>
                  </a:lnTo>
                  <a:lnTo>
                    <a:pt x="3105" y="4062"/>
                  </a:lnTo>
                  <a:lnTo>
                    <a:pt x="2924" y="4036"/>
                  </a:lnTo>
                  <a:lnTo>
                    <a:pt x="2769" y="3985"/>
                  </a:lnTo>
                  <a:lnTo>
                    <a:pt x="2588" y="3907"/>
                  </a:lnTo>
                  <a:lnTo>
                    <a:pt x="2458" y="3778"/>
                  </a:lnTo>
                  <a:lnTo>
                    <a:pt x="259" y="1605"/>
                  </a:lnTo>
                  <a:lnTo>
                    <a:pt x="259" y="1605"/>
                  </a:lnTo>
                  <a:lnTo>
                    <a:pt x="156" y="1449"/>
                  </a:lnTo>
                  <a:lnTo>
                    <a:pt x="52" y="1294"/>
                  </a:lnTo>
                  <a:lnTo>
                    <a:pt x="1" y="1113"/>
                  </a:lnTo>
                  <a:lnTo>
                    <a:pt x="1" y="932"/>
                  </a:lnTo>
                  <a:lnTo>
                    <a:pt x="1" y="751"/>
                  </a:lnTo>
                  <a:lnTo>
                    <a:pt x="52" y="570"/>
                  </a:lnTo>
                  <a:lnTo>
                    <a:pt x="156" y="414"/>
                  </a:lnTo>
                  <a:lnTo>
                    <a:pt x="259" y="259"/>
                  </a:lnTo>
                  <a:lnTo>
                    <a:pt x="259" y="259"/>
                  </a:lnTo>
                  <a:lnTo>
                    <a:pt x="415" y="156"/>
                  </a:lnTo>
                  <a:lnTo>
                    <a:pt x="570" y="78"/>
                  </a:lnTo>
                  <a:lnTo>
                    <a:pt x="751" y="26"/>
                  </a:lnTo>
                  <a:lnTo>
                    <a:pt x="932" y="1"/>
                  </a:lnTo>
                  <a:lnTo>
                    <a:pt x="1113" y="26"/>
                  </a:lnTo>
                  <a:lnTo>
                    <a:pt x="1268" y="78"/>
                  </a:lnTo>
                  <a:lnTo>
                    <a:pt x="1449" y="156"/>
                  </a:lnTo>
                  <a:lnTo>
                    <a:pt x="1579" y="259"/>
                  </a:lnTo>
                  <a:lnTo>
                    <a:pt x="3778" y="24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9;p75">
              <a:extLst>
                <a:ext uri="{FF2B5EF4-FFF2-40B4-BE49-F238E27FC236}">
                  <a16:creationId xmlns:a16="http://schemas.microsoft.com/office/drawing/2014/main" id="{40BD31F5-2112-45B0-2429-6FF3009368D2}"/>
                </a:ext>
              </a:extLst>
            </p:cNvPr>
            <p:cNvSpPr/>
            <p:nvPr/>
          </p:nvSpPr>
          <p:spPr>
            <a:xfrm>
              <a:off x="3994075" y="1321050"/>
              <a:ext cx="139750" cy="186950"/>
            </a:xfrm>
            <a:custGeom>
              <a:avLst/>
              <a:gdLst/>
              <a:ahLst/>
              <a:cxnLst/>
              <a:rect l="l" t="t" r="r" b="b"/>
              <a:pathLst>
                <a:path w="5590" h="7478" extrusionOk="0">
                  <a:moveTo>
                    <a:pt x="2795" y="1"/>
                  </a:moveTo>
                  <a:lnTo>
                    <a:pt x="2795" y="1"/>
                  </a:lnTo>
                  <a:lnTo>
                    <a:pt x="3080" y="1"/>
                  </a:lnTo>
                  <a:lnTo>
                    <a:pt x="3364" y="52"/>
                  </a:lnTo>
                  <a:lnTo>
                    <a:pt x="3623" y="130"/>
                  </a:lnTo>
                  <a:lnTo>
                    <a:pt x="3882" y="208"/>
                  </a:lnTo>
                  <a:lnTo>
                    <a:pt x="4114" y="337"/>
                  </a:lnTo>
                  <a:lnTo>
                    <a:pt x="4347" y="466"/>
                  </a:lnTo>
                  <a:lnTo>
                    <a:pt x="4554" y="621"/>
                  </a:lnTo>
                  <a:lnTo>
                    <a:pt x="4761" y="803"/>
                  </a:lnTo>
                  <a:lnTo>
                    <a:pt x="4942" y="1010"/>
                  </a:lnTo>
                  <a:lnTo>
                    <a:pt x="5098" y="1216"/>
                  </a:lnTo>
                  <a:lnTo>
                    <a:pt x="5253" y="1449"/>
                  </a:lnTo>
                  <a:lnTo>
                    <a:pt x="5356" y="1708"/>
                  </a:lnTo>
                  <a:lnTo>
                    <a:pt x="5460" y="1967"/>
                  </a:lnTo>
                  <a:lnTo>
                    <a:pt x="5537" y="2225"/>
                  </a:lnTo>
                  <a:lnTo>
                    <a:pt x="5563" y="2510"/>
                  </a:lnTo>
                  <a:lnTo>
                    <a:pt x="5589" y="2795"/>
                  </a:lnTo>
                  <a:lnTo>
                    <a:pt x="5589" y="2795"/>
                  </a:lnTo>
                  <a:lnTo>
                    <a:pt x="5563" y="3079"/>
                  </a:lnTo>
                  <a:lnTo>
                    <a:pt x="5511" y="3364"/>
                  </a:lnTo>
                  <a:lnTo>
                    <a:pt x="5408" y="3674"/>
                  </a:lnTo>
                  <a:lnTo>
                    <a:pt x="5305" y="3985"/>
                  </a:lnTo>
                  <a:lnTo>
                    <a:pt x="5149" y="4295"/>
                  </a:lnTo>
                  <a:lnTo>
                    <a:pt x="4968" y="4606"/>
                  </a:lnTo>
                  <a:lnTo>
                    <a:pt x="4580" y="5252"/>
                  </a:lnTo>
                  <a:lnTo>
                    <a:pt x="4166" y="5873"/>
                  </a:lnTo>
                  <a:lnTo>
                    <a:pt x="3726" y="6443"/>
                  </a:lnTo>
                  <a:lnTo>
                    <a:pt x="2950" y="7400"/>
                  </a:lnTo>
                  <a:lnTo>
                    <a:pt x="2950" y="7400"/>
                  </a:lnTo>
                  <a:lnTo>
                    <a:pt x="2873" y="7451"/>
                  </a:lnTo>
                  <a:lnTo>
                    <a:pt x="2795" y="7477"/>
                  </a:lnTo>
                  <a:lnTo>
                    <a:pt x="2717" y="7451"/>
                  </a:lnTo>
                  <a:lnTo>
                    <a:pt x="2640" y="7400"/>
                  </a:lnTo>
                  <a:lnTo>
                    <a:pt x="2640" y="7400"/>
                  </a:lnTo>
                  <a:lnTo>
                    <a:pt x="1864" y="6443"/>
                  </a:lnTo>
                  <a:lnTo>
                    <a:pt x="1424" y="5873"/>
                  </a:lnTo>
                  <a:lnTo>
                    <a:pt x="984" y="5252"/>
                  </a:lnTo>
                  <a:lnTo>
                    <a:pt x="596" y="4606"/>
                  </a:lnTo>
                  <a:lnTo>
                    <a:pt x="441" y="4295"/>
                  </a:lnTo>
                  <a:lnTo>
                    <a:pt x="285" y="3985"/>
                  </a:lnTo>
                  <a:lnTo>
                    <a:pt x="156" y="3674"/>
                  </a:lnTo>
                  <a:lnTo>
                    <a:pt x="78" y="3364"/>
                  </a:lnTo>
                  <a:lnTo>
                    <a:pt x="1" y="3079"/>
                  </a:lnTo>
                  <a:lnTo>
                    <a:pt x="1" y="2795"/>
                  </a:lnTo>
                  <a:lnTo>
                    <a:pt x="1" y="2795"/>
                  </a:lnTo>
                  <a:lnTo>
                    <a:pt x="1" y="2510"/>
                  </a:lnTo>
                  <a:lnTo>
                    <a:pt x="53" y="2225"/>
                  </a:lnTo>
                  <a:lnTo>
                    <a:pt x="130" y="1967"/>
                  </a:lnTo>
                  <a:lnTo>
                    <a:pt x="208" y="1708"/>
                  </a:lnTo>
                  <a:lnTo>
                    <a:pt x="337" y="1449"/>
                  </a:lnTo>
                  <a:lnTo>
                    <a:pt x="467" y="1216"/>
                  </a:lnTo>
                  <a:lnTo>
                    <a:pt x="622" y="1010"/>
                  </a:lnTo>
                  <a:lnTo>
                    <a:pt x="803" y="803"/>
                  </a:lnTo>
                  <a:lnTo>
                    <a:pt x="1010" y="621"/>
                  </a:lnTo>
                  <a:lnTo>
                    <a:pt x="1217" y="466"/>
                  </a:lnTo>
                  <a:lnTo>
                    <a:pt x="1450" y="337"/>
                  </a:lnTo>
                  <a:lnTo>
                    <a:pt x="1708" y="208"/>
                  </a:lnTo>
                  <a:lnTo>
                    <a:pt x="1967" y="130"/>
                  </a:lnTo>
                  <a:lnTo>
                    <a:pt x="2226" y="52"/>
                  </a:lnTo>
                  <a:lnTo>
                    <a:pt x="2510" y="1"/>
                  </a:lnTo>
                  <a:lnTo>
                    <a:pt x="2795" y="1"/>
                  </a:lnTo>
                  <a:lnTo>
                    <a:pt x="27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00;p75">
              <a:extLst>
                <a:ext uri="{FF2B5EF4-FFF2-40B4-BE49-F238E27FC236}">
                  <a16:creationId xmlns:a16="http://schemas.microsoft.com/office/drawing/2014/main" id="{87060BB7-2022-6560-5D46-ECF2313955E2}"/>
                </a:ext>
              </a:extLst>
            </p:cNvPr>
            <p:cNvSpPr/>
            <p:nvPr/>
          </p:nvSpPr>
          <p:spPr>
            <a:xfrm>
              <a:off x="3972100" y="1315225"/>
              <a:ext cx="402325" cy="379700"/>
            </a:xfrm>
            <a:custGeom>
              <a:avLst/>
              <a:gdLst/>
              <a:ahLst/>
              <a:cxnLst/>
              <a:rect l="l" t="t" r="r" b="b"/>
              <a:pathLst>
                <a:path w="16093" h="15188" extrusionOk="0">
                  <a:moveTo>
                    <a:pt x="3493" y="1527"/>
                  </a:moveTo>
                  <a:lnTo>
                    <a:pt x="3338" y="1579"/>
                  </a:lnTo>
                  <a:lnTo>
                    <a:pt x="3182" y="1656"/>
                  </a:lnTo>
                  <a:lnTo>
                    <a:pt x="3027" y="1760"/>
                  </a:lnTo>
                  <a:lnTo>
                    <a:pt x="2872" y="1915"/>
                  </a:lnTo>
                  <a:lnTo>
                    <a:pt x="2768" y="2096"/>
                  </a:lnTo>
                  <a:lnTo>
                    <a:pt x="2717" y="2277"/>
                  </a:lnTo>
                  <a:lnTo>
                    <a:pt x="2691" y="2510"/>
                  </a:lnTo>
                  <a:lnTo>
                    <a:pt x="2691" y="2588"/>
                  </a:lnTo>
                  <a:lnTo>
                    <a:pt x="2743" y="2665"/>
                  </a:lnTo>
                  <a:lnTo>
                    <a:pt x="2820" y="2717"/>
                  </a:lnTo>
                  <a:lnTo>
                    <a:pt x="2924" y="2743"/>
                  </a:lnTo>
                  <a:lnTo>
                    <a:pt x="3001" y="2717"/>
                  </a:lnTo>
                  <a:lnTo>
                    <a:pt x="3079" y="2665"/>
                  </a:lnTo>
                  <a:lnTo>
                    <a:pt x="3131" y="2588"/>
                  </a:lnTo>
                  <a:lnTo>
                    <a:pt x="3157" y="2510"/>
                  </a:lnTo>
                  <a:lnTo>
                    <a:pt x="3157" y="2381"/>
                  </a:lnTo>
                  <a:lnTo>
                    <a:pt x="3208" y="2277"/>
                  </a:lnTo>
                  <a:lnTo>
                    <a:pt x="3260" y="2200"/>
                  </a:lnTo>
                  <a:lnTo>
                    <a:pt x="3338" y="2096"/>
                  </a:lnTo>
                  <a:lnTo>
                    <a:pt x="3415" y="2045"/>
                  </a:lnTo>
                  <a:lnTo>
                    <a:pt x="3493" y="2019"/>
                  </a:lnTo>
                  <a:lnTo>
                    <a:pt x="3571" y="1993"/>
                  </a:lnTo>
                  <a:lnTo>
                    <a:pt x="3777" y="1993"/>
                  </a:lnTo>
                  <a:lnTo>
                    <a:pt x="3855" y="2019"/>
                  </a:lnTo>
                  <a:lnTo>
                    <a:pt x="3959" y="2070"/>
                  </a:lnTo>
                  <a:lnTo>
                    <a:pt x="4036" y="2122"/>
                  </a:lnTo>
                  <a:lnTo>
                    <a:pt x="4088" y="2200"/>
                  </a:lnTo>
                  <a:lnTo>
                    <a:pt x="4140" y="2277"/>
                  </a:lnTo>
                  <a:lnTo>
                    <a:pt x="4166" y="2381"/>
                  </a:lnTo>
                  <a:lnTo>
                    <a:pt x="4191" y="2484"/>
                  </a:lnTo>
                  <a:lnTo>
                    <a:pt x="4166" y="2588"/>
                  </a:lnTo>
                  <a:lnTo>
                    <a:pt x="4140" y="2691"/>
                  </a:lnTo>
                  <a:lnTo>
                    <a:pt x="4114" y="2769"/>
                  </a:lnTo>
                  <a:lnTo>
                    <a:pt x="4036" y="2847"/>
                  </a:lnTo>
                  <a:lnTo>
                    <a:pt x="3959" y="2924"/>
                  </a:lnTo>
                  <a:lnTo>
                    <a:pt x="3881" y="2976"/>
                  </a:lnTo>
                  <a:lnTo>
                    <a:pt x="3777" y="3002"/>
                  </a:lnTo>
                  <a:lnTo>
                    <a:pt x="3674" y="3028"/>
                  </a:lnTo>
                  <a:lnTo>
                    <a:pt x="3571" y="3028"/>
                  </a:lnTo>
                  <a:lnTo>
                    <a:pt x="3493" y="3079"/>
                  </a:lnTo>
                  <a:lnTo>
                    <a:pt x="3441" y="3157"/>
                  </a:lnTo>
                  <a:lnTo>
                    <a:pt x="3441" y="3260"/>
                  </a:lnTo>
                  <a:lnTo>
                    <a:pt x="3441" y="4037"/>
                  </a:lnTo>
                  <a:lnTo>
                    <a:pt x="3441" y="4114"/>
                  </a:lnTo>
                  <a:lnTo>
                    <a:pt x="3493" y="4192"/>
                  </a:lnTo>
                  <a:lnTo>
                    <a:pt x="3571" y="4244"/>
                  </a:lnTo>
                  <a:lnTo>
                    <a:pt x="3674" y="4269"/>
                  </a:lnTo>
                  <a:lnTo>
                    <a:pt x="3752" y="4244"/>
                  </a:lnTo>
                  <a:lnTo>
                    <a:pt x="3829" y="4192"/>
                  </a:lnTo>
                  <a:lnTo>
                    <a:pt x="3881" y="4114"/>
                  </a:lnTo>
                  <a:lnTo>
                    <a:pt x="3907" y="4037"/>
                  </a:lnTo>
                  <a:lnTo>
                    <a:pt x="3907" y="3467"/>
                  </a:lnTo>
                  <a:lnTo>
                    <a:pt x="4036" y="3416"/>
                  </a:lnTo>
                  <a:lnTo>
                    <a:pt x="4166" y="3364"/>
                  </a:lnTo>
                  <a:lnTo>
                    <a:pt x="4269" y="3260"/>
                  </a:lnTo>
                  <a:lnTo>
                    <a:pt x="4373" y="3183"/>
                  </a:lnTo>
                  <a:lnTo>
                    <a:pt x="4502" y="3028"/>
                  </a:lnTo>
                  <a:lnTo>
                    <a:pt x="4579" y="2847"/>
                  </a:lnTo>
                  <a:lnTo>
                    <a:pt x="4631" y="2640"/>
                  </a:lnTo>
                  <a:lnTo>
                    <a:pt x="4657" y="2458"/>
                  </a:lnTo>
                  <a:lnTo>
                    <a:pt x="4631" y="2251"/>
                  </a:lnTo>
                  <a:lnTo>
                    <a:pt x="4554" y="2096"/>
                  </a:lnTo>
                  <a:lnTo>
                    <a:pt x="4476" y="1941"/>
                  </a:lnTo>
                  <a:lnTo>
                    <a:pt x="4347" y="1786"/>
                  </a:lnTo>
                  <a:lnTo>
                    <a:pt x="4217" y="1682"/>
                  </a:lnTo>
                  <a:lnTo>
                    <a:pt x="4062" y="1605"/>
                  </a:lnTo>
                  <a:lnTo>
                    <a:pt x="3881" y="1527"/>
                  </a:lnTo>
                  <a:close/>
                  <a:moveTo>
                    <a:pt x="3571" y="4580"/>
                  </a:moveTo>
                  <a:lnTo>
                    <a:pt x="3493" y="4632"/>
                  </a:lnTo>
                  <a:lnTo>
                    <a:pt x="3441" y="4709"/>
                  </a:lnTo>
                  <a:lnTo>
                    <a:pt x="3441" y="4813"/>
                  </a:lnTo>
                  <a:lnTo>
                    <a:pt x="3441" y="4890"/>
                  </a:lnTo>
                  <a:lnTo>
                    <a:pt x="3441" y="4994"/>
                  </a:lnTo>
                  <a:lnTo>
                    <a:pt x="3493" y="5071"/>
                  </a:lnTo>
                  <a:lnTo>
                    <a:pt x="3571" y="5123"/>
                  </a:lnTo>
                  <a:lnTo>
                    <a:pt x="3752" y="5123"/>
                  </a:lnTo>
                  <a:lnTo>
                    <a:pt x="3829" y="5071"/>
                  </a:lnTo>
                  <a:lnTo>
                    <a:pt x="3881" y="4994"/>
                  </a:lnTo>
                  <a:lnTo>
                    <a:pt x="3907" y="4890"/>
                  </a:lnTo>
                  <a:lnTo>
                    <a:pt x="3907" y="4813"/>
                  </a:lnTo>
                  <a:lnTo>
                    <a:pt x="3881" y="4709"/>
                  </a:lnTo>
                  <a:lnTo>
                    <a:pt x="3829" y="4632"/>
                  </a:lnTo>
                  <a:lnTo>
                    <a:pt x="3752" y="4580"/>
                  </a:lnTo>
                  <a:close/>
                  <a:moveTo>
                    <a:pt x="11849" y="7581"/>
                  </a:moveTo>
                  <a:lnTo>
                    <a:pt x="11772" y="7607"/>
                  </a:lnTo>
                  <a:lnTo>
                    <a:pt x="11694" y="7633"/>
                  </a:lnTo>
                  <a:lnTo>
                    <a:pt x="11642" y="7710"/>
                  </a:lnTo>
                  <a:lnTo>
                    <a:pt x="11617" y="7814"/>
                  </a:lnTo>
                  <a:lnTo>
                    <a:pt x="11642" y="7891"/>
                  </a:lnTo>
                  <a:lnTo>
                    <a:pt x="11694" y="7969"/>
                  </a:lnTo>
                  <a:lnTo>
                    <a:pt x="11772" y="8021"/>
                  </a:lnTo>
                  <a:lnTo>
                    <a:pt x="11849" y="8047"/>
                  </a:lnTo>
                  <a:lnTo>
                    <a:pt x="12651" y="8047"/>
                  </a:lnTo>
                  <a:lnTo>
                    <a:pt x="12729" y="8021"/>
                  </a:lnTo>
                  <a:lnTo>
                    <a:pt x="12807" y="7969"/>
                  </a:lnTo>
                  <a:lnTo>
                    <a:pt x="12858" y="7891"/>
                  </a:lnTo>
                  <a:lnTo>
                    <a:pt x="12884" y="7814"/>
                  </a:lnTo>
                  <a:lnTo>
                    <a:pt x="12858" y="7710"/>
                  </a:lnTo>
                  <a:lnTo>
                    <a:pt x="12807" y="7633"/>
                  </a:lnTo>
                  <a:lnTo>
                    <a:pt x="12729" y="7607"/>
                  </a:lnTo>
                  <a:lnTo>
                    <a:pt x="12651" y="7581"/>
                  </a:lnTo>
                  <a:close/>
                  <a:moveTo>
                    <a:pt x="8357" y="7115"/>
                  </a:moveTo>
                  <a:lnTo>
                    <a:pt x="8253" y="7141"/>
                  </a:lnTo>
                  <a:lnTo>
                    <a:pt x="8176" y="7193"/>
                  </a:lnTo>
                  <a:lnTo>
                    <a:pt x="8124" y="7271"/>
                  </a:lnTo>
                  <a:lnTo>
                    <a:pt x="8124" y="7348"/>
                  </a:lnTo>
                  <a:lnTo>
                    <a:pt x="8124" y="7452"/>
                  </a:lnTo>
                  <a:lnTo>
                    <a:pt x="8176" y="7529"/>
                  </a:lnTo>
                  <a:lnTo>
                    <a:pt x="8460" y="7814"/>
                  </a:lnTo>
                  <a:lnTo>
                    <a:pt x="8176" y="8098"/>
                  </a:lnTo>
                  <a:lnTo>
                    <a:pt x="8124" y="8176"/>
                  </a:lnTo>
                  <a:lnTo>
                    <a:pt x="8124" y="8254"/>
                  </a:lnTo>
                  <a:lnTo>
                    <a:pt x="8124" y="8357"/>
                  </a:lnTo>
                  <a:lnTo>
                    <a:pt x="8176" y="8435"/>
                  </a:lnTo>
                  <a:lnTo>
                    <a:pt x="8253" y="8487"/>
                  </a:lnTo>
                  <a:lnTo>
                    <a:pt x="8357" y="8512"/>
                  </a:lnTo>
                  <a:lnTo>
                    <a:pt x="8434" y="8487"/>
                  </a:lnTo>
                  <a:lnTo>
                    <a:pt x="8512" y="8435"/>
                  </a:lnTo>
                  <a:lnTo>
                    <a:pt x="8797" y="8150"/>
                  </a:lnTo>
                  <a:lnTo>
                    <a:pt x="9081" y="8435"/>
                  </a:lnTo>
                  <a:lnTo>
                    <a:pt x="9159" y="8487"/>
                  </a:lnTo>
                  <a:lnTo>
                    <a:pt x="9262" y="8512"/>
                  </a:lnTo>
                  <a:lnTo>
                    <a:pt x="9340" y="8487"/>
                  </a:lnTo>
                  <a:lnTo>
                    <a:pt x="9417" y="8435"/>
                  </a:lnTo>
                  <a:lnTo>
                    <a:pt x="9469" y="8357"/>
                  </a:lnTo>
                  <a:lnTo>
                    <a:pt x="9495" y="8254"/>
                  </a:lnTo>
                  <a:lnTo>
                    <a:pt x="9469" y="8176"/>
                  </a:lnTo>
                  <a:lnTo>
                    <a:pt x="9417" y="8098"/>
                  </a:lnTo>
                  <a:lnTo>
                    <a:pt x="9133" y="7814"/>
                  </a:lnTo>
                  <a:lnTo>
                    <a:pt x="9417" y="7529"/>
                  </a:lnTo>
                  <a:lnTo>
                    <a:pt x="9469" y="7452"/>
                  </a:lnTo>
                  <a:lnTo>
                    <a:pt x="9495" y="7348"/>
                  </a:lnTo>
                  <a:lnTo>
                    <a:pt x="9469" y="7271"/>
                  </a:lnTo>
                  <a:lnTo>
                    <a:pt x="9417" y="7193"/>
                  </a:lnTo>
                  <a:lnTo>
                    <a:pt x="9340" y="7141"/>
                  </a:lnTo>
                  <a:lnTo>
                    <a:pt x="9262" y="7115"/>
                  </a:lnTo>
                  <a:lnTo>
                    <a:pt x="9159" y="7141"/>
                  </a:lnTo>
                  <a:lnTo>
                    <a:pt x="9081" y="7193"/>
                  </a:lnTo>
                  <a:lnTo>
                    <a:pt x="8797" y="7478"/>
                  </a:lnTo>
                  <a:lnTo>
                    <a:pt x="8512" y="7193"/>
                  </a:lnTo>
                  <a:lnTo>
                    <a:pt x="8434" y="7141"/>
                  </a:lnTo>
                  <a:lnTo>
                    <a:pt x="8357" y="7115"/>
                  </a:lnTo>
                  <a:close/>
                  <a:moveTo>
                    <a:pt x="10168" y="7115"/>
                  </a:moveTo>
                  <a:lnTo>
                    <a:pt x="10090" y="7141"/>
                  </a:lnTo>
                  <a:lnTo>
                    <a:pt x="10012" y="7193"/>
                  </a:lnTo>
                  <a:lnTo>
                    <a:pt x="9961" y="7271"/>
                  </a:lnTo>
                  <a:lnTo>
                    <a:pt x="9935" y="7348"/>
                  </a:lnTo>
                  <a:lnTo>
                    <a:pt x="9961" y="7452"/>
                  </a:lnTo>
                  <a:lnTo>
                    <a:pt x="10012" y="7529"/>
                  </a:lnTo>
                  <a:lnTo>
                    <a:pt x="10297" y="7814"/>
                  </a:lnTo>
                  <a:lnTo>
                    <a:pt x="10012" y="8098"/>
                  </a:lnTo>
                  <a:lnTo>
                    <a:pt x="9961" y="8176"/>
                  </a:lnTo>
                  <a:lnTo>
                    <a:pt x="9935" y="8254"/>
                  </a:lnTo>
                  <a:lnTo>
                    <a:pt x="9961" y="8357"/>
                  </a:lnTo>
                  <a:lnTo>
                    <a:pt x="10012" y="8435"/>
                  </a:lnTo>
                  <a:lnTo>
                    <a:pt x="10090" y="8487"/>
                  </a:lnTo>
                  <a:lnTo>
                    <a:pt x="10168" y="8512"/>
                  </a:lnTo>
                  <a:lnTo>
                    <a:pt x="10271" y="8487"/>
                  </a:lnTo>
                  <a:lnTo>
                    <a:pt x="10349" y="8435"/>
                  </a:lnTo>
                  <a:lnTo>
                    <a:pt x="10633" y="8150"/>
                  </a:lnTo>
                  <a:lnTo>
                    <a:pt x="10918" y="8435"/>
                  </a:lnTo>
                  <a:lnTo>
                    <a:pt x="10996" y="8487"/>
                  </a:lnTo>
                  <a:lnTo>
                    <a:pt x="11073" y="8512"/>
                  </a:lnTo>
                  <a:lnTo>
                    <a:pt x="11177" y="8487"/>
                  </a:lnTo>
                  <a:lnTo>
                    <a:pt x="11254" y="8435"/>
                  </a:lnTo>
                  <a:lnTo>
                    <a:pt x="11306" y="8357"/>
                  </a:lnTo>
                  <a:lnTo>
                    <a:pt x="11332" y="8254"/>
                  </a:lnTo>
                  <a:lnTo>
                    <a:pt x="11306" y="8176"/>
                  </a:lnTo>
                  <a:lnTo>
                    <a:pt x="11254" y="8098"/>
                  </a:lnTo>
                  <a:lnTo>
                    <a:pt x="10970" y="7814"/>
                  </a:lnTo>
                  <a:lnTo>
                    <a:pt x="11254" y="7529"/>
                  </a:lnTo>
                  <a:lnTo>
                    <a:pt x="11306" y="7452"/>
                  </a:lnTo>
                  <a:lnTo>
                    <a:pt x="11332" y="7348"/>
                  </a:lnTo>
                  <a:lnTo>
                    <a:pt x="11306" y="7271"/>
                  </a:lnTo>
                  <a:lnTo>
                    <a:pt x="11254" y="7193"/>
                  </a:lnTo>
                  <a:lnTo>
                    <a:pt x="11177" y="7141"/>
                  </a:lnTo>
                  <a:lnTo>
                    <a:pt x="11073" y="7115"/>
                  </a:lnTo>
                  <a:lnTo>
                    <a:pt x="10996" y="7141"/>
                  </a:lnTo>
                  <a:lnTo>
                    <a:pt x="10918" y="7193"/>
                  </a:lnTo>
                  <a:lnTo>
                    <a:pt x="10633" y="7478"/>
                  </a:lnTo>
                  <a:lnTo>
                    <a:pt x="10349" y="7193"/>
                  </a:lnTo>
                  <a:lnTo>
                    <a:pt x="10271" y="7141"/>
                  </a:lnTo>
                  <a:lnTo>
                    <a:pt x="10168" y="7115"/>
                  </a:lnTo>
                  <a:close/>
                  <a:moveTo>
                    <a:pt x="13428" y="7115"/>
                  </a:moveTo>
                  <a:lnTo>
                    <a:pt x="13324" y="7141"/>
                  </a:lnTo>
                  <a:lnTo>
                    <a:pt x="13246" y="7193"/>
                  </a:lnTo>
                  <a:lnTo>
                    <a:pt x="13195" y="7271"/>
                  </a:lnTo>
                  <a:lnTo>
                    <a:pt x="13195" y="7348"/>
                  </a:lnTo>
                  <a:lnTo>
                    <a:pt x="13195" y="7452"/>
                  </a:lnTo>
                  <a:lnTo>
                    <a:pt x="13246" y="7529"/>
                  </a:lnTo>
                  <a:lnTo>
                    <a:pt x="13531" y="7814"/>
                  </a:lnTo>
                  <a:lnTo>
                    <a:pt x="13246" y="8098"/>
                  </a:lnTo>
                  <a:lnTo>
                    <a:pt x="13195" y="8176"/>
                  </a:lnTo>
                  <a:lnTo>
                    <a:pt x="13195" y="8254"/>
                  </a:lnTo>
                  <a:lnTo>
                    <a:pt x="13195" y="8357"/>
                  </a:lnTo>
                  <a:lnTo>
                    <a:pt x="13246" y="8435"/>
                  </a:lnTo>
                  <a:lnTo>
                    <a:pt x="13324" y="8487"/>
                  </a:lnTo>
                  <a:lnTo>
                    <a:pt x="13428" y="8512"/>
                  </a:lnTo>
                  <a:lnTo>
                    <a:pt x="13505" y="8487"/>
                  </a:lnTo>
                  <a:lnTo>
                    <a:pt x="13583" y="8435"/>
                  </a:lnTo>
                  <a:lnTo>
                    <a:pt x="13867" y="8150"/>
                  </a:lnTo>
                  <a:lnTo>
                    <a:pt x="14152" y="8435"/>
                  </a:lnTo>
                  <a:lnTo>
                    <a:pt x="14230" y="8487"/>
                  </a:lnTo>
                  <a:lnTo>
                    <a:pt x="14333" y="8512"/>
                  </a:lnTo>
                  <a:lnTo>
                    <a:pt x="14411" y="8487"/>
                  </a:lnTo>
                  <a:lnTo>
                    <a:pt x="14488" y="8435"/>
                  </a:lnTo>
                  <a:lnTo>
                    <a:pt x="14540" y="8357"/>
                  </a:lnTo>
                  <a:lnTo>
                    <a:pt x="14566" y="8254"/>
                  </a:lnTo>
                  <a:lnTo>
                    <a:pt x="14540" y="8176"/>
                  </a:lnTo>
                  <a:lnTo>
                    <a:pt x="14488" y="8098"/>
                  </a:lnTo>
                  <a:lnTo>
                    <a:pt x="14204" y="7814"/>
                  </a:lnTo>
                  <a:lnTo>
                    <a:pt x="14488" y="7529"/>
                  </a:lnTo>
                  <a:lnTo>
                    <a:pt x="14540" y="7452"/>
                  </a:lnTo>
                  <a:lnTo>
                    <a:pt x="14566" y="7348"/>
                  </a:lnTo>
                  <a:lnTo>
                    <a:pt x="14540" y="7271"/>
                  </a:lnTo>
                  <a:lnTo>
                    <a:pt x="14488" y="7193"/>
                  </a:lnTo>
                  <a:lnTo>
                    <a:pt x="14411" y="7141"/>
                  </a:lnTo>
                  <a:lnTo>
                    <a:pt x="14333" y="7115"/>
                  </a:lnTo>
                  <a:lnTo>
                    <a:pt x="14230" y="7141"/>
                  </a:lnTo>
                  <a:lnTo>
                    <a:pt x="14152" y="7193"/>
                  </a:lnTo>
                  <a:lnTo>
                    <a:pt x="13867" y="7478"/>
                  </a:lnTo>
                  <a:lnTo>
                    <a:pt x="13583" y="7193"/>
                  </a:lnTo>
                  <a:lnTo>
                    <a:pt x="13505" y="7141"/>
                  </a:lnTo>
                  <a:lnTo>
                    <a:pt x="13428" y="7115"/>
                  </a:lnTo>
                  <a:close/>
                  <a:moveTo>
                    <a:pt x="5149" y="6339"/>
                  </a:moveTo>
                  <a:lnTo>
                    <a:pt x="5304" y="6494"/>
                  </a:lnTo>
                  <a:lnTo>
                    <a:pt x="5433" y="6650"/>
                  </a:lnTo>
                  <a:lnTo>
                    <a:pt x="5537" y="6831"/>
                  </a:lnTo>
                  <a:lnTo>
                    <a:pt x="5614" y="7038"/>
                  </a:lnTo>
                  <a:lnTo>
                    <a:pt x="5692" y="7219"/>
                  </a:lnTo>
                  <a:lnTo>
                    <a:pt x="5744" y="7400"/>
                  </a:lnTo>
                  <a:lnTo>
                    <a:pt x="5770" y="7607"/>
                  </a:lnTo>
                  <a:lnTo>
                    <a:pt x="5770" y="7814"/>
                  </a:lnTo>
                  <a:lnTo>
                    <a:pt x="5770" y="8021"/>
                  </a:lnTo>
                  <a:lnTo>
                    <a:pt x="5744" y="8202"/>
                  </a:lnTo>
                  <a:lnTo>
                    <a:pt x="5692" y="8409"/>
                  </a:lnTo>
                  <a:lnTo>
                    <a:pt x="5614" y="8616"/>
                  </a:lnTo>
                  <a:lnTo>
                    <a:pt x="5537" y="8797"/>
                  </a:lnTo>
                  <a:lnTo>
                    <a:pt x="5433" y="8978"/>
                  </a:lnTo>
                  <a:lnTo>
                    <a:pt x="5304" y="9133"/>
                  </a:lnTo>
                  <a:lnTo>
                    <a:pt x="5149" y="9289"/>
                  </a:lnTo>
                  <a:lnTo>
                    <a:pt x="4993" y="9444"/>
                  </a:lnTo>
                  <a:lnTo>
                    <a:pt x="4812" y="9573"/>
                  </a:lnTo>
                  <a:lnTo>
                    <a:pt x="4657" y="9677"/>
                  </a:lnTo>
                  <a:lnTo>
                    <a:pt x="4450" y="9754"/>
                  </a:lnTo>
                  <a:lnTo>
                    <a:pt x="4269" y="9832"/>
                  </a:lnTo>
                  <a:lnTo>
                    <a:pt x="4062" y="9884"/>
                  </a:lnTo>
                  <a:lnTo>
                    <a:pt x="3881" y="9909"/>
                  </a:lnTo>
                  <a:lnTo>
                    <a:pt x="3467" y="9909"/>
                  </a:lnTo>
                  <a:lnTo>
                    <a:pt x="3260" y="9884"/>
                  </a:lnTo>
                  <a:lnTo>
                    <a:pt x="3079" y="9832"/>
                  </a:lnTo>
                  <a:lnTo>
                    <a:pt x="2872" y="9754"/>
                  </a:lnTo>
                  <a:lnTo>
                    <a:pt x="2691" y="9677"/>
                  </a:lnTo>
                  <a:lnTo>
                    <a:pt x="2510" y="9573"/>
                  </a:lnTo>
                  <a:lnTo>
                    <a:pt x="2329" y="9444"/>
                  </a:lnTo>
                  <a:lnTo>
                    <a:pt x="2173" y="9289"/>
                  </a:lnTo>
                  <a:lnTo>
                    <a:pt x="2044" y="9133"/>
                  </a:lnTo>
                  <a:lnTo>
                    <a:pt x="1915" y="8978"/>
                  </a:lnTo>
                  <a:lnTo>
                    <a:pt x="1811" y="8797"/>
                  </a:lnTo>
                  <a:lnTo>
                    <a:pt x="1708" y="8616"/>
                  </a:lnTo>
                  <a:lnTo>
                    <a:pt x="1656" y="8409"/>
                  </a:lnTo>
                  <a:lnTo>
                    <a:pt x="1604" y="8202"/>
                  </a:lnTo>
                  <a:lnTo>
                    <a:pt x="1578" y="8021"/>
                  </a:lnTo>
                  <a:lnTo>
                    <a:pt x="1578" y="7814"/>
                  </a:lnTo>
                  <a:lnTo>
                    <a:pt x="1578" y="7607"/>
                  </a:lnTo>
                  <a:lnTo>
                    <a:pt x="1604" y="7400"/>
                  </a:lnTo>
                  <a:lnTo>
                    <a:pt x="1656" y="7219"/>
                  </a:lnTo>
                  <a:lnTo>
                    <a:pt x="1708" y="7038"/>
                  </a:lnTo>
                  <a:lnTo>
                    <a:pt x="1811" y="6831"/>
                  </a:lnTo>
                  <a:lnTo>
                    <a:pt x="1915" y="6650"/>
                  </a:lnTo>
                  <a:lnTo>
                    <a:pt x="2044" y="6494"/>
                  </a:lnTo>
                  <a:lnTo>
                    <a:pt x="2173" y="6339"/>
                  </a:lnTo>
                  <a:lnTo>
                    <a:pt x="2820" y="7167"/>
                  </a:lnTo>
                  <a:lnTo>
                    <a:pt x="3493" y="7969"/>
                  </a:lnTo>
                  <a:lnTo>
                    <a:pt x="3571" y="8021"/>
                  </a:lnTo>
                  <a:lnTo>
                    <a:pt x="3674" y="8047"/>
                  </a:lnTo>
                  <a:lnTo>
                    <a:pt x="3752" y="8021"/>
                  </a:lnTo>
                  <a:lnTo>
                    <a:pt x="3855" y="7969"/>
                  </a:lnTo>
                  <a:lnTo>
                    <a:pt x="4528" y="7167"/>
                  </a:lnTo>
                  <a:lnTo>
                    <a:pt x="5149" y="6339"/>
                  </a:lnTo>
                  <a:close/>
                  <a:moveTo>
                    <a:pt x="5795" y="5408"/>
                  </a:moveTo>
                  <a:lnTo>
                    <a:pt x="6028" y="5667"/>
                  </a:lnTo>
                  <a:lnTo>
                    <a:pt x="6235" y="5925"/>
                  </a:lnTo>
                  <a:lnTo>
                    <a:pt x="6442" y="6210"/>
                  </a:lnTo>
                  <a:lnTo>
                    <a:pt x="6572" y="6494"/>
                  </a:lnTo>
                  <a:lnTo>
                    <a:pt x="6701" y="6805"/>
                  </a:lnTo>
                  <a:lnTo>
                    <a:pt x="6804" y="7141"/>
                  </a:lnTo>
                  <a:lnTo>
                    <a:pt x="6856" y="7478"/>
                  </a:lnTo>
                  <a:lnTo>
                    <a:pt x="6856" y="7814"/>
                  </a:lnTo>
                  <a:lnTo>
                    <a:pt x="6856" y="8124"/>
                  </a:lnTo>
                  <a:lnTo>
                    <a:pt x="6804" y="8435"/>
                  </a:lnTo>
                  <a:lnTo>
                    <a:pt x="6727" y="8719"/>
                  </a:lnTo>
                  <a:lnTo>
                    <a:pt x="6623" y="9004"/>
                  </a:lnTo>
                  <a:lnTo>
                    <a:pt x="6494" y="9289"/>
                  </a:lnTo>
                  <a:lnTo>
                    <a:pt x="6339" y="9573"/>
                  </a:lnTo>
                  <a:lnTo>
                    <a:pt x="6158" y="9832"/>
                  </a:lnTo>
                  <a:lnTo>
                    <a:pt x="5925" y="10065"/>
                  </a:lnTo>
                  <a:lnTo>
                    <a:pt x="5692" y="10297"/>
                  </a:lnTo>
                  <a:lnTo>
                    <a:pt x="5433" y="10479"/>
                  </a:lnTo>
                  <a:lnTo>
                    <a:pt x="5149" y="10634"/>
                  </a:lnTo>
                  <a:lnTo>
                    <a:pt x="4864" y="10763"/>
                  </a:lnTo>
                  <a:lnTo>
                    <a:pt x="4579" y="10867"/>
                  </a:lnTo>
                  <a:lnTo>
                    <a:pt x="4269" y="10944"/>
                  </a:lnTo>
                  <a:lnTo>
                    <a:pt x="3984" y="10996"/>
                  </a:lnTo>
                  <a:lnTo>
                    <a:pt x="3364" y="10996"/>
                  </a:lnTo>
                  <a:lnTo>
                    <a:pt x="3053" y="10944"/>
                  </a:lnTo>
                  <a:lnTo>
                    <a:pt x="2768" y="10867"/>
                  </a:lnTo>
                  <a:lnTo>
                    <a:pt x="2458" y="10763"/>
                  </a:lnTo>
                  <a:lnTo>
                    <a:pt x="2173" y="10634"/>
                  </a:lnTo>
                  <a:lnTo>
                    <a:pt x="1915" y="10479"/>
                  </a:lnTo>
                  <a:lnTo>
                    <a:pt x="1656" y="10297"/>
                  </a:lnTo>
                  <a:lnTo>
                    <a:pt x="1397" y="10065"/>
                  </a:lnTo>
                  <a:lnTo>
                    <a:pt x="1190" y="9832"/>
                  </a:lnTo>
                  <a:lnTo>
                    <a:pt x="1009" y="9573"/>
                  </a:lnTo>
                  <a:lnTo>
                    <a:pt x="828" y="9289"/>
                  </a:lnTo>
                  <a:lnTo>
                    <a:pt x="699" y="9004"/>
                  </a:lnTo>
                  <a:lnTo>
                    <a:pt x="595" y="8719"/>
                  </a:lnTo>
                  <a:lnTo>
                    <a:pt x="518" y="8435"/>
                  </a:lnTo>
                  <a:lnTo>
                    <a:pt x="492" y="8124"/>
                  </a:lnTo>
                  <a:lnTo>
                    <a:pt x="466" y="7814"/>
                  </a:lnTo>
                  <a:lnTo>
                    <a:pt x="492" y="7478"/>
                  </a:lnTo>
                  <a:lnTo>
                    <a:pt x="544" y="7141"/>
                  </a:lnTo>
                  <a:lnTo>
                    <a:pt x="621" y="6805"/>
                  </a:lnTo>
                  <a:lnTo>
                    <a:pt x="751" y="6494"/>
                  </a:lnTo>
                  <a:lnTo>
                    <a:pt x="906" y="6210"/>
                  </a:lnTo>
                  <a:lnTo>
                    <a:pt x="1087" y="5925"/>
                  </a:lnTo>
                  <a:lnTo>
                    <a:pt x="1294" y="5667"/>
                  </a:lnTo>
                  <a:lnTo>
                    <a:pt x="1553" y="5408"/>
                  </a:lnTo>
                  <a:lnTo>
                    <a:pt x="1889" y="5951"/>
                  </a:lnTo>
                  <a:lnTo>
                    <a:pt x="1708" y="6132"/>
                  </a:lnTo>
                  <a:lnTo>
                    <a:pt x="1553" y="6339"/>
                  </a:lnTo>
                  <a:lnTo>
                    <a:pt x="1423" y="6572"/>
                  </a:lnTo>
                  <a:lnTo>
                    <a:pt x="1294" y="6805"/>
                  </a:lnTo>
                  <a:lnTo>
                    <a:pt x="1216" y="7038"/>
                  </a:lnTo>
                  <a:lnTo>
                    <a:pt x="1139" y="7296"/>
                  </a:lnTo>
                  <a:lnTo>
                    <a:pt x="1113" y="7555"/>
                  </a:lnTo>
                  <a:lnTo>
                    <a:pt x="1087" y="7814"/>
                  </a:lnTo>
                  <a:lnTo>
                    <a:pt x="1113" y="8047"/>
                  </a:lnTo>
                  <a:lnTo>
                    <a:pt x="1139" y="8305"/>
                  </a:lnTo>
                  <a:lnTo>
                    <a:pt x="1190" y="8538"/>
                  </a:lnTo>
                  <a:lnTo>
                    <a:pt x="1294" y="8771"/>
                  </a:lnTo>
                  <a:lnTo>
                    <a:pt x="1397" y="9004"/>
                  </a:lnTo>
                  <a:lnTo>
                    <a:pt x="1527" y="9237"/>
                  </a:lnTo>
                  <a:lnTo>
                    <a:pt x="1682" y="9444"/>
                  </a:lnTo>
                  <a:lnTo>
                    <a:pt x="1837" y="9625"/>
                  </a:lnTo>
                  <a:lnTo>
                    <a:pt x="2044" y="9806"/>
                  </a:lnTo>
                  <a:lnTo>
                    <a:pt x="2251" y="9961"/>
                  </a:lnTo>
                  <a:lnTo>
                    <a:pt x="2458" y="10091"/>
                  </a:lnTo>
                  <a:lnTo>
                    <a:pt x="2691" y="10194"/>
                  </a:lnTo>
                  <a:lnTo>
                    <a:pt x="2924" y="10272"/>
                  </a:lnTo>
                  <a:lnTo>
                    <a:pt x="3182" y="10349"/>
                  </a:lnTo>
                  <a:lnTo>
                    <a:pt x="3415" y="10375"/>
                  </a:lnTo>
                  <a:lnTo>
                    <a:pt x="3907" y="10375"/>
                  </a:lnTo>
                  <a:lnTo>
                    <a:pt x="4166" y="10349"/>
                  </a:lnTo>
                  <a:lnTo>
                    <a:pt x="4398" y="10272"/>
                  </a:lnTo>
                  <a:lnTo>
                    <a:pt x="4631" y="10194"/>
                  </a:lnTo>
                  <a:lnTo>
                    <a:pt x="4864" y="10091"/>
                  </a:lnTo>
                  <a:lnTo>
                    <a:pt x="5097" y="9961"/>
                  </a:lnTo>
                  <a:lnTo>
                    <a:pt x="5304" y="9806"/>
                  </a:lnTo>
                  <a:lnTo>
                    <a:pt x="5485" y="9625"/>
                  </a:lnTo>
                  <a:lnTo>
                    <a:pt x="5666" y="9444"/>
                  </a:lnTo>
                  <a:lnTo>
                    <a:pt x="5821" y="9237"/>
                  </a:lnTo>
                  <a:lnTo>
                    <a:pt x="5951" y="9004"/>
                  </a:lnTo>
                  <a:lnTo>
                    <a:pt x="6054" y="8771"/>
                  </a:lnTo>
                  <a:lnTo>
                    <a:pt x="6132" y="8538"/>
                  </a:lnTo>
                  <a:lnTo>
                    <a:pt x="6184" y="8305"/>
                  </a:lnTo>
                  <a:lnTo>
                    <a:pt x="6235" y="8047"/>
                  </a:lnTo>
                  <a:lnTo>
                    <a:pt x="6235" y="7814"/>
                  </a:lnTo>
                  <a:lnTo>
                    <a:pt x="6235" y="7555"/>
                  </a:lnTo>
                  <a:lnTo>
                    <a:pt x="6184" y="7296"/>
                  </a:lnTo>
                  <a:lnTo>
                    <a:pt x="6132" y="7038"/>
                  </a:lnTo>
                  <a:lnTo>
                    <a:pt x="6028" y="6805"/>
                  </a:lnTo>
                  <a:lnTo>
                    <a:pt x="5925" y="6572"/>
                  </a:lnTo>
                  <a:lnTo>
                    <a:pt x="5770" y="6339"/>
                  </a:lnTo>
                  <a:lnTo>
                    <a:pt x="5614" y="6132"/>
                  </a:lnTo>
                  <a:lnTo>
                    <a:pt x="5433" y="5951"/>
                  </a:lnTo>
                  <a:lnTo>
                    <a:pt x="5795" y="5408"/>
                  </a:lnTo>
                  <a:close/>
                  <a:moveTo>
                    <a:pt x="3364" y="1"/>
                  </a:moveTo>
                  <a:lnTo>
                    <a:pt x="3053" y="52"/>
                  </a:lnTo>
                  <a:lnTo>
                    <a:pt x="2768" y="130"/>
                  </a:lnTo>
                  <a:lnTo>
                    <a:pt x="2484" y="234"/>
                  </a:lnTo>
                  <a:lnTo>
                    <a:pt x="2225" y="363"/>
                  </a:lnTo>
                  <a:lnTo>
                    <a:pt x="1966" y="518"/>
                  </a:lnTo>
                  <a:lnTo>
                    <a:pt x="1734" y="673"/>
                  </a:lnTo>
                  <a:lnTo>
                    <a:pt x="1527" y="880"/>
                  </a:lnTo>
                  <a:lnTo>
                    <a:pt x="1320" y="1087"/>
                  </a:lnTo>
                  <a:lnTo>
                    <a:pt x="1164" y="1320"/>
                  </a:lnTo>
                  <a:lnTo>
                    <a:pt x="1009" y="1579"/>
                  </a:lnTo>
                  <a:lnTo>
                    <a:pt x="880" y="1838"/>
                  </a:lnTo>
                  <a:lnTo>
                    <a:pt x="776" y="2122"/>
                  </a:lnTo>
                  <a:lnTo>
                    <a:pt x="699" y="2407"/>
                  </a:lnTo>
                  <a:lnTo>
                    <a:pt x="647" y="2717"/>
                  </a:lnTo>
                  <a:lnTo>
                    <a:pt x="647" y="3028"/>
                  </a:lnTo>
                  <a:lnTo>
                    <a:pt x="647" y="3260"/>
                  </a:lnTo>
                  <a:lnTo>
                    <a:pt x="673" y="3493"/>
                  </a:lnTo>
                  <a:lnTo>
                    <a:pt x="751" y="3726"/>
                  </a:lnTo>
                  <a:lnTo>
                    <a:pt x="828" y="3985"/>
                  </a:lnTo>
                  <a:lnTo>
                    <a:pt x="1035" y="4502"/>
                  </a:lnTo>
                  <a:lnTo>
                    <a:pt x="1294" y="5020"/>
                  </a:lnTo>
                  <a:lnTo>
                    <a:pt x="1087" y="5227"/>
                  </a:lnTo>
                  <a:lnTo>
                    <a:pt x="828" y="5485"/>
                  </a:lnTo>
                  <a:lnTo>
                    <a:pt x="595" y="5796"/>
                  </a:lnTo>
                  <a:lnTo>
                    <a:pt x="414" y="6106"/>
                  </a:lnTo>
                  <a:lnTo>
                    <a:pt x="259" y="6443"/>
                  </a:lnTo>
                  <a:lnTo>
                    <a:pt x="155" y="6779"/>
                  </a:lnTo>
                  <a:lnTo>
                    <a:pt x="78" y="7115"/>
                  </a:lnTo>
                  <a:lnTo>
                    <a:pt x="26" y="7452"/>
                  </a:lnTo>
                  <a:lnTo>
                    <a:pt x="0" y="7814"/>
                  </a:lnTo>
                  <a:lnTo>
                    <a:pt x="26" y="8176"/>
                  </a:lnTo>
                  <a:lnTo>
                    <a:pt x="78" y="8512"/>
                  </a:lnTo>
                  <a:lnTo>
                    <a:pt x="155" y="8849"/>
                  </a:lnTo>
                  <a:lnTo>
                    <a:pt x="259" y="9185"/>
                  </a:lnTo>
                  <a:lnTo>
                    <a:pt x="414" y="9521"/>
                  </a:lnTo>
                  <a:lnTo>
                    <a:pt x="595" y="9832"/>
                  </a:lnTo>
                  <a:lnTo>
                    <a:pt x="828" y="10116"/>
                  </a:lnTo>
                  <a:lnTo>
                    <a:pt x="1087" y="10401"/>
                  </a:lnTo>
                  <a:lnTo>
                    <a:pt x="1346" y="10660"/>
                  </a:lnTo>
                  <a:lnTo>
                    <a:pt x="1656" y="10867"/>
                  </a:lnTo>
                  <a:lnTo>
                    <a:pt x="1966" y="11048"/>
                  </a:lnTo>
                  <a:lnTo>
                    <a:pt x="2277" y="11203"/>
                  </a:lnTo>
                  <a:lnTo>
                    <a:pt x="2613" y="11332"/>
                  </a:lnTo>
                  <a:lnTo>
                    <a:pt x="2975" y="11410"/>
                  </a:lnTo>
                  <a:lnTo>
                    <a:pt x="3312" y="11462"/>
                  </a:lnTo>
                  <a:lnTo>
                    <a:pt x="3674" y="11488"/>
                  </a:lnTo>
                  <a:lnTo>
                    <a:pt x="3984" y="11462"/>
                  </a:lnTo>
                  <a:lnTo>
                    <a:pt x="4321" y="11410"/>
                  </a:lnTo>
                  <a:lnTo>
                    <a:pt x="4631" y="11358"/>
                  </a:lnTo>
                  <a:lnTo>
                    <a:pt x="4942" y="11255"/>
                  </a:lnTo>
                  <a:lnTo>
                    <a:pt x="5252" y="11125"/>
                  </a:lnTo>
                  <a:lnTo>
                    <a:pt x="5537" y="10970"/>
                  </a:lnTo>
                  <a:lnTo>
                    <a:pt x="5821" y="10789"/>
                  </a:lnTo>
                  <a:lnTo>
                    <a:pt x="6080" y="10556"/>
                  </a:lnTo>
                  <a:lnTo>
                    <a:pt x="6701" y="11177"/>
                  </a:lnTo>
                  <a:lnTo>
                    <a:pt x="6597" y="11358"/>
                  </a:lnTo>
                  <a:lnTo>
                    <a:pt x="6546" y="11539"/>
                  </a:lnTo>
                  <a:lnTo>
                    <a:pt x="6520" y="11746"/>
                  </a:lnTo>
                  <a:lnTo>
                    <a:pt x="6520" y="11953"/>
                  </a:lnTo>
                  <a:lnTo>
                    <a:pt x="6546" y="12134"/>
                  </a:lnTo>
                  <a:lnTo>
                    <a:pt x="6623" y="12315"/>
                  </a:lnTo>
                  <a:lnTo>
                    <a:pt x="6727" y="12497"/>
                  </a:lnTo>
                  <a:lnTo>
                    <a:pt x="6856" y="12652"/>
                  </a:lnTo>
                  <a:lnTo>
                    <a:pt x="7555" y="13376"/>
                  </a:lnTo>
                  <a:lnTo>
                    <a:pt x="7632" y="13428"/>
                  </a:lnTo>
                  <a:lnTo>
                    <a:pt x="7813" y="13428"/>
                  </a:lnTo>
                  <a:lnTo>
                    <a:pt x="7891" y="13376"/>
                  </a:lnTo>
                  <a:lnTo>
                    <a:pt x="7943" y="13299"/>
                  </a:lnTo>
                  <a:lnTo>
                    <a:pt x="7969" y="13195"/>
                  </a:lnTo>
                  <a:lnTo>
                    <a:pt x="7943" y="13117"/>
                  </a:lnTo>
                  <a:lnTo>
                    <a:pt x="7891" y="13040"/>
                  </a:lnTo>
                  <a:lnTo>
                    <a:pt x="7193" y="12315"/>
                  </a:lnTo>
                  <a:lnTo>
                    <a:pt x="7089" y="12212"/>
                  </a:lnTo>
                  <a:lnTo>
                    <a:pt x="7037" y="12083"/>
                  </a:lnTo>
                  <a:lnTo>
                    <a:pt x="6986" y="11953"/>
                  </a:lnTo>
                  <a:lnTo>
                    <a:pt x="6986" y="11824"/>
                  </a:lnTo>
                  <a:lnTo>
                    <a:pt x="6986" y="11695"/>
                  </a:lnTo>
                  <a:lnTo>
                    <a:pt x="7037" y="11565"/>
                  </a:lnTo>
                  <a:lnTo>
                    <a:pt x="7089" y="11436"/>
                  </a:lnTo>
                  <a:lnTo>
                    <a:pt x="7193" y="11332"/>
                  </a:lnTo>
                  <a:lnTo>
                    <a:pt x="7296" y="11229"/>
                  </a:lnTo>
                  <a:lnTo>
                    <a:pt x="7425" y="11177"/>
                  </a:lnTo>
                  <a:lnTo>
                    <a:pt x="7555" y="11151"/>
                  </a:lnTo>
                  <a:lnTo>
                    <a:pt x="7684" y="11125"/>
                  </a:lnTo>
                  <a:lnTo>
                    <a:pt x="7813" y="11151"/>
                  </a:lnTo>
                  <a:lnTo>
                    <a:pt x="7943" y="11177"/>
                  </a:lnTo>
                  <a:lnTo>
                    <a:pt x="8072" y="11229"/>
                  </a:lnTo>
                  <a:lnTo>
                    <a:pt x="8176" y="11332"/>
                  </a:lnTo>
                  <a:lnTo>
                    <a:pt x="10349" y="13506"/>
                  </a:lnTo>
                  <a:lnTo>
                    <a:pt x="10452" y="13635"/>
                  </a:lnTo>
                  <a:lnTo>
                    <a:pt x="10504" y="13738"/>
                  </a:lnTo>
                  <a:lnTo>
                    <a:pt x="10556" y="13868"/>
                  </a:lnTo>
                  <a:lnTo>
                    <a:pt x="10556" y="14023"/>
                  </a:lnTo>
                  <a:lnTo>
                    <a:pt x="10556" y="14152"/>
                  </a:lnTo>
                  <a:lnTo>
                    <a:pt x="10504" y="14282"/>
                  </a:lnTo>
                  <a:lnTo>
                    <a:pt x="10452" y="14385"/>
                  </a:lnTo>
                  <a:lnTo>
                    <a:pt x="10349" y="14515"/>
                  </a:lnTo>
                  <a:lnTo>
                    <a:pt x="10245" y="14592"/>
                  </a:lnTo>
                  <a:lnTo>
                    <a:pt x="10142" y="14670"/>
                  </a:lnTo>
                  <a:lnTo>
                    <a:pt x="10012" y="14696"/>
                  </a:lnTo>
                  <a:lnTo>
                    <a:pt x="9857" y="14722"/>
                  </a:lnTo>
                  <a:lnTo>
                    <a:pt x="9728" y="14696"/>
                  </a:lnTo>
                  <a:lnTo>
                    <a:pt x="9599" y="14670"/>
                  </a:lnTo>
                  <a:lnTo>
                    <a:pt x="9469" y="14592"/>
                  </a:lnTo>
                  <a:lnTo>
                    <a:pt x="9366" y="14515"/>
                  </a:lnTo>
                  <a:lnTo>
                    <a:pt x="8667" y="13790"/>
                  </a:lnTo>
                  <a:lnTo>
                    <a:pt x="8590" y="13738"/>
                  </a:lnTo>
                  <a:lnTo>
                    <a:pt x="8486" y="13713"/>
                  </a:lnTo>
                  <a:lnTo>
                    <a:pt x="8408" y="13738"/>
                  </a:lnTo>
                  <a:lnTo>
                    <a:pt x="8331" y="13790"/>
                  </a:lnTo>
                  <a:lnTo>
                    <a:pt x="8279" y="13868"/>
                  </a:lnTo>
                  <a:lnTo>
                    <a:pt x="8253" y="13945"/>
                  </a:lnTo>
                  <a:lnTo>
                    <a:pt x="8279" y="14049"/>
                  </a:lnTo>
                  <a:lnTo>
                    <a:pt x="8331" y="14126"/>
                  </a:lnTo>
                  <a:lnTo>
                    <a:pt x="9029" y="14851"/>
                  </a:lnTo>
                  <a:lnTo>
                    <a:pt x="9210" y="14980"/>
                  </a:lnTo>
                  <a:lnTo>
                    <a:pt x="9417" y="15084"/>
                  </a:lnTo>
                  <a:lnTo>
                    <a:pt x="9650" y="15161"/>
                  </a:lnTo>
                  <a:lnTo>
                    <a:pt x="9857" y="15187"/>
                  </a:lnTo>
                  <a:lnTo>
                    <a:pt x="10090" y="15161"/>
                  </a:lnTo>
                  <a:lnTo>
                    <a:pt x="10297" y="15084"/>
                  </a:lnTo>
                  <a:lnTo>
                    <a:pt x="10504" y="14980"/>
                  </a:lnTo>
                  <a:lnTo>
                    <a:pt x="10685" y="14851"/>
                  </a:lnTo>
                  <a:lnTo>
                    <a:pt x="10840" y="14644"/>
                  </a:lnTo>
                  <a:lnTo>
                    <a:pt x="10944" y="14463"/>
                  </a:lnTo>
                  <a:lnTo>
                    <a:pt x="11021" y="14230"/>
                  </a:lnTo>
                  <a:lnTo>
                    <a:pt x="11047" y="13997"/>
                  </a:lnTo>
                  <a:lnTo>
                    <a:pt x="11021" y="13790"/>
                  </a:lnTo>
                  <a:lnTo>
                    <a:pt x="10944" y="13557"/>
                  </a:lnTo>
                  <a:lnTo>
                    <a:pt x="10840" y="13376"/>
                  </a:lnTo>
                  <a:lnTo>
                    <a:pt x="10685" y="13169"/>
                  </a:lnTo>
                  <a:lnTo>
                    <a:pt x="8512" y="10996"/>
                  </a:lnTo>
                  <a:lnTo>
                    <a:pt x="8357" y="10867"/>
                  </a:lnTo>
                  <a:lnTo>
                    <a:pt x="8176" y="10763"/>
                  </a:lnTo>
                  <a:lnTo>
                    <a:pt x="7995" y="10686"/>
                  </a:lnTo>
                  <a:lnTo>
                    <a:pt x="7788" y="10660"/>
                  </a:lnTo>
                  <a:lnTo>
                    <a:pt x="7606" y="10660"/>
                  </a:lnTo>
                  <a:lnTo>
                    <a:pt x="7399" y="10686"/>
                  </a:lnTo>
                  <a:lnTo>
                    <a:pt x="7218" y="10737"/>
                  </a:lnTo>
                  <a:lnTo>
                    <a:pt x="7037" y="10841"/>
                  </a:lnTo>
                  <a:lnTo>
                    <a:pt x="6416" y="10246"/>
                  </a:lnTo>
                  <a:lnTo>
                    <a:pt x="6623" y="9987"/>
                  </a:lnTo>
                  <a:lnTo>
                    <a:pt x="6779" y="9728"/>
                  </a:lnTo>
                  <a:lnTo>
                    <a:pt x="10815" y="9728"/>
                  </a:lnTo>
                  <a:lnTo>
                    <a:pt x="10892" y="9677"/>
                  </a:lnTo>
                  <a:lnTo>
                    <a:pt x="10944" y="9599"/>
                  </a:lnTo>
                  <a:lnTo>
                    <a:pt x="10970" y="9495"/>
                  </a:lnTo>
                  <a:lnTo>
                    <a:pt x="10944" y="9418"/>
                  </a:lnTo>
                  <a:lnTo>
                    <a:pt x="10892" y="9340"/>
                  </a:lnTo>
                  <a:lnTo>
                    <a:pt x="10815" y="9289"/>
                  </a:lnTo>
                  <a:lnTo>
                    <a:pt x="10737" y="9263"/>
                  </a:lnTo>
                  <a:lnTo>
                    <a:pt x="7037" y="9263"/>
                  </a:lnTo>
                  <a:lnTo>
                    <a:pt x="7167" y="8926"/>
                  </a:lnTo>
                  <a:lnTo>
                    <a:pt x="7270" y="8564"/>
                  </a:lnTo>
                  <a:lnTo>
                    <a:pt x="7322" y="8176"/>
                  </a:lnTo>
                  <a:lnTo>
                    <a:pt x="7348" y="7814"/>
                  </a:lnTo>
                  <a:lnTo>
                    <a:pt x="7322" y="7452"/>
                  </a:lnTo>
                  <a:lnTo>
                    <a:pt x="7270" y="7064"/>
                  </a:lnTo>
                  <a:lnTo>
                    <a:pt x="7167" y="6701"/>
                  </a:lnTo>
                  <a:lnTo>
                    <a:pt x="7037" y="6365"/>
                  </a:lnTo>
                  <a:lnTo>
                    <a:pt x="15627" y="6365"/>
                  </a:lnTo>
                  <a:lnTo>
                    <a:pt x="15627" y="9263"/>
                  </a:lnTo>
                  <a:lnTo>
                    <a:pt x="11798" y="9263"/>
                  </a:lnTo>
                  <a:lnTo>
                    <a:pt x="11694" y="9289"/>
                  </a:lnTo>
                  <a:lnTo>
                    <a:pt x="11617" y="9340"/>
                  </a:lnTo>
                  <a:lnTo>
                    <a:pt x="11591" y="9418"/>
                  </a:lnTo>
                  <a:lnTo>
                    <a:pt x="11565" y="9495"/>
                  </a:lnTo>
                  <a:lnTo>
                    <a:pt x="11591" y="9599"/>
                  </a:lnTo>
                  <a:lnTo>
                    <a:pt x="11617" y="9677"/>
                  </a:lnTo>
                  <a:lnTo>
                    <a:pt x="11694" y="9728"/>
                  </a:lnTo>
                  <a:lnTo>
                    <a:pt x="15963" y="9728"/>
                  </a:lnTo>
                  <a:lnTo>
                    <a:pt x="16041" y="9677"/>
                  </a:lnTo>
                  <a:lnTo>
                    <a:pt x="16092" y="9599"/>
                  </a:lnTo>
                  <a:lnTo>
                    <a:pt x="16092" y="9495"/>
                  </a:lnTo>
                  <a:lnTo>
                    <a:pt x="16092" y="6106"/>
                  </a:lnTo>
                  <a:lnTo>
                    <a:pt x="16092" y="6029"/>
                  </a:lnTo>
                  <a:lnTo>
                    <a:pt x="16041" y="5951"/>
                  </a:lnTo>
                  <a:lnTo>
                    <a:pt x="15963" y="5899"/>
                  </a:lnTo>
                  <a:lnTo>
                    <a:pt x="15859" y="5873"/>
                  </a:lnTo>
                  <a:lnTo>
                    <a:pt x="6779" y="5873"/>
                  </a:lnTo>
                  <a:lnTo>
                    <a:pt x="6546" y="5537"/>
                  </a:lnTo>
                  <a:lnTo>
                    <a:pt x="6261" y="5227"/>
                  </a:lnTo>
                  <a:lnTo>
                    <a:pt x="6028" y="5020"/>
                  </a:lnTo>
                  <a:lnTo>
                    <a:pt x="6235" y="4658"/>
                  </a:lnTo>
                  <a:lnTo>
                    <a:pt x="6390" y="4295"/>
                  </a:lnTo>
                  <a:lnTo>
                    <a:pt x="6520" y="3933"/>
                  </a:lnTo>
                  <a:lnTo>
                    <a:pt x="6623" y="3597"/>
                  </a:lnTo>
                  <a:lnTo>
                    <a:pt x="6623" y="3519"/>
                  </a:lnTo>
                  <a:lnTo>
                    <a:pt x="6597" y="3416"/>
                  </a:lnTo>
                  <a:lnTo>
                    <a:pt x="6546" y="3364"/>
                  </a:lnTo>
                  <a:lnTo>
                    <a:pt x="6442" y="3312"/>
                  </a:lnTo>
                  <a:lnTo>
                    <a:pt x="6365" y="3312"/>
                  </a:lnTo>
                  <a:lnTo>
                    <a:pt x="6261" y="3338"/>
                  </a:lnTo>
                  <a:lnTo>
                    <a:pt x="6209" y="3416"/>
                  </a:lnTo>
                  <a:lnTo>
                    <a:pt x="6158" y="3493"/>
                  </a:lnTo>
                  <a:lnTo>
                    <a:pt x="6106" y="3752"/>
                  </a:lnTo>
                  <a:lnTo>
                    <a:pt x="6002" y="3985"/>
                  </a:lnTo>
                  <a:lnTo>
                    <a:pt x="5770" y="4502"/>
                  </a:lnTo>
                  <a:lnTo>
                    <a:pt x="5459" y="5046"/>
                  </a:lnTo>
                  <a:lnTo>
                    <a:pt x="5123" y="5563"/>
                  </a:lnTo>
                  <a:lnTo>
                    <a:pt x="4761" y="6080"/>
                  </a:lnTo>
                  <a:lnTo>
                    <a:pt x="4373" y="6572"/>
                  </a:lnTo>
                  <a:lnTo>
                    <a:pt x="3674" y="7452"/>
                  </a:lnTo>
                  <a:lnTo>
                    <a:pt x="2898" y="6494"/>
                  </a:lnTo>
                  <a:lnTo>
                    <a:pt x="2458" y="5925"/>
                  </a:lnTo>
                  <a:lnTo>
                    <a:pt x="2044" y="5330"/>
                  </a:lnTo>
                  <a:lnTo>
                    <a:pt x="1682" y="4735"/>
                  </a:lnTo>
                  <a:lnTo>
                    <a:pt x="1527" y="4425"/>
                  </a:lnTo>
                  <a:lnTo>
                    <a:pt x="1371" y="4140"/>
                  </a:lnTo>
                  <a:lnTo>
                    <a:pt x="1268" y="3830"/>
                  </a:lnTo>
                  <a:lnTo>
                    <a:pt x="1190" y="3545"/>
                  </a:lnTo>
                  <a:lnTo>
                    <a:pt x="1139" y="3286"/>
                  </a:lnTo>
                  <a:lnTo>
                    <a:pt x="1113" y="3028"/>
                  </a:lnTo>
                  <a:lnTo>
                    <a:pt x="1113" y="2769"/>
                  </a:lnTo>
                  <a:lnTo>
                    <a:pt x="1164" y="2510"/>
                  </a:lnTo>
                  <a:lnTo>
                    <a:pt x="1216" y="2251"/>
                  </a:lnTo>
                  <a:lnTo>
                    <a:pt x="1320" y="2019"/>
                  </a:lnTo>
                  <a:lnTo>
                    <a:pt x="1423" y="1812"/>
                  </a:lnTo>
                  <a:lnTo>
                    <a:pt x="1553" y="1579"/>
                  </a:lnTo>
                  <a:lnTo>
                    <a:pt x="1682" y="1398"/>
                  </a:lnTo>
                  <a:lnTo>
                    <a:pt x="1863" y="1217"/>
                  </a:lnTo>
                  <a:lnTo>
                    <a:pt x="2044" y="1036"/>
                  </a:lnTo>
                  <a:lnTo>
                    <a:pt x="2225" y="906"/>
                  </a:lnTo>
                  <a:lnTo>
                    <a:pt x="2458" y="777"/>
                  </a:lnTo>
                  <a:lnTo>
                    <a:pt x="2665" y="673"/>
                  </a:lnTo>
                  <a:lnTo>
                    <a:pt x="2898" y="570"/>
                  </a:lnTo>
                  <a:lnTo>
                    <a:pt x="3157" y="518"/>
                  </a:lnTo>
                  <a:lnTo>
                    <a:pt x="3415" y="466"/>
                  </a:lnTo>
                  <a:lnTo>
                    <a:pt x="3907" y="466"/>
                  </a:lnTo>
                  <a:lnTo>
                    <a:pt x="4114" y="492"/>
                  </a:lnTo>
                  <a:lnTo>
                    <a:pt x="4347" y="544"/>
                  </a:lnTo>
                  <a:lnTo>
                    <a:pt x="4554" y="622"/>
                  </a:lnTo>
                  <a:lnTo>
                    <a:pt x="4761" y="699"/>
                  </a:lnTo>
                  <a:lnTo>
                    <a:pt x="4942" y="803"/>
                  </a:lnTo>
                  <a:lnTo>
                    <a:pt x="5123" y="906"/>
                  </a:lnTo>
                  <a:lnTo>
                    <a:pt x="5304" y="1036"/>
                  </a:lnTo>
                  <a:lnTo>
                    <a:pt x="5459" y="1191"/>
                  </a:lnTo>
                  <a:lnTo>
                    <a:pt x="5614" y="1346"/>
                  </a:lnTo>
                  <a:lnTo>
                    <a:pt x="5744" y="1527"/>
                  </a:lnTo>
                  <a:lnTo>
                    <a:pt x="5873" y="1708"/>
                  </a:lnTo>
                  <a:lnTo>
                    <a:pt x="5977" y="1889"/>
                  </a:lnTo>
                  <a:lnTo>
                    <a:pt x="6054" y="2096"/>
                  </a:lnTo>
                  <a:lnTo>
                    <a:pt x="6132" y="2303"/>
                  </a:lnTo>
                  <a:lnTo>
                    <a:pt x="6184" y="2536"/>
                  </a:lnTo>
                  <a:lnTo>
                    <a:pt x="6209" y="2614"/>
                  </a:lnTo>
                  <a:lnTo>
                    <a:pt x="6287" y="2691"/>
                  </a:lnTo>
                  <a:lnTo>
                    <a:pt x="6365" y="2717"/>
                  </a:lnTo>
                  <a:lnTo>
                    <a:pt x="6468" y="2717"/>
                  </a:lnTo>
                  <a:lnTo>
                    <a:pt x="6546" y="2691"/>
                  </a:lnTo>
                  <a:lnTo>
                    <a:pt x="6597" y="2614"/>
                  </a:lnTo>
                  <a:lnTo>
                    <a:pt x="6649" y="2536"/>
                  </a:lnTo>
                  <a:lnTo>
                    <a:pt x="6649" y="2433"/>
                  </a:lnTo>
                  <a:lnTo>
                    <a:pt x="6572" y="2174"/>
                  </a:lnTo>
                  <a:lnTo>
                    <a:pt x="6494" y="1941"/>
                  </a:lnTo>
                  <a:lnTo>
                    <a:pt x="6390" y="1682"/>
                  </a:lnTo>
                  <a:lnTo>
                    <a:pt x="6261" y="1475"/>
                  </a:lnTo>
                  <a:lnTo>
                    <a:pt x="6132" y="1243"/>
                  </a:lnTo>
                  <a:lnTo>
                    <a:pt x="5977" y="1036"/>
                  </a:lnTo>
                  <a:lnTo>
                    <a:pt x="5795" y="854"/>
                  </a:lnTo>
                  <a:lnTo>
                    <a:pt x="5588" y="673"/>
                  </a:lnTo>
                  <a:lnTo>
                    <a:pt x="5382" y="518"/>
                  </a:lnTo>
                  <a:lnTo>
                    <a:pt x="5175" y="389"/>
                  </a:lnTo>
                  <a:lnTo>
                    <a:pt x="4942" y="259"/>
                  </a:lnTo>
                  <a:lnTo>
                    <a:pt x="4709" y="182"/>
                  </a:lnTo>
                  <a:lnTo>
                    <a:pt x="4450" y="104"/>
                  </a:lnTo>
                  <a:lnTo>
                    <a:pt x="4191" y="2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2860;p75">
            <a:extLst>
              <a:ext uri="{FF2B5EF4-FFF2-40B4-BE49-F238E27FC236}">
                <a16:creationId xmlns:a16="http://schemas.microsoft.com/office/drawing/2014/main" id="{2D25B230-7768-E0D1-3237-74C22FE53FB2}"/>
              </a:ext>
            </a:extLst>
          </p:cNvPr>
          <p:cNvGrpSpPr/>
          <p:nvPr/>
        </p:nvGrpSpPr>
        <p:grpSpPr>
          <a:xfrm>
            <a:off x="260489" y="231016"/>
            <a:ext cx="1000107" cy="935610"/>
            <a:chOff x="6250725" y="2661200"/>
            <a:chExt cx="398450" cy="402950"/>
          </a:xfrm>
        </p:grpSpPr>
        <p:sp>
          <p:nvSpPr>
            <p:cNvPr id="14" name="Google Shape;2861;p75">
              <a:extLst>
                <a:ext uri="{FF2B5EF4-FFF2-40B4-BE49-F238E27FC236}">
                  <a16:creationId xmlns:a16="http://schemas.microsoft.com/office/drawing/2014/main" id="{C5B97E1C-4C37-646F-585B-565497F662A5}"/>
                </a:ext>
              </a:extLst>
            </p:cNvPr>
            <p:cNvSpPr/>
            <p:nvPr/>
          </p:nvSpPr>
          <p:spPr>
            <a:xfrm>
              <a:off x="6256550" y="2951600"/>
              <a:ext cx="193400" cy="106750"/>
            </a:xfrm>
            <a:custGeom>
              <a:avLst/>
              <a:gdLst/>
              <a:ahLst/>
              <a:cxnLst/>
              <a:rect l="l" t="t" r="r" b="b"/>
              <a:pathLst>
                <a:path w="7736" h="4270" extrusionOk="0">
                  <a:moveTo>
                    <a:pt x="7736" y="4269"/>
                  </a:moveTo>
                  <a:lnTo>
                    <a:pt x="1190" y="4269"/>
                  </a:lnTo>
                  <a:lnTo>
                    <a:pt x="1190" y="4269"/>
                  </a:lnTo>
                  <a:lnTo>
                    <a:pt x="957" y="4243"/>
                  </a:lnTo>
                  <a:lnTo>
                    <a:pt x="725" y="4166"/>
                  </a:lnTo>
                  <a:lnTo>
                    <a:pt x="543" y="4062"/>
                  </a:lnTo>
                  <a:lnTo>
                    <a:pt x="362" y="3907"/>
                  </a:lnTo>
                  <a:lnTo>
                    <a:pt x="207" y="3726"/>
                  </a:lnTo>
                  <a:lnTo>
                    <a:pt x="104" y="3519"/>
                  </a:lnTo>
                  <a:lnTo>
                    <a:pt x="26" y="3312"/>
                  </a:lnTo>
                  <a:lnTo>
                    <a:pt x="0" y="3079"/>
                  </a:lnTo>
                  <a:lnTo>
                    <a:pt x="0" y="3079"/>
                  </a:lnTo>
                  <a:lnTo>
                    <a:pt x="26" y="2820"/>
                  </a:lnTo>
                  <a:lnTo>
                    <a:pt x="104" y="2613"/>
                  </a:lnTo>
                  <a:lnTo>
                    <a:pt x="207" y="2406"/>
                  </a:lnTo>
                  <a:lnTo>
                    <a:pt x="362" y="2225"/>
                  </a:lnTo>
                  <a:lnTo>
                    <a:pt x="543" y="2070"/>
                  </a:lnTo>
                  <a:lnTo>
                    <a:pt x="725" y="1967"/>
                  </a:lnTo>
                  <a:lnTo>
                    <a:pt x="957" y="1915"/>
                  </a:lnTo>
                  <a:lnTo>
                    <a:pt x="1190" y="1889"/>
                  </a:lnTo>
                  <a:lnTo>
                    <a:pt x="1578" y="1889"/>
                  </a:lnTo>
                  <a:lnTo>
                    <a:pt x="1578" y="1889"/>
                  </a:lnTo>
                  <a:lnTo>
                    <a:pt x="1734" y="1863"/>
                  </a:lnTo>
                  <a:lnTo>
                    <a:pt x="1785" y="1837"/>
                  </a:lnTo>
                  <a:lnTo>
                    <a:pt x="1811" y="1811"/>
                  </a:lnTo>
                  <a:lnTo>
                    <a:pt x="1837" y="1734"/>
                  </a:lnTo>
                  <a:lnTo>
                    <a:pt x="1837" y="1553"/>
                  </a:lnTo>
                  <a:lnTo>
                    <a:pt x="1837" y="1553"/>
                  </a:lnTo>
                  <a:lnTo>
                    <a:pt x="1837" y="1397"/>
                  </a:lnTo>
                  <a:lnTo>
                    <a:pt x="1863" y="1242"/>
                  </a:lnTo>
                  <a:lnTo>
                    <a:pt x="1966" y="958"/>
                  </a:lnTo>
                  <a:lnTo>
                    <a:pt x="2096" y="699"/>
                  </a:lnTo>
                  <a:lnTo>
                    <a:pt x="2277" y="466"/>
                  </a:lnTo>
                  <a:lnTo>
                    <a:pt x="2510" y="285"/>
                  </a:lnTo>
                  <a:lnTo>
                    <a:pt x="2768" y="130"/>
                  </a:lnTo>
                  <a:lnTo>
                    <a:pt x="3079" y="52"/>
                  </a:lnTo>
                  <a:lnTo>
                    <a:pt x="3234" y="26"/>
                  </a:lnTo>
                  <a:lnTo>
                    <a:pt x="3389" y="0"/>
                  </a:lnTo>
                  <a:lnTo>
                    <a:pt x="3389" y="0"/>
                  </a:lnTo>
                  <a:lnTo>
                    <a:pt x="3545" y="26"/>
                  </a:lnTo>
                  <a:lnTo>
                    <a:pt x="3700" y="52"/>
                  </a:lnTo>
                  <a:lnTo>
                    <a:pt x="3984" y="130"/>
                  </a:lnTo>
                  <a:lnTo>
                    <a:pt x="4243" y="285"/>
                  </a:lnTo>
                  <a:lnTo>
                    <a:pt x="4476" y="466"/>
                  </a:lnTo>
                  <a:lnTo>
                    <a:pt x="4657" y="699"/>
                  </a:lnTo>
                  <a:lnTo>
                    <a:pt x="4786" y="958"/>
                  </a:lnTo>
                  <a:lnTo>
                    <a:pt x="4890" y="1242"/>
                  </a:lnTo>
                  <a:lnTo>
                    <a:pt x="4916" y="1397"/>
                  </a:lnTo>
                  <a:lnTo>
                    <a:pt x="4916" y="1553"/>
                  </a:lnTo>
                  <a:lnTo>
                    <a:pt x="4916" y="1553"/>
                  </a:lnTo>
                  <a:lnTo>
                    <a:pt x="4916" y="1708"/>
                  </a:lnTo>
                  <a:lnTo>
                    <a:pt x="4890" y="1889"/>
                  </a:lnTo>
                  <a:lnTo>
                    <a:pt x="7736" y="1889"/>
                  </a:lnTo>
                  <a:lnTo>
                    <a:pt x="7736" y="426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862;p75">
              <a:extLst>
                <a:ext uri="{FF2B5EF4-FFF2-40B4-BE49-F238E27FC236}">
                  <a16:creationId xmlns:a16="http://schemas.microsoft.com/office/drawing/2014/main" id="{DBA68BFE-CD91-6734-C0BD-A81A7AB6DE5C}"/>
                </a:ext>
              </a:extLst>
            </p:cNvPr>
            <p:cNvSpPr/>
            <p:nvPr/>
          </p:nvSpPr>
          <p:spPr>
            <a:xfrm>
              <a:off x="6449925" y="2906975"/>
              <a:ext cx="192775" cy="106100"/>
            </a:xfrm>
            <a:custGeom>
              <a:avLst/>
              <a:gdLst/>
              <a:ahLst/>
              <a:cxnLst/>
              <a:rect l="l" t="t" r="r" b="b"/>
              <a:pathLst>
                <a:path w="7711" h="4244" extrusionOk="0">
                  <a:moveTo>
                    <a:pt x="1" y="4243"/>
                  </a:moveTo>
                  <a:lnTo>
                    <a:pt x="6520" y="4243"/>
                  </a:lnTo>
                  <a:lnTo>
                    <a:pt x="6520" y="4243"/>
                  </a:lnTo>
                  <a:lnTo>
                    <a:pt x="6779" y="4217"/>
                  </a:lnTo>
                  <a:lnTo>
                    <a:pt x="6986" y="4165"/>
                  </a:lnTo>
                  <a:lnTo>
                    <a:pt x="7193" y="4036"/>
                  </a:lnTo>
                  <a:lnTo>
                    <a:pt x="7374" y="3907"/>
                  </a:lnTo>
                  <a:lnTo>
                    <a:pt x="7529" y="3726"/>
                  </a:lnTo>
                  <a:lnTo>
                    <a:pt x="7633" y="3519"/>
                  </a:lnTo>
                  <a:lnTo>
                    <a:pt x="7710" y="3312"/>
                  </a:lnTo>
                  <a:lnTo>
                    <a:pt x="7710" y="3053"/>
                  </a:lnTo>
                  <a:lnTo>
                    <a:pt x="7710" y="3053"/>
                  </a:lnTo>
                  <a:lnTo>
                    <a:pt x="7710" y="2820"/>
                  </a:lnTo>
                  <a:lnTo>
                    <a:pt x="7633" y="2587"/>
                  </a:lnTo>
                  <a:lnTo>
                    <a:pt x="7529" y="2406"/>
                  </a:lnTo>
                  <a:lnTo>
                    <a:pt x="7374" y="2225"/>
                  </a:lnTo>
                  <a:lnTo>
                    <a:pt x="7193" y="2070"/>
                  </a:lnTo>
                  <a:lnTo>
                    <a:pt x="6986" y="1966"/>
                  </a:lnTo>
                  <a:lnTo>
                    <a:pt x="6779" y="1889"/>
                  </a:lnTo>
                  <a:lnTo>
                    <a:pt x="6520" y="1863"/>
                  </a:lnTo>
                  <a:lnTo>
                    <a:pt x="6158" y="1863"/>
                  </a:lnTo>
                  <a:lnTo>
                    <a:pt x="6158" y="1863"/>
                  </a:lnTo>
                  <a:lnTo>
                    <a:pt x="6003" y="1863"/>
                  </a:lnTo>
                  <a:lnTo>
                    <a:pt x="5951" y="1837"/>
                  </a:lnTo>
                  <a:lnTo>
                    <a:pt x="5925" y="1811"/>
                  </a:lnTo>
                  <a:lnTo>
                    <a:pt x="5899" y="1708"/>
                  </a:lnTo>
                  <a:lnTo>
                    <a:pt x="5899" y="1552"/>
                  </a:lnTo>
                  <a:lnTo>
                    <a:pt x="5899" y="1552"/>
                  </a:lnTo>
                  <a:lnTo>
                    <a:pt x="5874" y="1397"/>
                  </a:lnTo>
                  <a:lnTo>
                    <a:pt x="5848" y="1242"/>
                  </a:lnTo>
                  <a:lnTo>
                    <a:pt x="5770" y="957"/>
                  </a:lnTo>
                  <a:lnTo>
                    <a:pt x="5615" y="673"/>
                  </a:lnTo>
                  <a:lnTo>
                    <a:pt x="5434" y="466"/>
                  </a:lnTo>
                  <a:lnTo>
                    <a:pt x="5201" y="259"/>
                  </a:lnTo>
                  <a:lnTo>
                    <a:pt x="4942" y="130"/>
                  </a:lnTo>
                  <a:lnTo>
                    <a:pt x="4658" y="26"/>
                  </a:lnTo>
                  <a:lnTo>
                    <a:pt x="4502" y="0"/>
                  </a:lnTo>
                  <a:lnTo>
                    <a:pt x="4347" y="0"/>
                  </a:lnTo>
                  <a:lnTo>
                    <a:pt x="4347" y="0"/>
                  </a:lnTo>
                  <a:lnTo>
                    <a:pt x="4192" y="0"/>
                  </a:lnTo>
                  <a:lnTo>
                    <a:pt x="4037" y="26"/>
                  </a:lnTo>
                  <a:lnTo>
                    <a:pt x="3752" y="130"/>
                  </a:lnTo>
                  <a:lnTo>
                    <a:pt x="3493" y="259"/>
                  </a:lnTo>
                  <a:lnTo>
                    <a:pt x="3261" y="466"/>
                  </a:lnTo>
                  <a:lnTo>
                    <a:pt x="3079" y="673"/>
                  </a:lnTo>
                  <a:lnTo>
                    <a:pt x="2924" y="957"/>
                  </a:lnTo>
                  <a:lnTo>
                    <a:pt x="2847" y="1242"/>
                  </a:lnTo>
                  <a:lnTo>
                    <a:pt x="2821" y="1397"/>
                  </a:lnTo>
                  <a:lnTo>
                    <a:pt x="2795" y="1552"/>
                  </a:lnTo>
                  <a:lnTo>
                    <a:pt x="2795" y="1552"/>
                  </a:lnTo>
                  <a:lnTo>
                    <a:pt x="2821" y="1708"/>
                  </a:lnTo>
                  <a:lnTo>
                    <a:pt x="2847" y="1863"/>
                  </a:lnTo>
                  <a:lnTo>
                    <a:pt x="1" y="1863"/>
                  </a:lnTo>
                  <a:lnTo>
                    <a:pt x="1" y="42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863;p75">
              <a:extLst>
                <a:ext uri="{FF2B5EF4-FFF2-40B4-BE49-F238E27FC236}">
                  <a16:creationId xmlns:a16="http://schemas.microsoft.com/office/drawing/2014/main" id="{7C46DAF6-9614-98CA-324E-A087C0E900B7}"/>
                </a:ext>
              </a:extLst>
            </p:cNvPr>
            <p:cNvSpPr/>
            <p:nvPr/>
          </p:nvSpPr>
          <p:spPr>
            <a:xfrm>
              <a:off x="6314100" y="2681875"/>
              <a:ext cx="135850" cy="83475"/>
            </a:xfrm>
            <a:custGeom>
              <a:avLst/>
              <a:gdLst/>
              <a:ahLst/>
              <a:cxnLst/>
              <a:rect l="l" t="t" r="r" b="b"/>
              <a:pathLst>
                <a:path w="5434" h="3339" extrusionOk="0">
                  <a:moveTo>
                    <a:pt x="5434" y="1"/>
                  </a:moveTo>
                  <a:lnTo>
                    <a:pt x="182" y="1"/>
                  </a:lnTo>
                  <a:lnTo>
                    <a:pt x="182" y="1"/>
                  </a:lnTo>
                  <a:lnTo>
                    <a:pt x="78" y="27"/>
                  </a:lnTo>
                  <a:lnTo>
                    <a:pt x="27" y="53"/>
                  </a:lnTo>
                  <a:lnTo>
                    <a:pt x="1" y="130"/>
                  </a:lnTo>
                  <a:lnTo>
                    <a:pt x="27" y="234"/>
                  </a:lnTo>
                  <a:lnTo>
                    <a:pt x="622" y="1450"/>
                  </a:lnTo>
                  <a:lnTo>
                    <a:pt x="622" y="1450"/>
                  </a:lnTo>
                  <a:lnTo>
                    <a:pt x="648" y="1553"/>
                  </a:lnTo>
                  <a:lnTo>
                    <a:pt x="673" y="1683"/>
                  </a:lnTo>
                  <a:lnTo>
                    <a:pt x="648" y="1786"/>
                  </a:lnTo>
                  <a:lnTo>
                    <a:pt x="622" y="1890"/>
                  </a:lnTo>
                  <a:lnTo>
                    <a:pt x="27" y="3105"/>
                  </a:lnTo>
                  <a:lnTo>
                    <a:pt x="27" y="3105"/>
                  </a:lnTo>
                  <a:lnTo>
                    <a:pt x="1" y="3209"/>
                  </a:lnTo>
                  <a:lnTo>
                    <a:pt x="27" y="3261"/>
                  </a:lnTo>
                  <a:lnTo>
                    <a:pt x="78" y="3312"/>
                  </a:lnTo>
                  <a:lnTo>
                    <a:pt x="182" y="3338"/>
                  </a:lnTo>
                  <a:lnTo>
                    <a:pt x="5434" y="3338"/>
                  </a:lnTo>
                  <a:lnTo>
                    <a:pt x="5434" y="1"/>
                  </a:lnTo>
                  <a:lnTo>
                    <a:pt x="54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864;p75">
              <a:extLst>
                <a:ext uri="{FF2B5EF4-FFF2-40B4-BE49-F238E27FC236}">
                  <a16:creationId xmlns:a16="http://schemas.microsoft.com/office/drawing/2014/main" id="{74802F45-5F82-5AA2-542E-F0E3CC2357F2}"/>
                </a:ext>
              </a:extLst>
            </p:cNvPr>
            <p:cNvSpPr/>
            <p:nvPr/>
          </p:nvSpPr>
          <p:spPr>
            <a:xfrm>
              <a:off x="6437650" y="2812525"/>
              <a:ext cx="24600" cy="46600"/>
            </a:xfrm>
            <a:custGeom>
              <a:avLst/>
              <a:gdLst/>
              <a:ahLst/>
              <a:cxnLst/>
              <a:rect l="l" t="t" r="r" b="b"/>
              <a:pathLst>
                <a:path w="984" h="1864" extrusionOk="0">
                  <a:moveTo>
                    <a:pt x="233" y="1"/>
                  </a:moveTo>
                  <a:lnTo>
                    <a:pt x="725" y="1"/>
                  </a:lnTo>
                  <a:lnTo>
                    <a:pt x="725" y="1"/>
                  </a:lnTo>
                  <a:lnTo>
                    <a:pt x="828" y="27"/>
                  </a:lnTo>
                  <a:lnTo>
                    <a:pt x="906" y="79"/>
                  </a:lnTo>
                  <a:lnTo>
                    <a:pt x="957" y="156"/>
                  </a:lnTo>
                  <a:lnTo>
                    <a:pt x="983" y="260"/>
                  </a:lnTo>
                  <a:lnTo>
                    <a:pt x="983" y="1605"/>
                  </a:lnTo>
                  <a:lnTo>
                    <a:pt x="983" y="1605"/>
                  </a:lnTo>
                  <a:lnTo>
                    <a:pt x="957" y="1708"/>
                  </a:lnTo>
                  <a:lnTo>
                    <a:pt x="906" y="1786"/>
                  </a:lnTo>
                  <a:lnTo>
                    <a:pt x="828" y="1838"/>
                  </a:lnTo>
                  <a:lnTo>
                    <a:pt x="725" y="1864"/>
                  </a:lnTo>
                  <a:lnTo>
                    <a:pt x="233" y="1864"/>
                  </a:lnTo>
                  <a:lnTo>
                    <a:pt x="233" y="1864"/>
                  </a:lnTo>
                  <a:lnTo>
                    <a:pt x="155" y="1838"/>
                  </a:lnTo>
                  <a:lnTo>
                    <a:pt x="78" y="1786"/>
                  </a:lnTo>
                  <a:lnTo>
                    <a:pt x="26" y="1708"/>
                  </a:lnTo>
                  <a:lnTo>
                    <a:pt x="0" y="1605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26" y="156"/>
                  </a:lnTo>
                  <a:lnTo>
                    <a:pt x="78" y="79"/>
                  </a:lnTo>
                  <a:lnTo>
                    <a:pt x="155" y="27"/>
                  </a:lnTo>
                  <a:lnTo>
                    <a:pt x="233" y="1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865;p75">
              <a:extLst>
                <a:ext uri="{FF2B5EF4-FFF2-40B4-BE49-F238E27FC236}">
                  <a16:creationId xmlns:a16="http://schemas.microsoft.com/office/drawing/2014/main" id="{FE150523-1AB9-E892-D881-86DD0D06469B}"/>
                </a:ext>
              </a:extLst>
            </p:cNvPr>
            <p:cNvSpPr/>
            <p:nvPr/>
          </p:nvSpPr>
          <p:spPr>
            <a:xfrm>
              <a:off x="6341925" y="2842925"/>
              <a:ext cx="215400" cy="215425"/>
            </a:xfrm>
            <a:custGeom>
              <a:avLst/>
              <a:gdLst/>
              <a:ahLst/>
              <a:cxnLst/>
              <a:rect l="l" t="t" r="r" b="b"/>
              <a:pathLst>
                <a:path w="8616" h="8617" extrusionOk="0">
                  <a:moveTo>
                    <a:pt x="4321" y="8616"/>
                  </a:moveTo>
                  <a:lnTo>
                    <a:pt x="4321" y="8616"/>
                  </a:lnTo>
                  <a:lnTo>
                    <a:pt x="4761" y="8590"/>
                  </a:lnTo>
                  <a:lnTo>
                    <a:pt x="5174" y="8513"/>
                  </a:lnTo>
                  <a:lnTo>
                    <a:pt x="5588" y="8409"/>
                  </a:lnTo>
                  <a:lnTo>
                    <a:pt x="5976" y="8280"/>
                  </a:lnTo>
                  <a:lnTo>
                    <a:pt x="6365" y="8099"/>
                  </a:lnTo>
                  <a:lnTo>
                    <a:pt x="6727" y="7866"/>
                  </a:lnTo>
                  <a:lnTo>
                    <a:pt x="7063" y="7633"/>
                  </a:lnTo>
                  <a:lnTo>
                    <a:pt x="7348" y="7348"/>
                  </a:lnTo>
                  <a:lnTo>
                    <a:pt x="7632" y="7038"/>
                  </a:lnTo>
                  <a:lnTo>
                    <a:pt x="7891" y="6702"/>
                  </a:lnTo>
                  <a:lnTo>
                    <a:pt x="8098" y="6339"/>
                  </a:lnTo>
                  <a:lnTo>
                    <a:pt x="8279" y="5977"/>
                  </a:lnTo>
                  <a:lnTo>
                    <a:pt x="8434" y="5589"/>
                  </a:lnTo>
                  <a:lnTo>
                    <a:pt x="8538" y="5175"/>
                  </a:lnTo>
                  <a:lnTo>
                    <a:pt x="8590" y="4735"/>
                  </a:lnTo>
                  <a:lnTo>
                    <a:pt x="8615" y="4296"/>
                  </a:lnTo>
                  <a:lnTo>
                    <a:pt x="8615" y="4296"/>
                  </a:lnTo>
                  <a:lnTo>
                    <a:pt x="8590" y="3856"/>
                  </a:lnTo>
                  <a:lnTo>
                    <a:pt x="8538" y="3442"/>
                  </a:lnTo>
                  <a:lnTo>
                    <a:pt x="8434" y="3028"/>
                  </a:lnTo>
                  <a:lnTo>
                    <a:pt x="8279" y="2640"/>
                  </a:lnTo>
                  <a:lnTo>
                    <a:pt x="8098" y="2252"/>
                  </a:lnTo>
                  <a:lnTo>
                    <a:pt x="7891" y="1890"/>
                  </a:lnTo>
                  <a:lnTo>
                    <a:pt x="7632" y="1579"/>
                  </a:lnTo>
                  <a:lnTo>
                    <a:pt x="7348" y="1269"/>
                  </a:lnTo>
                  <a:lnTo>
                    <a:pt x="7063" y="984"/>
                  </a:lnTo>
                  <a:lnTo>
                    <a:pt x="6727" y="725"/>
                  </a:lnTo>
                  <a:lnTo>
                    <a:pt x="6365" y="518"/>
                  </a:lnTo>
                  <a:lnTo>
                    <a:pt x="5976" y="337"/>
                  </a:lnTo>
                  <a:lnTo>
                    <a:pt x="5588" y="182"/>
                  </a:lnTo>
                  <a:lnTo>
                    <a:pt x="5174" y="79"/>
                  </a:lnTo>
                  <a:lnTo>
                    <a:pt x="4761" y="27"/>
                  </a:lnTo>
                  <a:lnTo>
                    <a:pt x="4321" y="1"/>
                  </a:lnTo>
                  <a:lnTo>
                    <a:pt x="4321" y="1"/>
                  </a:lnTo>
                  <a:lnTo>
                    <a:pt x="3881" y="27"/>
                  </a:lnTo>
                  <a:lnTo>
                    <a:pt x="3441" y="79"/>
                  </a:lnTo>
                  <a:lnTo>
                    <a:pt x="3027" y="182"/>
                  </a:lnTo>
                  <a:lnTo>
                    <a:pt x="2639" y="337"/>
                  </a:lnTo>
                  <a:lnTo>
                    <a:pt x="2277" y="518"/>
                  </a:lnTo>
                  <a:lnTo>
                    <a:pt x="1915" y="725"/>
                  </a:lnTo>
                  <a:lnTo>
                    <a:pt x="1578" y="984"/>
                  </a:lnTo>
                  <a:lnTo>
                    <a:pt x="1268" y="1269"/>
                  </a:lnTo>
                  <a:lnTo>
                    <a:pt x="1009" y="1579"/>
                  </a:lnTo>
                  <a:lnTo>
                    <a:pt x="750" y="1890"/>
                  </a:lnTo>
                  <a:lnTo>
                    <a:pt x="543" y="2252"/>
                  </a:lnTo>
                  <a:lnTo>
                    <a:pt x="362" y="2640"/>
                  </a:lnTo>
                  <a:lnTo>
                    <a:pt x="207" y="3028"/>
                  </a:lnTo>
                  <a:lnTo>
                    <a:pt x="104" y="3442"/>
                  </a:lnTo>
                  <a:lnTo>
                    <a:pt x="26" y="3856"/>
                  </a:lnTo>
                  <a:lnTo>
                    <a:pt x="0" y="4296"/>
                  </a:lnTo>
                  <a:lnTo>
                    <a:pt x="0" y="4296"/>
                  </a:lnTo>
                  <a:lnTo>
                    <a:pt x="26" y="4735"/>
                  </a:lnTo>
                  <a:lnTo>
                    <a:pt x="104" y="5175"/>
                  </a:lnTo>
                  <a:lnTo>
                    <a:pt x="207" y="5589"/>
                  </a:lnTo>
                  <a:lnTo>
                    <a:pt x="362" y="5977"/>
                  </a:lnTo>
                  <a:lnTo>
                    <a:pt x="543" y="6339"/>
                  </a:lnTo>
                  <a:lnTo>
                    <a:pt x="750" y="6702"/>
                  </a:lnTo>
                  <a:lnTo>
                    <a:pt x="1009" y="7038"/>
                  </a:lnTo>
                  <a:lnTo>
                    <a:pt x="1268" y="7348"/>
                  </a:lnTo>
                  <a:lnTo>
                    <a:pt x="1578" y="7633"/>
                  </a:lnTo>
                  <a:lnTo>
                    <a:pt x="1915" y="7866"/>
                  </a:lnTo>
                  <a:lnTo>
                    <a:pt x="2277" y="8099"/>
                  </a:lnTo>
                  <a:lnTo>
                    <a:pt x="2639" y="8280"/>
                  </a:lnTo>
                  <a:lnTo>
                    <a:pt x="3027" y="8409"/>
                  </a:lnTo>
                  <a:lnTo>
                    <a:pt x="3441" y="8513"/>
                  </a:lnTo>
                  <a:lnTo>
                    <a:pt x="3881" y="8590"/>
                  </a:lnTo>
                  <a:lnTo>
                    <a:pt x="4321" y="8616"/>
                  </a:lnTo>
                  <a:lnTo>
                    <a:pt x="4321" y="86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866;p75">
              <a:extLst>
                <a:ext uri="{FF2B5EF4-FFF2-40B4-BE49-F238E27FC236}">
                  <a16:creationId xmlns:a16="http://schemas.microsoft.com/office/drawing/2014/main" id="{2ADFB7FB-64F5-EF72-4538-BE6A867A40FF}"/>
                </a:ext>
              </a:extLst>
            </p:cNvPr>
            <p:cNvSpPr/>
            <p:nvPr/>
          </p:nvSpPr>
          <p:spPr>
            <a:xfrm>
              <a:off x="6369725" y="2870100"/>
              <a:ext cx="160425" cy="160425"/>
            </a:xfrm>
            <a:custGeom>
              <a:avLst/>
              <a:gdLst/>
              <a:ahLst/>
              <a:cxnLst/>
              <a:rect l="l" t="t" r="r" b="b"/>
              <a:pathLst>
                <a:path w="6417" h="6417" extrusionOk="0">
                  <a:moveTo>
                    <a:pt x="3209" y="6417"/>
                  </a:moveTo>
                  <a:lnTo>
                    <a:pt x="3209" y="6417"/>
                  </a:lnTo>
                  <a:lnTo>
                    <a:pt x="3519" y="6417"/>
                  </a:lnTo>
                  <a:lnTo>
                    <a:pt x="3856" y="6365"/>
                  </a:lnTo>
                  <a:lnTo>
                    <a:pt x="4166" y="6287"/>
                  </a:lnTo>
                  <a:lnTo>
                    <a:pt x="4451" y="6184"/>
                  </a:lnTo>
                  <a:lnTo>
                    <a:pt x="4735" y="6029"/>
                  </a:lnTo>
                  <a:lnTo>
                    <a:pt x="4994" y="5873"/>
                  </a:lnTo>
                  <a:lnTo>
                    <a:pt x="5253" y="5692"/>
                  </a:lnTo>
                  <a:lnTo>
                    <a:pt x="5485" y="5485"/>
                  </a:lnTo>
                  <a:lnTo>
                    <a:pt x="5692" y="5252"/>
                  </a:lnTo>
                  <a:lnTo>
                    <a:pt x="5873" y="5020"/>
                  </a:lnTo>
                  <a:lnTo>
                    <a:pt x="6029" y="4735"/>
                  </a:lnTo>
                  <a:lnTo>
                    <a:pt x="6158" y="4476"/>
                  </a:lnTo>
                  <a:lnTo>
                    <a:pt x="6262" y="4166"/>
                  </a:lnTo>
                  <a:lnTo>
                    <a:pt x="6339" y="3855"/>
                  </a:lnTo>
                  <a:lnTo>
                    <a:pt x="6391" y="3545"/>
                  </a:lnTo>
                  <a:lnTo>
                    <a:pt x="6417" y="3209"/>
                  </a:lnTo>
                  <a:lnTo>
                    <a:pt x="6417" y="3209"/>
                  </a:lnTo>
                  <a:lnTo>
                    <a:pt x="6391" y="2898"/>
                  </a:lnTo>
                  <a:lnTo>
                    <a:pt x="6339" y="2562"/>
                  </a:lnTo>
                  <a:lnTo>
                    <a:pt x="6262" y="2251"/>
                  </a:lnTo>
                  <a:lnTo>
                    <a:pt x="6158" y="1967"/>
                  </a:lnTo>
                  <a:lnTo>
                    <a:pt x="6029" y="1682"/>
                  </a:lnTo>
                  <a:lnTo>
                    <a:pt x="5873" y="1423"/>
                  </a:lnTo>
                  <a:lnTo>
                    <a:pt x="5692" y="1165"/>
                  </a:lnTo>
                  <a:lnTo>
                    <a:pt x="5485" y="958"/>
                  </a:lnTo>
                  <a:lnTo>
                    <a:pt x="5253" y="751"/>
                  </a:lnTo>
                  <a:lnTo>
                    <a:pt x="4994" y="544"/>
                  </a:lnTo>
                  <a:lnTo>
                    <a:pt x="4735" y="389"/>
                  </a:lnTo>
                  <a:lnTo>
                    <a:pt x="4451" y="259"/>
                  </a:lnTo>
                  <a:lnTo>
                    <a:pt x="4166" y="156"/>
                  </a:lnTo>
                  <a:lnTo>
                    <a:pt x="3856" y="78"/>
                  </a:lnTo>
                  <a:lnTo>
                    <a:pt x="3519" y="26"/>
                  </a:lnTo>
                  <a:lnTo>
                    <a:pt x="3209" y="0"/>
                  </a:lnTo>
                  <a:lnTo>
                    <a:pt x="3209" y="0"/>
                  </a:lnTo>
                  <a:lnTo>
                    <a:pt x="2872" y="26"/>
                  </a:lnTo>
                  <a:lnTo>
                    <a:pt x="2562" y="78"/>
                  </a:lnTo>
                  <a:lnTo>
                    <a:pt x="2251" y="156"/>
                  </a:lnTo>
                  <a:lnTo>
                    <a:pt x="1967" y="259"/>
                  </a:lnTo>
                  <a:lnTo>
                    <a:pt x="1682" y="389"/>
                  </a:lnTo>
                  <a:lnTo>
                    <a:pt x="1424" y="544"/>
                  </a:lnTo>
                  <a:lnTo>
                    <a:pt x="1165" y="751"/>
                  </a:lnTo>
                  <a:lnTo>
                    <a:pt x="932" y="958"/>
                  </a:lnTo>
                  <a:lnTo>
                    <a:pt x="725" y="1165"/>
                  </a:lnTo>
                  <a:lnTo>
                    <a:pt x="544" y="1423"/>
                  </a:lnTo>
                  <a:lnTo>
                    <a:pt x="389" y="1682"/>
                  </a:lnTo>
                  <a:lnTo>
                    <a:pt x="234" y="1967"/>
                  </a:lnTo>
                  <a:lnTo>
                    <a:pt x="130" y="2251"/>
                  </a:lnTo>
                  <a:lnTo>
                    <a:pt x="52" y="2562"/>
                  </a:lnTo>
                  <a:lnTo>
                    <a:pt x="1" y="2898"/>
                  </a:lnTo>
                  <a:lnTo>
                    <a:pt x="1" y="3209"/>
                  </a:lnTo>
                  <a:lnTo>
                    <a:pt x="1" y="3209"/>
                  </a:lnTo>
                  <a:lnTo>
                    <a:pt x="1" y="3545"/>
                  </a:lnTo>
                  <a:lnTo>
                    <a:pt x="52" y="3855"/>
                  </a:lnTo>
                  <a:lnTo>
                    <a:pt x="130" y="4166"/>
                  </a:lnTo>
                  <a:lnTo>
                    <a:pt x="234" y="4476"/>
                  </a:lnTo>
                  <a:lnTo>
                    <a:pt x="389" y="4735"/>
                  </a:lnTo>
                  <a:lnTo>
                    <a:pt x="544" y="5020"/>
                  </a:lnTo>
                  <a:lnTo>
                    <a:pt x="725" y="5252"/>
                  </a:lnTo>
                  <a:lnTo>
                    <a:pt x="932" y="5485"/>
                  </a:lnTo>
                  <a:lnTo>
                    <a:pt x="1165" y="5692"/>
                  </a:lnTo>
                  <a:lnTo>
                    <a:pt x="1424" y="5873"/>
                  </a:lnTo>
                  <a:lnTo>
                    <a:pt x="1682" y="6029"/>
                  </a:lnTo>
                  <a:lnTo>
                    <a:pt x="1967" y="6184"/>
                  </a:lnTo>
                  <a:lnTo>
                    <a:pt x="2251" y="6287"/>
                  </a:lnTo>
                  <a:lnTo>
                    <a:pt x="2562" y="6365"/>
                  </a:lnTo>
                  <a:lnTo>
                    <a:pt x="2872" y="6417"/>
                  </a:lnTo>
                  <a:lnTo>
                    <a:pt x="3209" y="6417"/>
                  </a:lnTo>
                  <a:lnTo>
                    <a:pt x="3209" y="64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867;p75">
              <a:extLst>
                <a:ext uri="{FF2B5EF4-FFF2-40B4-BE49-F238E27FC236}">
                  <a16:creationId xmlns:a16="http://schemas.microsoft.com/office/drawing/2014/main" id="{E4DF16E5-46CD-E56A-6EE6-1E75971BEB16}"/>
                </a:ext>
              </a:extLst>
            </p:cNvPr>
            <p:cNvSpPr/>
            <p:nvPr/>
          </p:nvSpPr>
          <p:spPr>
            <a:xfrm>
              <a:off x="6250725" y="2661200"/>
              <a:ext cx="398450" cy="402950"/>
            </a:xfrm>
            <a:custGeom>
              <a:avLst/>
              <a:gdLst/>
              <a:ahLst/>
              <a:cxnLst/>
              <a:rect l="l" t="t" r="r" b="b"/>
              <a:pathLst>
                <a:path w="15938" h="16118" extrusionOk="0">
                  <a:moveTo>
                    <a:pt x="8227" y="6287"/>
                  </a:moveTo>
                  <a:lnTo>
                    <a:pt x="8227" y="7037"/>
                  </a:lnTo>
                  <a:lnTo>
                    <a:pt x="7710" y="7037"/>
                  </a:lnTo>
                  <a:lnTo>
                    <a:pt x="7710" y="6287"/>
                  </a:lnTo>
                  <a:close/>
                  <a:moveTo>
                    <a:pt x="7710" y="10090"/>
                  </a:moveTo>
                  <a:lnTo>
                    <a:pt x="7710" y="11047"/>
                  </a:lnTo>
                  <a:lnTo>
                    <a:pt x="7477" y="10892"/>
                  </a:lnTo>
                  <a:lnTo>
                    <a:pt x="7425" y="10840"/>
                  </a:lnTo>
                  <a:lnTo>
                    <a:pt x="7374" y="10737"/>
                  </a:lnTo>
                  <a:lnTo>
                    <a:pt x="7374" y="10633"/>
                  </a:lnTo>
                  <a:lnTo>
                    <a:pt x="7374" y="10504"/>
                  </a:lnTo>
                  <a:lnTo>
                    <a:pt x="7425" y="10374"/>
                  </a:lnTo>
                  <a:lnTo>
                    <a:pt x="7477" y="10245"/>
                  </a:lnTo>
                  <a:lnTo>
                    <a:pt x="7581" y="10167"/>
                  </a:lnTo>
                  <a:lnTo>
                    <a:pt x="7710" y="10090"/>
                  </a:lnTo>
                  <a:close/>
                  <a:moveTo>
                    <a:pt x="8176" y="11746"/>
                  </a:moveTo>
                  <a:lnTo>
                    <a:pt x="8331" y="11797"/>
                  </a:lnTo>
                  <a:lnTo>
                    <a:pt x="8460" y="11901"/>
                  </a:lnTo>
                  <a:lnTo>
                    <a:pt x="8564" y="12004"/>
                  </a:lnTo>
                  <a:lnTo>
                    <a:pt x="8641" y="12134"/>
                  </a:lnTo>
                  <a:lnTo>
                    <a:pt x="8667" y="12289"/>
                  </a:lnTo>
                  <a:lnTo>
                    <a:pt x="8667" y="12470"/>
                  </a:lnTo>
                  <a:lnTo>
                    <a:pt x="8616" y="12625"/>
                  </a:lnTo>
                  <a:lnTo>
                    <a:pt x="8512" y="12781"/>
                  </a:lnTo>
                  <a:lnTo>
                    <a:pt x="8357" y="12936"/>
                  </a:lnTo>
                  <a:lnTo>
                    <a:pt x="8279" y="12987"/>
                  </a:lnTo>
                  <a:lnTo>
                    <a:pt x="8176" y="13013"/>
                  </a:lnTo>
                  <a:lnTo>
                    <a:pt x="8176" y="11746"/>
                  </a:lnTo>
                  <a:close/>
                  <a:moveTo>
                    <a:pt x="7943" y="9107"/>
                  </a:moveTo>
                  <a:lnTo>
                    <a:pt x="7839" y="9133"/>
                  </a:lnTo>
                  <a:lnTo>
                    <a:pt x="7788" y="9184"/>
                  </a:lnTo>
                  <a:lnTo>
                    <a:pt x="7736" y="9236"/>
                  </a:lnTo>
                  <a:lnTo>
                    <a:pt x="7710" y="9340"/>
                  </a:lnTo>
                  <a:lnTo>
                    <a:pt x="7710" y="9598"/>
                  </a:lnTo>
                  <a:lnTo>
                    <a:pt x="7581" y="9624"/>
                  </a:lnTo>
                  <a:lnTo>
                    <a:pt x="7451" y="9702"/>
                  </a:lnTo>
                  <a:lnTo>
                    <a:pt x="7322" y="9754"/>
                  </a:lnTo>
                  <a:lnTo>
                    <a:pt x="7218" y="9857"/>
                  </a:lnTo>
                  <a:lnTo>
                    <a:pt x="7115" y="9961"/>
                  </a:lnTo>
                  <a:lnTo>
                    <a:pt x="6986" y="10167"/>
                  </a:lnTo>
                  <a:lnTo>
                    <a:pt x="6908" y="10400"/>
                  </a:lnTo>
                  <a:lnTo>
                    <a:pt x="6882" y="10633"/>
                  </a:lnTo>
                  <a:lnTo>
                    <a:pt x="6934" y="10866"/>
                  </a:lnTo>
                  <a:lnTo>
                    <a:pt x="6960" y="10995"/>
                  </a:lnTo>
                  <a:lnTo>
                    <a:pt x="7037" y="11099"/>
                  </a:lnTo>
                  <a:lnTo>
                    <a:pt x="7115" y="11176"/>
                  </a:lnTo>
                  <a:lnTo>
                    <a:pt x="7193" y="11280"/>
                  </a:lnTo>
                  <a:lnTo>
                    <a:pt x="7451" y="11435"/>
                  </a:lnTo>
                  <a:lnTo>
                    <a:pt x="7710" y="11565"/>
                  </a:lnTo>
                  <a:lnTo>
                    <a:pt x="7710" y="13065"/>
                  </a:lnTo>
                  <a:lnTo>
                    <a:pt x="7529" y="13039"/>
                  </a:lnTo>
                  <a:lnTo>
                    <a:pt x="7348" y="12962"/>
                  </a:lnTo>
                  <a:lnTo>
                    <a:pt x="7141" y="12858"/>
                  </a:lnTo>
                  <a:lnTo>
                    <a:pt x="7063" y="12806"/>
                  </a:lnTo>
                  <a:lnTo>
                    <a:pt x="6986" y="12806"/>
                  </a:lnTo>
                  <a:lnTo>
                    <a:pt x="6882" y="12858"/>
                  </a:lnTo>
                  <a:lnTo>
                    <a:pt x="6830" y="12910"/>
                  </a:lnTo>
                  <a:lnTo>
                    <a:pt x="6805" y="13013"/>
                  </a:lnTo>
                  <a:lnTo>
                    <a:pt x="6805" y="13091"/>
                  </a:lnTo>
                  <a:lnTo>
                    <a:pt x="6830" y="13169"/>
                  </a:lnTo>
                  <a:lnTo>
                    <a:pt x="6882" y="13246"/>
                  </a:lnTo>
                  <a:lnTo>
                    <a:pt x="7167" y="13401"/>
                  </a:lnTo>
                  <a:lnTo>
                    <a:pt x="7400" y="13479"/>
                  </a:lnTo>
                  <a:lnTo>
                    <a:pt x="7555" y="13505"/>
                  </a:lnTo>
                  <a:lnTo>
                    <a:pt x="7710" y="13531"/>
                  </a:lnTo>
                  <a:lnTo>
                    <a:pt x="7710" y="13815"/>
                  </a:lnTo>
                  <a:lnTo>
                    <a:pt x="7736" y="13893"/>
                  </a:lnTo>
                  <a:lnTo>
                    <a:pt x="7788" y="13971"/>
                  </a:lnTo>
                  <a:lnTo>
                    <a:pt x="7839" y="14022"/>
                  </a:lnTo>
                  <a:lnTo>
                    <a:pt x="7943" y="14048"/>
                  </a:lnTo>
                  <a:lnTo>
                    <a:pt x="8046" y="14022"/>
                  </a:lnTo>
                  <a:lnTo>
                    <a:pt x="8098" y="13971"/>
                  </a:lnTo>
                  <a:lnTo>
                    <a:pt x="8150" y="13893"/>
                  </a:lnTo>
                  <a:lnTo>
                    <a:pt x="8176" y="13815"/>
                  </a:lnTo>
                  <a:lnTo>
                    <a:pt x="8176" y="13505"/>
                  </a:lnTo>
                  <a:lnTo>
                    <a:pt x="8383" y="13453"/>
                  </a:lnTo>
                  <a:lnTo>
                    <a:pt x="8590" y="13350"/>
                  </a:lnTo>
                  <a:lnTo>
                    <a:pt x="8745" y="13220"/>
                  </a:lnTo>
                  <a:lnTo>
                    <a:pt x="8874" y="13065"/>
                  </a:lnTo>
                  <a:lnTo>
                    <a:pt x="8978" y="12962"/>
                  </a:lnTo>
                  <a:lnTo>
                    <a:pt x="9029" y="12832"/>
                  </a:lnTo>
                  <a:lnTo>
                    <a:pt x="9081" y="12703"/>
                  </a:lnTo>
                  <a:lnTo>
                    <a:pt x="9107" y="12548"/>
                  </a:lnTo>
                  <a:lnTo>
                    <a:pt x="9133" y="12418"/>
                  </a:lnTo>
                  <a:lnTo>
                    <a:pt x="9133" y="12263"/>
                  </a:lnTo>
                  <a:lnTo>
                    <a:pt x="9107" y="12134"/>
                  </a:lnTo>
                  <a:lnTo>
                    <a:pt x="9081" y="11978"/>
                  </a:lnTo>
                  <a:lnTo>
                    <a:pt x="8978" y="11772"/>
                  </a:lnTo>
                  <a:lnTo>
                    <a:pt x="8848" y="11590"/>
                  </a:lnTo>
                  <a:lnTo>
                    <a:pt x="8641" y="11435"/>
                  </a:lnTo>
                  <a:lnTo>
                    <a:pt x="8409" y="11332"/>
                  </a:lnTo>
                  <a:lnTo>
                    <a:pt x="8176" y="11254"/>
                  </a:lnTo>
                  <a:lnTo>
                    <a:pt x="8176" y="10064"/>
                  </a:lnTo>
                  <a:lnTo>
                    <a:pt x="8305" y="10116"/>
                  </a:lnTo>
                  <a:lnTo>
                    <a:pt x="8409" y="10167"/>
                  </a:lnTo>
                  <a:lnTo>
                    <a:pt x="8486" y="10219"/>
                  </a:lnTo>
                  <a:lnTo>
                    <a:pt x="8590" y="10271"/>
                  </a:lnTo>
                  <a:lnTo>
                    <a:pt x="8667" y="10271"/>
                  </a:lnTo>
                  <a:lnTo>
                    <a:pt x="8745" y="10245"/>
                  </a:lnTo>
                  <a:lnTo>
                    <a:pt x="8822" y="10193"/>
                  </a:lnTo>
                  <a:lnTo>
                    <a:pt x="8874" y="10116"/>
                  </a:lnTo>
                  <a:lnTo>
                    <a:pt x="8900" y="10038"/>
                  </a:lnTo>
                  <a:lnTo>
                    <a:pt x="8874" y="9935"/>
                  </a:lnTo>
                  <a:lnTo>
                    <a:pt x="8822" y="9857"/>
                  </a:lnTo>
                  <a:lnTo>
                    <a:pt x="8771" y="9831"/>
                  </a:lnTo>
                  <a:lnTo>
                    <a:pt x="8641" y="9754"/>
                  </a:lnTo>
                  <a:lnTo>
                    <a:pt x="8434" y="9650"/>
                  </a:lnTo>
                  <a:lnTo>
                    <a:pt x="8331" y="9624"/>
                  </a:lnTo>
                  <a:lnTo>
                    <a:pt x="8176" y="9598"/>
                  </a:lnTo>
                  <a:lnTo>
                    <a:pt x="8176" y="9340"/>
                  </a:lnTo>
                  <a:lnTo>
                    <a:pt x="8150" y="9236"/>
                  </a:lnTo>
                  <a:lnTo>
                    <a:pt x="8098" y="9184"/>
                  </a:lnTo>
                  <a:lnTo>
                    <a:pt x="8046" y="9133"/>
                  </a:lnTo>
                  <a:lnTo>
                    <a:pt x="7943" y="9107"/>
                  </a:lnTo>
                  <a:close/>
                  <a:moveTo>
                    <a:pt x="7969" y="8589"/>
                  </a:moveTo>
                  <a:lnTo>
                    <a:pt x="8279" y="8615"/>
                  </a:lnTo>
                  <a:lnTo>
                    <a:pt x="8564" y="8667"/>
                  </a:lnTo>
                  <a:lnTo>
                    <a:pt x="8848" y="8719"/>
                  </a:lnTo>
                  <a:lnTo>
                    <a:pt x="9133" y="8822"/>
                  </a:lnTo>
                  <a:lnTo>
                    <a:pt x="9392" y="8952"/>
                  </a:lnTo>
                  <a:lnTo>
                    <a:pt x="9624" y="9107"/>
                  </a:lnTo>
                  <a:lnTo>
                    <a:pt x="9857" y="9288"/>
                  </a:lnTo>
                  <a:lnTo>
                    <a:pt x="10064" y="9469"/>
                  </a:lnTo>
                  <a:lnTo>
                    <a:pt x="10271" y="9676"/>
                  </a:lnTo>
                  <a:lnTo>
                    <a:pt x="10427" y="9909"/>
                  </a:lnTo>
                  <a:lnTo>
                    <a:pt x="10582" y="10142"/>
                  </a:lnTo>
                  <a:lnTo>
                    <a:pt x="10711" y="10426"/>
                  </a:lnTo>
                  <a:lnTo>
                    <a:pt x="10815" y="10685"/>
                  </a:lnTo>
                  <a:lnTo>
                    <a:pt x="10866" y="10970"/>
                  </a:lnTo>
                  <a:lnTo>
                    <a:pt x="10918" y="11280"/>
                  </a:lnTo>
                  <a:lnTo>
                    <a:pt x="10944" y="11565"/>
                  </a:lnTo>
                  <a:lnTo>
                    <a:pt x="10918" y="11875"/>
                  </a:lnTo>
                  <a:lnTo>
                    <a:pt x="10866" y="12160"/>
                  </a:lnTo>
                  <a:lnTo>
                    <a:pt x="10815" y="12444"/>
                  </a:lnTo>
                  <a:lnTo>
                    <a:pt x="10711" y="12729"/>
                  </a:lnTo>
                  <a:lnTo>
                    <a:pt x="10582" y="12987"/>
                  </a:lnTo>
                  <a:lnTo>
                    <a:pt x="10427" y="13246"/>
                  </a:lnTo>
                  <a:lnTo>
                    <a:pt x="10271" y="13453"/>
                  </a:lnTo>
                  <a:lnTo>
                    <a:pt x="10064" y="13686"/>
                  </a:lnTo>
                  <a:lnTo>
                    <a:pt x="9857" y="13867"/>
                  </a:lnTo>
                  <a:lnTo>
                    <a:pt x="9624" y="14048"/>
                  </a:lnTo>
                  <a:lnTo>
                    <a:pt x="9392" y="14178"/>
                  </a:lnTo>
                  <a:lnTo>
                    <a:pt x="9133" y="14307"/>
                  </a:lnTo>
                  <a:lnTo>
                    <a:pt x="8848" y="14410"/>
                  </a:lnTo>
                  <a:lnTo>
                    <a:pt x="8564" y="14488"/>
                  </a:lnTo>
                  <a:lnTo>
                    <a:pt x="8279" y="14540"/>
                  </a:lnTo>
                  <a:lnTo>
                    <a:pt x="7658" y="14540"/>
                  </a:lnTo>
                  <a:lnTo>
                    <a:pt x="7374" y="14488"/>
                  </a:lnTo>
                  <a:lnTo>
                    <a:pt x="7089" y="14410"/>
                  </a:lnTo>
                  <a:lnTo>
                    <a:pt x="6805" y="14307"/>
                  </a:lnTo>
                  <a:lnTo>
                    <a:pt x="6546" y="14178"/>
                  </a:lnTo>
                  <a:lnTo>
                    <a:pt x="6313" y="14048"/>
                  </a:lnTo>
                  <a:lnTo>
                    <a:pt x="6080" y="13867"/>
                  </a:lnTo>
                  <a:lnTo>
                    <a:pt x="5873" y="13686"/>
                  </a:lnTo>
                  <a:lnTo>
                    <a:pt x="5666" y="13453"/>
                  </a:lnTo>
                  <a:lnTo>
                    <a:pt x="5485" y="13246"/>
                  </a:lnTo>
                  <a:lnTo>
                    <a:pt x="5356" y="12987"/>
                  </a:lnTo>
                  <a:lnTo>
                    <a:pt x="5226" y="12729"/>
                  </a:lnTo>
                  <a:lnTo>
                    <a:pt x="5123" y="12444"/>
                  </a:lnTo>
                  <a:lnTo>
                    <a:pt x="5045" y="12160"/>
                  </a:lnTo>
                  <a:lnTo>
                    <a:pt x="4994" y="11875"/>
                  </a:lnTo>
                  <a:lnTo>
                    <a:pt x="4994" y="11565"/>
                  </a:lnTo>
                  <a:lnTo>
                    <a:pt x="4994" y="11280"/>
                  </a:lnTo>
                  <a:lnTo>
                    <a:pt x="5045" y="10970"/>
                  </a:lnTo>
                  <a:lnTo>
                    <a:pt x="5123" y="10685"/>
                  </a:lnTo>
                  <a:lnTo>
                    <a:pt x="5226" y="10426"/>
                  </a:lnTo>
                  <a:lnTo>
                    <a:pt x="5356" y="10142"/>
                  </a:lnTo>
                  <a:lnTo>
                    <a:pt x="5485" y="9909"/>
                  </a:lnTo>
                  <a:lnTo>
                    <a:pt x="5666" y="9676"/>
                  </a:lnTo>
                  <a:lnTo>
                    <a:pt x="5873" y="9469"/>
                  </a:lnTo>
                  <a:lnTo>
                    <a:pt x="6080" y="9288"/>
                  </a:lnTo>
                  <a:lnTo>
                    <a:pt x="6313" y="9107"/>
                  </a:lnTo>
                  <a:lnTo>
                    <a:pt x="6546" y="8952"/>
                  </a:lnTo>
                  <a:lnTo>
                    <a:pt x="6805" y="8822"/>
                  </a:lnTo>
                  <a:lnTo>
                    <a:pt x="7089" y="8719"/>
                  </a:lnTo>
                  <a:lnTo>
                    <a:pt x="7374" y="8667"/>
                  </a:lnTo>
                  <a:lnTo>
                    <a:pt x="7658" y="8615"/>
                  </a:lnTo>
                  <a:lnTo>
                    <a:pt x="7969" y="8589"/>
                  </a:lnTo>
                  <a:close/>
                  <a:moveTo>
                    <a:pt x="7969" y="8124"/>
                  </a:moveTo>
                  <a:lnTo>
                    <a:pt x="7607" y="8150"/>
                  </a:lnTo>
                  <a:lnTo>
                    <a:pt x="7270" y="8201"/>
                  </a:lnTo>
                  <a:lnTo>
                    <a:pt x="6934" y="8279"/>
                  </a:lnTo>
                  <a:lnTo>
                    <a:pt x="6623" y="8408"/>
                  </a:lnTo>
                  <a:lnTo>
                    <a:pt x="6313" y="8538"/>
                  </a:lnTo>
                  <a:lnTo>
                    <a:pt x="6028" y="8719"/>
                  </a:lnTo>
                  <a:lnTo>
                    <a:pt x="5770" y="8900"/>
                  </a:lnTo>
                  <a:lnTo>
                    <a:pt x="5537" y="9133"/>
                  </a:lnTo>
                  <a:lnTo>
                    <a:pt x="5304" y="9391"/>
                  </a:lnTo>
                  <a:lnTo>
                    <a:pt x="5097" y="9650"/>
                  </a:lnTo>
                  <a:lnTo>
                    <a:pt x="4942" y="9935"/>
                  </a:lnTo>
                  <a:lnTo>
                    <a:pt x="4787" y="10219"/>
                  </a:lnTo>
                  <a:lnTo>
                    <a:pt x="4683" y="10556"/>
                  </a:lnTo>
                  <a:lnTo>
                    <a:pt x="4580" y="10866"/>
                  </a:lnTo>
                  <a:lnTo>
                    <a:pt x="4528" y="11228"/>
                  </a:lnTo>
                  <a:lnTo>
                    <a:pt x="4528" y="11565"/>
                  </a:lnTo>
                  <a:lnTo>
                    <a:pt x="4528" y="11927"/>
                  </a:lnTo>
                  <a:lnTo>
                    <a:pt x="4580" y="12263"/>
                  </a:lnTo>
                  <a:lnTo>
                    <a:pt x="4683" y="12599"/>
                  </a:lnTo>
                  <a:lnTo>
                    <a:pt x="4787" y="12910"/>
                  </a:lnTo>
                  <a:lnTo>
                    <a:pt x="4942" y="13220"/>
                  </a:lnTo>
                  <a:lnTo>
                    <a:pt x="5097" y="13505"/>
                  </a:lnTo>
                  <a:lnTo>
                    <a:pt x="5304" y="13764"/>
                  </a:lnTo>
                  <a:lnTo>
                    <a:pt x="5537" y="13996"/>
                  </a:lnTo>
                  <a:lnTo>
                    <a:pt x="5770" y="14229"/>
                  </a:lnTo>
                  <a:lnTo>
                    <a:pt x="6028" y="14436"/>
                  </a:lnTo>
                  <a:lnTo>
                    <a:pt x="6313" y="14591"/>
                  </a:lnTo>
                  <a:lnTo>
                    <a:pt x="6623" y="14747"/>
                  </a:lnTo>
                  <a:lnTo>
                    <a:pt x="6934" y="14876"/>
                  </a:lnTo>
                  <a:lnTo>
                    <a:pt x="7270" y="14954"/>
                  </a:lnTo>
                  <a:lnTo>
                    <a:pt x="7607" y="15005"/>
                  </a:lnTo>
                  <a:lnTo>
                    <a:pt x="8305" y="15005"/>
                  </a:lnTo>
                  <a:lnTo>
                    <a:pt x="8667" y="14954"/>
                  </a:lnTo>
                  <a:lnTo>
                    <a:pt x="8978" y="14876"/>
                  </a:lnTo>
                  <a:lnTo>
                    <a:pt x="9314" y="14747"/>
                  </a:lnTo>
                  <a:lnTo>
                    <a:pt x="9599" y="14591"/>
                  </a:lnTo>
                  <a:lnTo>
                    <a:pt x="9883" y="14436"/>
                  </a:lnTo>
                  <a:lnTo>
                    <a:pt x="10168" y="14229"/>
                  </a:lnTo>
                  <a:lnTo>
                    <a:pt x="10401" y="13996"/>
                  </a:lnTo>
                  <a:lnTo>
                    <a:pt x="10633" y="13764"/>
                  </a:lnTo>
                  <a:lnTo>
                    <a:pt x="10815" y="13505"/>
                  </a:lnTo>
                  <a:lnTo>
                    <a:pt x="10996" y="13220"/>
                  </a:lnTo>
                  <a:lnTo>
                    <a:pt x="11151" y="12910"/>
                  </a:lnTo>
                  <a:lnTo>
                    <a:pt x="11254" y="12599"/>
                  </a:lnTo>
                  <a:lnTo>
                    <a:pt x="11332" y="12263"/>
                  </a:lnTo>
                  <a:lnTo>
                    <a:pt x="11384" y="11927"/>
                  </a:lnTo>
                  <a:lnTo>
                    <a:pt x="11410" y="11565"/>
                  </a:lnTo>
                  <a:lnTo>
                    <a:pt x="11384" y="11228"/>
                  </a:lnTo>
                  <a:lnTo>
                    <a:pt x="11332" y="10866"/>
                  </a:lnTo>
                  <a:lnTo>
                    <a:pt x="11254" y="10556"/>
                  </a:lnTo>
                  <a:lnTo>
                    <a:pt x="11151" y="10219"/>
                  </a:lnTo>
                  <a:lnTo>
                    <a:pt x="10996" y="9935"/>
                  </a:lnTo>
                  <a:lnTo>
                    <a:pt x="10815" y="9650"/>
                  </a:lnTo>
                  <a:lnTo>
                    <a:pt x="10633" y="9391"/>
                  </a:lnTo>
                  <a:lnTo>
                    <a:pt x="10401" y="9133"/>
                  </a:lnTo>
                  <a:lnTo>
                    <a:pt x="10168" y="8900"/>
                  </a:lnTo>
                  <a:lnTo>
                    <a:pt x="9883" y="8719"/>
                  </a:lnTo>
                  <a:lnTo>
                    <a:pt x="9599" y="8538"/>
                  </a:lnTo>
                  <a:lnTo>
                    <a:pt x="9314" y="8408"/>
                  </a:lnTo>
                  <a:lnTo>
                    <a:pt x="8978" y="8279"/>
                  </a:lnTo>
                  <a:lnTo>
                    <a:pt x="8667" y="8201"/>
                  </a:lnTo>
                  <a:lnTo>
                    <a:pt x="8305" y="8150"/>
                  </a:lnTo>
                  <a:lnTo>
                    <a:pt x="7969" y="8124"/>
                  </a:lnTo>
                  <a:close/>
                  <a:moveTo>
                    <a:pt x="7969" y="7503"/>
                  </a:moveTo>
                  <a:lnTo>
                    <a:pt x="8383" y="7529"/>
                  </a:lnTo>
                  <a:lnTo>
                    <a:pt x="8797" y="7580"/>
                  </a:lnTo>
                  <a:lnTo>
                    <a:pt x="9185" y="7684"/>
                  </a:lnTo>
                  <a:lnTo>
                    <a:pt x="9547" y="7813"/>
                  </a:lnTo>
                  <a:lnTo>
                    <a:pt x="9909" y="7994"/>
                  </a:lnTo>
                  <a:lnTo>
                    <a:pt x="10245" y="8201"/>
                  </a:lnTo>
                  <a:lnTo>
                    <a:pt x="10556" y="8434"/>
                  </a:lnTo>
                  <a:lnTo>
                    <a:pt x="10840" y="8693"/>
                  </a:lnTo>
                  <a:lnTo>
                    <a:pt x="11099" y="8977"/>
                  </a:lnTo>
                  <a:lnTo>
                    <a:pt x="11332" y="9288"/>
                  </a:lnTo>
                  <a:lnTo>
                    <a:pt x="11539" y="9624"/>
                  </a:lnTo>
                  <a:lnTo>
                    <a:pt x="11720" y="9986"/>
                  </a:lnTo>
                  <a:lnTo>
                    <a:pt x="11849" y="10374"/>
                  </a:lnTo>
                  <a:lnTo>
                    <a:pt x="11953" y="10763"/>
                  </a:lnTo>
                  <a:lnTo>
                    <a:pt x="12005" y="11151"/>
                  </a:lnTo>
                  <a:lnTo>
                    <a:pt x="12031" y="11565"/>
                  </a:lnTo>
                  <a:lnTo>
                    <a:pt x="12005" y="11978"/>
                  </a:lnTo>
                  <a:lnTo>
                    <a:pt x="11953" y="12367"/>
                  </a:lnTo>
                  <a:lnTo>
                    <a:pt x="11849" y="12755"/>
                  </a:lnTo>
                  <a:lnTo>
                    <a:pt x="11720" y="13143"/>
                  </a:lnTo>
                  <a:lnTo>
                    <a:pt x="11565" y="13479"/>
                  </a:lnTo>
                  <a:lnTo>
                    <a:pt x="11358" y="13841"/>
                  </a:lnTo>
                  <a:lnTo>
                    <a:pt x="11099" y="14152"/>
                  </a:lnTo>
                  <a:lnTo>
                    <a:pt x="10840" y="14436"/>
                  </a:lnTo>
                  <a:lnTo>
                    <a:pt x="10556" y="14721"/>
                  </a:lnTo>
                  <a:lnTo>
                    <a:pt x="10245" y="14954"/>
                  </a:lnTo>
                  <a:lnTo>
                    <a:pt x="9909" y="15161"/>
                  </a:lnTo>
                  <a:lnTo>
                    <a:pt x="9547" y="15316"/>
                  </a:lnTo>
                  <a:lnTo>
                    <a:pt x="9185" y="15445"/>
                  </a:lnTo>
                  <a:lnTo>
                    <a:pt x="8797" y="15549"/>
                  </a:lnTo>
                  <a:lnTo>
                    <a:pt x="8383" y="15626"/>
                  </a:lnTo>
                  <a:lnTo>
                    <a:pt x="7969" y="15652"/>
                  </a:lnTo>
                  <a:lnTo>
                    <a:pt x="7555" y="15626"/>
                  </a:lnTo>
                  <a:lnTo>
                    <a:pt x="7141" y="15549"/>
                  </a:lnTo>
                  <a:lnTo>
                    <a:pt x="6753" y="15445"/>
                  </a:lnTo>
                  <a:lnTo>
                    <a:pt x="6391" y="15316"/>
                  </a:lnTo>
                  <a:lnTo>
                    <a:pt x="6028" y="15161"/>
                  </a:lnTo>
                  <a:lnTo>
                    <a:pt x="5692" y="14954"/>
                  </a:lnTo>
                  <a:lnTo>
                    <a:pt x="5382" y="14721"/>
                  </a:lnTo>
                  <a:lnTo>
                    <a:pt x="5097" y="14436"/>
                  </a:lnTo>
                  <a:lnTo>
                    <a:pt x="4812" y="14152"/>
                  </a:lnTo>
                  <a:lnTo>
                    <a:pt x="4580" y="13841"/>
                  </a:lnTo>
                  <a:lnTo>
                    <a:pt x="4398" y="13505"/>
                  </a:lnTo>
                  <a:lnTo>
                    <a:pt x="4217" y="13143"/>
                  </a:lnTo>
                  <a:lnTo>
                    <a:pt x="4088" y="12781"/>
                  </a:lnTo>
                  <a:lnTo>
                    <a:pt x="3985" y="12392"/>
                  </a:lnTo>
                  <a:lnTo>
                    <a:pt x="3907" y="11978"/>
                  </a:lnTo>
                  <a:lnTo>
                    <a:pt x="3907" y="11565"/>
                  </a:lnTo>
                  <a:lnTo>
                    <a:pt x="3907" y="11151"/>
                  </a:lnTo>
                  <a:lnTo>
                    <a:pt x="3985" y="10763"/>
                  </a:lnTo>
                  <a:lnTo>
                    <a:pt x="4088" y="10374"/>
                  </a:lnTo>
                  <a:lnTo>
                    <a:pt x="4217" y="9986"/>
                  </a:lnTo>
                  <a:lnTo>
                    <a:pt x="4398" y="9624"/>
                  </a:lnTo>
                  <a:lnTo>
                    <a:pt x="4580" y="9288"/>
                  </a:lnTo>
                  <a:lnTo>
                    <a:pt x="4812" y="8977"/>
                  </a:lnTo>
                  <a:lnTo>
                    <a:pt x="5097" y="8693"/>
                  </a:lnTo>
                  <a:lnTo>
                    <a:pt x="5382" y="8434"/>
                  </a:lnTo>
                  <a:lnTo>
                    <a:pt x="5692" y="8201"/>
                  </a:lnTo>
                  <a:lnTo>
                    <a:pt x="6028" y="7994"/>
                  </a:lnTo>
                  <a:lnTo>
                    <a:pt x="6391" y="7813"/>
                  </a:lnTo>
                  <a:lnTo>
                    <a:pt x="6753" y="7684"/>
                  </a:lnTo>
                  <a:lnTo>
                    <a:pt x="7141" y="7580"/>
                  </a:lnTo>
                  <a:lnTo>
                    <a:pt x="7555" y="7529"/>
                  </a:lnTo>
                  <a:lnTo>
                    <a:pt x="7969" y="7503"/>
                  </a:lnTo>
                  <a:close/>
                  <a:moveTo>
                    <a:pt x="7969" y="0"/>
                  </a:moveTo>
                  <a:lnTo>
                    <a:pt x="7865" y="26"/>
                  </a:lnTo>
                  <a:lnTo>
                    <a:pt x="7788" y="78"/>
                  </a:lnTo>
                  <a:lnTo>
                    <a:pt x="7736" y="155"/>
                  </a:lnTo>
                  <a:lnTo>
                    <a:pt x="7736" y="233"/>
                  </a:lnTo>
                  <a:lnTo>
                    <a:pt x="7736" y="595"/>
                  </a:lnTo>
                  <a:lnTo>
                    <a:pt x="2458" y="595"/>
                  </a:lnTo>
                  <a:lnTo>
                    <a:pt x="2380" y="621"/>
                  </a:lnTo>
                  <a:lnTo>
                    <a:pt x="2303" y="673"/>
                  </a:lnTo>
                  <a:lnTo>
                    <a:pt x="2251" y="750"/>
                  </a:lnTo>
                  <a:lnTo>
                    <a:pt x="2225" y="828"/>
                  </a:lnTo>
                  <a:lnTo>
                    <a:pt x="2251" y="880"/>
                  </a:lnTo>
                  <a:lnTo>
                    <a:pt x="2251" y="931"/>
                  </a:lnTo>
                  <a:lnTo>
                    <a:pt x="3001" y="2484"/>
                  </a:lnTo>
                  <a:lnTo>
                    <a:pt x="2251" y="4062"/>
                  </a:lnTo>
                  <a:lnTo>
                    <a:pt x="2225" y="4139"/>
                  </a:lnTo>
                  <a:lnTo>
                    <a:pt x="2251" y="4243"/>
                  </a:lnTo>
                  <a:lnTo>
                    <a:pt x="2303" y="4321"/>
                  </a:lnTo>
                  <a:lnTo>
                    <a:pt x="2380" y="4372"/>
                  </a:lnTo>
                  <a:lnTo>
                    <a:pt x="2484" y="4398"/>
                  </a:lnTo>
                  <a:lnTo>
                    <a:pt x="4683" y="4398"/>
                  </a:lnTo>
                  <a:lnTo>
                    <a:pt x="4787" y="4372"/>
                  </a:lnTo>
                  <a:lnTo>
                    <a:pt x="4838" y="4321"/>
                  </a:lnTo>
                  <a:lnTo>
                    <a:pt x="4890" y="4243"/>
                  </a:lnTo>
                  <a:lnTo>
                    <a:pt x="4916" y="4165"/>
                  </a:lnTo>
                  <a:lnTo>
                    <a:pt x="4890" y="4062"/>
                  </a:lnTo>
                  <a:lnTo>
                    <a:pt x="4838" y="3984"/>
                  </a:lnTo>
                  <a:lnTo>
                    <a:pt x="4787" y="3932"/>
                  </a:lnTo>
                  <a:lnTo>
                    <a:pt x="4683" y="3907"/>
                  </a:lnTo>
                  <a:lnTo>
                    <a:pt x="2846" y="3907"/>
                  </a:lnTo>
                  <a:lnTo>
                    <a:pt x="3467" y="2587"/>
                  </a:lnTo>
                  <a:lnTo>
                    <a:pt x="3493" y="2484"/>
                  </a:lnTo>
                  <a:lnTo>
                    <a:pt x="3467" y="2380"/>
                  </a:lnTo>
                  <a:lnTo>
                    <a:pt x="2846" y="1061"/>
                  </a:lnTo>
                  <a:lnTo>
                    <a:pt x="7736" y="1061"/>
                  </a:lnTo>
                  <a:lnTo>
                    <a:pt x="7736" y="3907"/>
                  </a:lnTo>
                  <a:lnTo>
                    <a:pt x="5744" y="3907"/>
                  </a:lnTo>
                  <a:lnTo>
                    <a:pt x="5666" y="3932"/>
                  </a:lnTo>
                  <a:lnTo>
                    <a:pt x="5589" y="3984"/>
                  </a:lnTo>
                  <a:lnTo>
                    <a:pt x="5537" y="4062"/>
                  </a:lnTo>
                  <a:lnTo>
                    <a:pt x="5511" y="4165"/>
                  </a:lnTo>
                  <a:lnTo>
                    <a:pt x="5537" y="4243"/>
                  </a:lnTo>
                  <a:lnTo>
                    <a:pt x="5589" y="4321"/>
                  </a:lnTo>
                  <a:lnTo>
                    <a:pt x="5666" y="4372"/>
                  </a:lnTo>
                  <a:lnTo>
                    <a:pt x="5744" y="4398"/>
                  </a:lnTo>
                  <a:lnTo>
                    <a:pt x="7736" y="4398"/>
                  </a:lnTo>
                  <a:lnTo>
                    <a:pt x="7736" y="5821"/>
                  </a:lnTo>
                  <a:lnTo>
                    <a:pt x="7477" y="5821"/>
                  </a:lnTo>
                  <a:lnTo>
                    <a:pt x="7374" y="5847"/>
                  </a:lnTo>
                  <a:lnTo>
                    <a:pt x="7296" y="5899"/>
                  </a:lnTo>
                  <a:lnTo>
                    <a:pt x="7270" y="5976"/>
                  </a:lnTo>
                  <a:lnTo>
                    <a:pt x="7244" y="6054"/>
                  </a:lnTo>
                  <a:lnTo>
                    <a:pt x="7244" y="7089"/>
                  </a:lnTo>
                  <a:lnTo>
                    <a:pt x="6882" y="7166"/>
                  </a:lnTo>
                  <a:lnTo>
                    <a:pt x="6546" y="7270"/>
                  </a:lnTo>
                  <a:lnTo>
                    <a:pt x="6209" y="7373"/>
                  </a:lnTo>
                  <a:lnTo>
                    <a:pt x="5873" y="7529"/>
                  </a:lnTo>
                  <a:lnTo>
                    <a:pt x="5589" y="7710"/>
                  </a:lnTo>
                  <a:lnTo>
                    <a:pt x="5278" y="7917"/>
                  </a:lnTo>
                  <a:lnTo>
                    <a:pt x="5019" y="8124"/>
                  </a:lnTo>
                  <a:lnTo>
                    <a:pt x="4761" y="8356"/>
                  </a:lnTo>
                  <a:lnTo>
                    <a:pt x="4476" y="8667"/>
                  </a:lnTo>
                  <a:lnTo>
                    <a:pt x="4217" y="9003"/>
                  </a:lnTo>
                  <a:lnTo>
                    <a:pt x="4010" y="9365"/>
                  </a:lnTo>
                  <a:lnTo>
                    <a:pt x="3803" y="9728"/>
                  </a:lnTo>
                  <a:lnTo>
                    <a:pt x="3648" y="10116"/>
                  </a:lnTo>
                  <a:lnTo>
                    <a:pt x="3545" y="10530"/>
                  </a:lnTo>
                  <a:lnTo>
                    <a:pt x="3467" y="10970"/>
                  </a:lnTo>
                  <a:lnTo>
                    <a:pt x="3415" y="11409"/>
                  </a:lnTo>
                  <a:lnTo>
                    <a:pt x="3131" y="11461"/>
                  </a:lnTo>
                  <a:lnTo>
                    <a:pt x="2846" y="11565"/>
                  </a:lnTo>
                  <a:lnTo>
                    <a:pt x="2587" y="11720"/>
                  </a:lnTo>
                  <a:lnTo>
                    <a:pt x="2355" y="11901"/>
                  </a:lnTo>
                  <a:lnTo>
                    <a:pt x="2251" y="12030"/>
                  </a:lnTo>
                  <a:lnTo>
                    <a:pt x="2148" y="12185"/>
                  </a:lnTo>
                  <a:lnTo>
                    <a:pt x="2044" y="12315"/>
                  </a:lnTo>
                  <a:lnTo>
                    <a:pt x="1967" y="12470"/>
                  </a:lnTo>
                  <a:lnTo>
                    <a:pt x="1915" y="12651"/>
                  </a:lnTo>
                  <a:lnTo>
                    <a:pt x="1863" y="12806"/>
                  </a:lnTo>
                  <a:lnTo>
                    <a:pt x="1837" y="12987"/>
                  </a:lnTo>
                  <a:lnTo>
                    <a:pt x="1837" y="13169"/>
                  </a:lnTo>
                  <a:lnTo>
                    <a:pt x="1837" y="13246"/>
                  </a:lnTo>
                  <a:lnTo>
                    <a:pt x="1423" y="13246"/>
                  </a:lnTo>
                  <a:lnTo>
                    <a:pt x="1165" y="13272"/>
                  </a:lnTo>
                  <a:lnTo>
                    <a:pt x="1061" y="13324"/>
                  </a:lnTo>
                  <a:lnTo>
                    <a:pt x="1009" y="13376"/>
                  </a:lnTo>
                  <a:lnTo>
                    <a:pt x="958" y="13479"/>
                  </a:lnTo>
                  <a:lnTo>
                    <a:pt x="958" y="13557"/>
                  </a:lnTo>
                  <a:lnTo>
                    <a:pt x="1009" y="13660"/>
                  </a:lnTo>
                  <a:lnTo>
                    <a:pt x="1061" y="13712"/>
                  </a:lnTo>
                  <a:lnTo>
                    <a:pt x="1165" y="13738"/>
                  </a:lnTo>
                  <a:lnTo>
                    <a:pt x="2096" y="13738"/>
                  </a:lnTo>
                  <a:lnTo>
                    <a:pt x="2199" y="13712"/>
                  </a:lnTo>
                  <a:lnTo>
                    <a:pt x="2277" y="13660"/>
                  </a:lnTo>
                  <a:lnTo>
                    <a:pt x="2329" y="13583"/>
                  </a:lnTo>
                  <a:lnTo>
                    <a:pt x="2355" y="13505"/>
                  </a:lnTo>
                  <a:lnTo>
                    <a:pt x="2329" y="13427"/>
                  </a:lnTo>
                  <a:lnTo>
                    <a:pt x="2303" y="13298"/>
                  </a:lnTo>
                  <a:lnTo>
                    <a:pt x="2303" y="13169"/>
                  </a:lnTo>
                  <a:lnTo>
                    <a:pt x="2329" y="12910"/>
                  </a:lnTo>
                  <a:lnTo>
                    <a:pt x="2406" y="12651"/>
                  </a:lnTo>
                  <a:lnTo>
                    <a:pt x="2536" y="12444"/>
                  </a:lnTo>
                  <a:lnTo>
                    <a:pt x="2691" y="12237"/>
                  </a:lnTo>
                  <a:lnTo>
                    <a:pt x="2846" y="12108"/>
                  </a:lnTo>
                  <a:lnTo>
                    <a:pt x="3027" y="12004"/>
                  </a:lnTo>
                  <a:lnTo>
                    <a:pt x="3234" y="11927"/>
                  </a:lnTo>
                  <a:lnTo>
                    <a:pt x="3441" y="11875"/>
                  </a:lnTo>
                  <a:lnTo>
                    <a:pt x="3493" y="12289"/>
                  </a:lnTo>
                  <a:lnTo>
                    <a:pt x="3571" y="12703"/>
                  </a:lnTo>
                  <a:lnTo>
                    <a:pt x="3674" y="13091"/>
                  </a:lnTo>
                  <a:lnTo>
                    <a:pt x="3829" y="13479"/>
                  </a:lnTo>
                  <a:lnTo>
                    <a:pt x="4036" y="13841"/>
                  </a:lnTo>
                  <a:lnTo>
                    <a:pt x="4243" y="14178"/>
                  </a:lnTo>
                  <a:lnTo>
                    <a:pt x="4476" y="14488"/>
                  </a:lnTo>
                  <a:lnTo>
                    <a:pt x="4761" y="14773"/>
                  </a:lnTo>
                  <a:lnTo>
                    <a:pt x="5019" y="15031"/>
                  </a:lnTo>
                  <a:lnTo>
                    <a:pt x="5304" y="15264"/>
                  </a:lnTo>
                  <a:lnTo>
                    <a:pt x="5614" y="15471"/>
                  </a:lnTo>
                  <a:lnTo>
                    <a:pt x="5951" y="15652"/>
                  </a:lnTo>
                  <a:lnTo>
                    <a:pt x="1423" y="15652"/>
                  </a:lnTo>
                  <a:lnTo>
                    <a:pt x="1242" y="15626"/>
                  </a:lnTo>
                  <a:lnTo>
                    <a:pt x="1061" y="15575"/>
                  </a:lnTo>
                  <a:lnTo>
                    <a:pt x="906" y="15471"/>
                  </a:lnTo>
                  <a:lnTo>
                    <a:pt x="751" y="15368"/>
                  </a:lnTo>
                  <a:lnTo>
                    <a:pt x="647" y="15212"/>
                  </a:lnTo>
                  <a:lnTo>
                    <a:pt x="544" y="15057"/>
                  </a:lnTo>
                  <a:lnTo>
                    <a:pt x="492" y="14876"/>
                  </a:lnTo>
                  <a:lnTo>
                    <a:pt x="466" y="14695"/>
                  </a:lnTo>
                  <a:lnTo>
                    <a:pt x="492" y="14462"/>
                  </a:lnTo>
                  <a:lnTo>
                    <a:pt x="569" y="14255"/>
                  </a:lnTo>
                  <a:lnTo>
                    <a:pt x="595" y="14152"/>
                  </a:lnTo>
                  <a:lnTo>
                    <a:pt x="595" y="14074"/>
                  </a:lnTo>
                  <a:lnTo>
                    <a:pt x="544" y="13996"/>
                  </a:lnTo>
                  <a:lnTo>
                    <a:pt x="466" y="13945"/>
                  </a:lnTo>
                  <a:lnTo>
                    <a:pt x="388" y="13919"/>
                  </a:lnTo>
                  <a:lnTo>
                    <a:pt x="285" y="13919"/>
                  </a:lnTo>
                  <a:lnTo>
                    <a:pt x="207" y="13971"/>
                  </a:lnTo>
                  <a:lnTo>
                    <a:pt x="156" y="14048"/>
                  </a:lnTo>
                  <a:lnTo>
                    <a:pt x="104" y="14178"/>
                  </a:lnTo>
                  <a:lnTo>
                    <a:pt x="52" y="14359"/>
                  </a:lnTo>
                  <a:lnTo>
                    <a:pt x="0" y="14514"/>
                  </a:lnTo>
                  <a:lnTo>
                    <a:pt x="0" y="14695"/>
                  </a:lnTo>
                  <a:lnTo>
                    <a:pt x="26" y="14980"/>
                  </a:lnTo>
                  <a:lnTo>
                    <a:pt x="104" y="15238"/>
                  </a:lnTo>
                  <a:lnTo>
                    <a:pt x="233" y="15471"/>
                  </a:lnTo>
                  <a:lnTo>
                    <a:pt x="414" y="15704"/>
                  </a:lnTo>
                  <a:lnTo>
                    <a:pt x="621" y="15859"/>
                  </a:lnTo>
                  <a:lnTo>
                    <a:pt x="880" y="15989"/>
                  </a:lnTo>
                  <a:lnTo>
                    <a:pt x="1139" y="16092"/>
                  </a:lnTo>
                  <a:lnTo>
                    <a:pt x="1423" y="16118"/>
                  </a:lnTo>
                  <a:lnTo>
                    <a:pt x="7969" y="16118"/>
                  </a:lnTo>
                  <a:lnTo>
                    <a:pt x="8434" y="16092"/>
                  </a:lnTo>
                  <a:lnTo>
                    <a:pt x="8874" y="16014"/>
                  </a:lnTo>
                  <a:lnTo>
                    <a:pt x="9314" y="15911"/>
                  </a:lnTo>
                  <a:lnTo>
                    <a:pt x="9728" y="15756"/>
                  </a:lnTo>
                  <a:lnTo>
                    <a:pt x="10116" y="15575"/>
                  </a:lnTo>
                  <a:lnTo>
                    <a:pt x="10504" y="15342"/>
                  </a:lnTo>
                  <a:lnTo>
                    <a:pt x="10840" y="15083"/>
                  </a:lnTo>
                  <a:lnTo>
                    <a:pt x="11177" y="14773"/>
                  </a:lnTo>
                  <a:lnTo>
                    <a:pt x="11384" y="14566"/>
                  </a:lnTo>
                  <a:lnTo>
                    <a:pt x="11591" y="14307"/>
                  </a:lnTo>
                  <a:lnTo>
                    <a:pt x="14488" y="14307"/>
                  </a:lnTo>
                  <a:lnTo>
                    <a:pt x="14799" y="14281"/>
                  </a:lnTo>
                  <a:lnTo>
                    <a:pt x="15057" y="14203"/>
                  </a:lnTo>
                  <a:lnTo>
                    <a:pt x="15290" y="14074"/>
                  </a:lnTo>
                  <a:lnTo>
                    <a:pt x="15497" y="13893"/>
                  </a:lnTo>
                  <a:lnTo>
                    <a:pt x="15678" y="13686"/>
                  </a:lnTo>
                  <a:lnTo>
                    <a:pt x="15808" y="13453"/>
                  </a:lnTo>
                  <a:lnTo>
                    <a:pt x="15885" y="13169"/>
                  </a:lnTo>
                  <a:lnTo>
                    <a:pt x="15937" y="12884"/>
                  </a:lnTo>
                  <a:lnTo>
                    <a:pt x="15885" y="12599"/>
                  </a:lnTo>
                  <a:lnTo>
                    <a:pt x="15808" y="12341"/>
                  </a:lnTo>
                  <a:lnTo>
                    <a:pt x="15678" y="12108"/>
                  </a:lnTo>
                  <a:lnTo>
                    <a:pt x="15497" y="11875"/>
                  </a:lnTo>
                  <a:lnTo>
                    <a:pt x="15290" y="11720"/>
                  </a:lnTo>
                  <a:lnTo>
                    <a:pt x="15057" y="11590"/>
                  </a:lnTo>
                  <a:lnTo>
                    <a:pt x="14799" y="11487"/>
                  </a:lnTo>
                  <a:lnTo>
                    <a:pt x="14488" y="11461"/>
                  </a:lnTo>
                  <a:lnTo>
                    <a:pt x="14100" y="11461"/>
                  </a:lnTo>
                  <a:lnTo>
                    <a:pt x="14100" y="11280"/>
                  </a:lnTo>
                  <a:lnTo>
                    <a:pt x="14074" y="11047"/>
                  </a:lnTo>
                  <a:lnTo>
                    <a:pt x="13997" y="10840"/>
                  </a:lnTo>
                  <a:lnTo>
                    <a:pt x="13971" y="10737"/>
                  </a:lnTo>
                  <a:lnTo>
                    <a:pt x="13893" y="10685"/>
                  </a:lnTo>
                  <a:lnTo>
                    <a:pt x="13816" y="10659"/>
                  </a:lnTo>
                  <a:lnTo>
                    <a:pt x="13712" y="10685"/>
                  </a:lnTo>
                  <a:lnTo>
                    <a:pt x="13635" y="10737"/>
                  </a:lnTo>
                  <a:lnTo>
                    <a:pt x="13583" y="10788"/>
                  </a:lnTo>
                  <a:lnTo>
                    <a:pt x="13557" y="10892"/>
                  </a:lnTo>
                  <a:lnTo>
                    <a:pt x="13557" y="10970"/>
                  </a:lnTo>
                  <a:lnTo>
                    <a:pt x="13609" y="11151"/>
                  </a:lnTo>
                  <a:lnTo>
                    <a:pt x="13609" y="11306"/>
                  </a:lnTo>
                  <a:lnTo>
                    <a:pt x="13609" y="11487"/>
                  </a:lnTo>
                  <a:lnTo>
                    <a:pt x="13583" y="11642"/>
                  </a:lnTo>
                  <a:lnTo>
                    <a:pt x="13583" y="11772"/>
                  </a:lnTo>
                  <a:lnTo>
                    <a:pt x="13635" y="11849"/>
                  </a:lnTo>
                  <a:lnTo>
                    <a:pt x="13712" y="11927"/>
                  </a:lnTo>
                  <a:lnTo>
                    <a:pt x="14488" y="11927"/>
                  </a:lnTo>
                  <a:lnTo>
                    <a:pt x="14695" y="11953"/>
                  </a:lnTo>
                  <a:lnTo>
                    <a:pt x="14876" y="12004"/>
                  </a:lnTo>
                  <a:lnTo>
                    <a:pt x="15032" y="12108"/>
                  </a:lnTo>
                  <a:lnTo>
                    <a:pt x="15187" y="12211"/>
                  </a:lnTo>
                  <a:lnTo>
                    <a:pt x="15290" y="12367"/>
                  </a:lnTo>
                  <a:lnTo>
                    <a:pt x="15368" y="12522"/>
                  </a:lnTo>
                  <a:lnTo>
                    <a:pt x="15446" y="12703"/>
                  </a:lnTo>
                  <a:lnTo>
                    <a:pt x="15446" y="12884"/>
                  </a:lnTo>
                  <a:lnTo>
                    <a:pt x="15446" y="13091"/>
                  </a:lnTo>
                  <a:lnTo>
                    <a:pt x="15368" y="13272"/>
                  </a:lnTo>
                  <a:lnTo>
                    <a:pt x="15290" y="13427"/>
                  </a:lnTo>
                  <a:lnTo>
                    <a:pt x="15187" y="13557"/>
                  </a:lnTo>
                  <a:lnTo>
                    <a:pt x="15032" y="13686"/>
                  </a:lnTo>
                  <a:lnTo>
                    <a:pt x="14876" y="13764"/>
                  </a:lnTo>
                  <a:lnTo>
                    <a:pt x="14695" y="13815"/>
                  </a:lnTo>
                  <a:lnTo>
                    <a:pt x="14488" y="13841"/>
                  </a:lnTo>
                  <a:lnTo>
                    <a:pt x="11901" y="13841"/>
                  </a:lnTo>
                  <a:lnTo>
                    <a:pt x="12031" y="13583"/>
                  </a:lnTo>
                  <a:lnTo>
                    <a:pt x="12160" y="13324"/>
                  </a:lnTo>
                  <a:lnTo>
                    <a:pt x="12263" y="13039"/>
                  </a:lnTo>
                  <a:lnTo>
                    <a:pt x="12341" y="12781"/>
                  </a:lnTo>
                  <a:lnTo>
                    <a:pt x="12419" y="12470"/>
                  </a:lnTo>
                  <a:lnTo>
                    <a:pt x="12470" y="12185"/>
                  </a:lnTo>
                  <a:lnTo>
                    <a:pt x="12496" y="11875"/>
                  </a:lnTo>
                  <a:lnTo>
                    <a:pt x="12496" y="11565"/>
                  </a:lnTo>
                  <a:lnTo>
                    <a:pt x="12496" y="11176"/>
                  </a:lnTo>
                  <a:lnTo>
                    <a:pt x="12444" y="10788"/>
                  </a:lnTo>
                  <a:lnTo>
                    <a:pt x="12367" y="10426"/>
                  </a:lnTo>
                  <a:lnTo>
                    <a:pt x="12238" y="10064"/>
                  </a:lnTo>
                  <a:lnTo>
                    <a:pt x="12470" y="10090"/>
                  </a:lnTo>
                  <a:lnTo>
                    <a:pt x="12677" y="10116"/>
                  </a:lnTo>
                  <a:lnTo>
                    <a:pt x="12858" y="10193"/>
                  </a:lnTo>
                  <a:lnTo>
                    <a:pt x="13014" y="10271"/>
                  </a:lnTo>
                  <a:lnTo>
                    <a:pt x="13091" y="10297"/>
                  </a:lnTo>
                  <a:lnTo>
                    <a:pt x="13195" y="10297"/>
                  </a:lnTo>
                  <a:lnTo>
                    <a:pt x="13272" y="10271"/>
                  </a:lnTo>
                  <a:lnTo>
                    <a:pt x="13324" y="10193"/>
                  </a:lnTo>
                  <a:lnTo>
                    <a:pt x="13376" y="10116"/>
                  </a:lnTo>
                  <a:lnTo>
                    <a:pt x="13376" y="10012"/>
                  </a:lnTo>
                  <a:lnTo>
                    <a:pt x="13324" y="9935"/>
                  </a:lnTo>
                  <a:lnTo>
                    <a:pt x="13272" y="9883"/>
                  </a:lnTo>
                  <a:lnTo>
                    <a:pt x="13040" y="9754"/>
                  </a:lnTo>
                  <a:lnTo>
                    <a:pt x="12807" y="9676"/>
                  </a:lnTo>
                  <a:lnTo>
                    <a:pt x="12574" y="9624"/>
                  </a:lnTo>
                  <a:lnTo>
                    <a:pt x="12315" y="9598"/>
                  </a:lnTo>
                  <a:lnTo>
                    <a:pt x="12056" y="9624"/>
                  </a:lnTo>
                  <a:lnTo>
                    <a:pt x="11875" y="9288"/>
                  </a:lnTo>
                  <a:lnTo>
                    <a:pt x="11668" y="8952"/>
                  </a:lnTo>
                  <a:lnTo>
                    <a:pt x="11435" y="8641"/>
                  </a:lnTo>
                  <a:lnTo>
                    <a:pt x="11177" y="8356"/>
                  </a:lnTo>
                  <a:lnTo>
                    <a:pt x="10918" y="8124"/>
                  </a:lnTo>
                  <a:lnTo>
                    <a:pt x="10633" y="7917"/>
                  </a:lnTo>
                  <a:lnTo>
                    <a:pt x="10349" y="7710"/>
                  </a:lnTo>
                  <a:lnTo>
                    <a:pt x="10038" y="7529"/>
                  </a:lnTo>
                  <a:lnTo>
                    <a:pt x="9728" y="7373"/>
                  </a:lnTo>
                  <a:lnTo>
                    <a:pt x="9392" y="7270"/>
                  </a:lnTo>
                  <a:lnTo>
                    <a:pt x="9055" y="7166"/>
                  </a:lnTo>
                  <a:lnTo>
                    <a:pt x="8693" y="7089"/>
                  </a:lnTo>
                  <a:lnTo>
                    <a:pt x="8693" y="6054"/>
                  </a:lnTo>
                  <a:lnTo>
                    <a:pt x="8667" y="5976"/>
                  </a:lnTo>
                  <a:lnTo>
                    <a:pt x="8616" y="5899"/>
                  </a:lnTo>
                  <a:lnTo>
                    <a:pt x="8538" y="5847"/>
                  </a:lnTo>
                  <a:lnTo>
                    <a:pt x="8460" y="5821"/>
                  </a:lnTo>
                  <a:lnTo>
                    <a:pt x="8202" y="5821"/>
                  </a:lnTo>
                  <a:lnTo>
                    <a:pt x="8202" y="233"/>
                  </a:lnTo>
                  <a:lnTo>
                    <a:pt x="8176" y="155"/>
                  </a:lnTo>
                  <a:lnTo>
                    <a:pt x="8124" y="78"/>
                  </a:lnTo>
                  <a:lnTo>
                    <a:pt x="8046" y="26"/>
                  </a:lnTo>
                  <a:lnTo>
                    <a:pt x="79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p6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Спасибо за внимание!</a:t>
            </a:r>
            <a:endParaRPr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87" name="Google Shape;1987;p63"/>
          <p:cNvGrpSpPr/>
          <p:nvPr/>
        </p:nvGrpSpPr>
        <p:grpSpPr>
          <a:xfrm>
            <a:off x="-32750" y="265588"/>
            <a:ext cx="975897" cy="2420913"/>
            <a:chOff x="-32750" y="265588"/>
            <a:chExt cx="975897" cy="2420913"/>
          </a:xfrm>
        </p:grpSpPr>
        <p:grpSp>
          <p:nvGrpSpPr>
            <p:cNvPr id="1988" name="Google Shape;1988;p63"/>
            <p:cNvGrpSpPr/>
            <p:nvPr/>
          </p:nvGrpSpPr>
          <p:grpSpPr>
            <a:xfrm>
              <a:off x="483300" y="265587"/>
              <a:ext cx="459847" cy="547813"/>
              <a:chOff x="736963" y="1856275"/>
              <a:chExt cx="459847" cy="547813"/>
            </a:xfrm>
          </p:grpSpPr>
          <p:sp>
            <p:nvSpPr>
              <p:cNvPr id="1989" name="Google Shape;1989;p63"/>
              <p:cNvSpPr/>
              <p:nvPr/>
            </p:nvSpPr>
            <p:spPr>
              <a:xfrm rot="10800000" flipH="1">
                <a:off x="965616" y="1861290"/>
                <a:ext cx="226173" cy="537783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12117" extrusionOk="0">
                    <a:moveTo>
                      <a:pt x="3322" y="1"/>
                    </a:moveTo>
                    <a:lnTo>
                      <a:pt x="0" y="3813"/>
                    </a:lnTo>
                    <a:lnTo>
                      <a:pt x="5096" y="12117"/>
                    </a:lnTo>
                    <a:lnTo>
                      <a:pt x="5096" y="12117"/>
                    </a:lnTo>
                    <a:lnTo>
                      <a:pt x="33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63"/>
              <p:cNvSpPr/>
              <p:nvPr/>
            </p:nvSpPr>
            <p:spPr>
              <a:xfrm rot="10800000" flipH="1">
                <a:off x="959757" y="1856275"/>
                <a:ext cx="237047" cy="547813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12343" extrusionOk="0">
                    <a:moveTo>
                      <a:pt x="3378" y="397"/>
                    </a:moveTo>
                    <a:lnTo>
                      <a:pt x="5020" y="11663"/>
                    </a:lnTo>
                    <a:lnTo>
                      <a:pt x="283" y="3945"/>
                    </a:lnTo>
                    <a:lnTo>
                      <a:pt x="3378" y="397"/>
                    </a:lnTo>
                    <a:close/>
                    <a:moveTo>
                      <a:pt x="3416" y="1"/>
                    </a:moveTo>
                    <a:lnTo>
                      <a:pt x="3359" y="39"/>
                    </a:lnTo>
                    <a:lnTo>
                      <a:pt x="38" y="3851"/>
                    </a:lnTo>
                    <a:lnTo>
                      <a:pt x="19" y="3888"/>
                    </a:lnTo>
                    <a:lnTo>
                      <a:pt x="0" y="3926"/>
                    </a:lnTo>
                    <a:lnTo>
                      <a:pt x="0" y="3964"/>
                    </a:lnTo>
                    <a:lnTo>
                      <a:pt x="19" y="4002"/>
                    </a:lnTo>
                    <a:lnTo>
                      <a:pt x="5133" y="12286"/>
                    </a:lnTo>
                    <a:lnTo>
                      <a:pt x="5171" y="12343"/>
                    </a:lnTo>
                    <a:lnTo>
                      <a:pt x="5265" y="12343"/>
                    </a:lnTo>
                    <a:lnTo>
                      <a:pt x="5303" y="12324"/>
                    </a:lnTo>
                    <a:lnTo>
                      <a:pt x="5341" y="12286"/>
                    </a:lnTo>
                    <a:lnTo>
                      <a:pt x="5341" y="12248"/>
                    </a:lnTo>
                    <a:lnTo>
                      <a:pt x="5341" y="12211"/>
                    </a:lnTo>
                    <a:lnTo>
                      <a:pt x="3586" y="95"/>
                    </a:lnTo>
                    <a:lnTo>
                      <a:pt x="3548" y="39"/>
                    </a:lnTo>
                    <a:lnTo>
                      <a:pt x="34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63"/>
              <p:cNvSpPr/>
              <p:nvPr/>
            </p:nvSpPr>
            <p:spPr>
              <a:xfrm rot="10800000" flipH="1">
                <a:off x="741978" y="1861294"/>
                <a:ext cx="449817" cy="368552"/>
              </a:xfrm>
              <a:custGeom>
                <a:avLst/>
                <a:gdLst/>
                <a:ahLst/>
                <a:cxnLst/>
                <a:rect l="l" t="t" r="r" b="b"/>
                <a:pathLst>
                  <a:path w="10135" h="8304" extrusionOk="0">
                    <a:moveTo>
                      <a:pt x="5039" y="0"/>
                    </a:moveTo>
                    <a:lnTo>
                      <a:pt x="1" y="340"/>
                    </a:lnTo>
                    <a:lnTo>
                      <a:pt x="10135" y="8304"/>
                    </a:lnTo>
                    <a:lnTo>
                      <a:pt x="10135" y="8304"/>
                    </a:lnTo>
                    <a:lnTo>
                      <a:pt x="503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63"/>
              <p:cNvSpPr/>
              <p:nvPr/>
            </p:nvSpPr>
            <p:spPr>
              <a:xfrm rot="10800000" flipH="1">
                <a:off x="736963" y="1856279"/>
                <a:ext cx="459847" cy="378627"/>
              </a:xfrm>
              <a:custGeom>
                <a:avLst/>
                <a:gdLst/>
                <a:ahLst/>
                <a:cxnLst/>
                <a:rect l="l" t="t" r="r" b="b"/>
                <a:pathLst>
                  <a:path w="10361" h="8531" extrusionOk="0">
                    <a:moveTo>
                      <a:pt x="5077" y="246"/>
                    </a:moveTo>
                    <a:lnTo>
                      <a:pt x="9795" y="7908"/>
                    </a:lnTo>
                    <a:lnTo>
                      <a:pt x="434" y="567"/>
                    </a:lnTo>
                    <a:lnTo>
                      <a:pt x="5077" y="246"/>
                    </a:lnTo>
                    <a:close/>
                    <a:moveTo>
                      <a:pt x="5134" y="1"/>
                    </a:moveTo>
                    <a:lnTo>
                      <a:pt x="114" y="341"/>
                    </a:lnTo>
                    <a:lnTo>
                      <a:pt x="38" y="359"/>
                    </a:lnTo>
                    <a:lnTo>
                      <a:pt x="0" y="416"/>
                    </a:lnTo>
                    <a:lnTo>
                      <a:pt x="0" y="491"/>
                    </a:lnTo>
                    <a:lnTo>
                      <a:pt x="38" y="548"/>
                    </a:lnTo>
                    <a:lnTo>
                      <a:pt x="10172" y="8512"/>
                    </a:lnTo>
                    <a:lnTo>
                      <a:pt x="10210" y="8531"/>
                    </a:lnTo>
                    <a:lnTo>
                      <a:pt x="10285" y="8531"/>
                    </a:lnTo>
                    <a:lnTo>
                      <a:pt x="10323" y="8512"/>
                    </a:lnTo>
                    <a:lnTo>
                      <a:pt x="10361" y="8474"/>
                    </a:lnTo>
                    <a:lnTo>
                      <a:pt x="10361" y="8436"/>
                    </a:lnTo>
                    <a:lnTo>
                      <a:pt x="10361" y="8399"/>
                    </a:lnTo>
                    <a:lnTo>
                      <a:pt x="10361" y="8361"/>
                    </a:lnTo>
                    <a:lnTo>
                      <a:pt x="5247" y="57"/>
                    </a:lnTo>
                    <a:lnTo>
                      <a:pt x="5209" y="20"/>
                    </a:lnTo>
                    <a:lnTo>
                      <a:pt x="51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93" name="Google Shape;1993;p63"/>
            <p:cNvSpPr/>
            <p:nvPr/>
          </p:nvSpPr>
          <p:spPr>
            <a:xfrm>
              <a:off x="-32750" y="657675"/>
              <a:ext cx="781050" cy="2028825"/>
            </a:xfrm>
            <a:custGeom>
              <a:avLst/>
              <a:gdLst/>
              <a:ahLst/>
              <a:cxnLst/>
              <a:rect l="l" t="t" r="r" b="b"/>
              <a:pathLst>
                <a:path w="31242" h="81153" extrusionOk="0">
                  <a:moveTo>
                    <a:pt x="31242" y="0"/>
                  </a:moveTo>
                  <a:cubicBezTo>
                    <a:pt x="25755" y="7317"/>
                    <a:pt x="20724" y="15711"/>
                    <a:pt x="19431" y="24765"/>
                  </a:cubicBezTo>
                  <a:cubicBezTo>
                    <a:pt x="17634" y="37347"/>
                    <a:pt x="24974" y="50807"/>
                    <a:pt x="20955" y="62865"/>
                  </a:cubicBezTo>
                  <a:cubicBezTo>
                    <a:pt x="18023" y="71660"/>
                    <a:pt x="8292" y="77007"/>
                    <a:pt x="0" y="811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94" name="Google Shape;1994;p63"/>
          <p:cNvGrpSpPr/>
          <p:nvPr/>
        </p:nvGrpSpPr>
        <p:grpSpPr>
          <a:xfrm>
            <a:off x="8421176" y="4256397"/>
            <a:ext cx="627159" cy="768206"/>
            <a:chOff x="1833344" y="718033"/>
            <a:chExt cx="559479" cy="669682"/>
          </a:xfrm>
        </p:grpSpPr>
        <p:sp>
          <p:nvSpPr>
            <p:cNvPr id="1995" name="Google Shape;1995;p63"/>
            <p:cNvSpPr/>
            <p:nvPr/>
          </p:nvSpPr>
          <p:spPr>
            <a:xfrm>
              <a:off x="1833344" y="746970"/>
              <a:ext cx="522755" cy="640745"/>
            </a:xfrm>
            <a:custGeom>
              <a:avLst/>
              <a:gdLst/>
              <a:ahLst/>
              <a:cxnLst/>
              <a:rect l="l" t="t" r="r" b="b"/>
              <a:pathLst>
                <a:path w="17722" h="21722" extrusionOk="0">
                  <a:moveTo>
                    <a:pt x="7644" y="1"/>
                  </a:moveTo>
                  <a:lnTo>
                    <a:pt x="7399" y="19"/>
                  </a:lnTo>
                  <a:lnTo>
                    <a:pt x="7172" y="57"/>
                  </a:lnTo>
                  <a:lnTo>
                    <a:pt x="6946" y="114"/>
                  </a:lnTo>
                  <a:lnTo>
                    <a:pt x="6738" y="208"/>
                  </a:lnTo>
                  <a:lnTo>
                    <a:pt x="6549" y="340"/>
                  </a:lnTo>
                  <a:lnTo>
                    <a:pt x="6361" y="472"/>
                  </a:lnTo>
                  <a:lnTo>
                    <a:pt x="6191" y="642"/>
                  </a:lnTo>
                  <a:lnTo>
                    <a:pt x="6040" y="812"/>
                  </a:lnTo>
                  <a:lnTo>
                    <a:pt x="5606" y="1435"/>
                  </a:lnTo>
                  <a:lnTo>
                    <a:pt x="4379" y="1435"/>
                  </a:lnTo>
                  <a:lnTo>
                    <a:pt x="4228" y="1454"/>
                  </a:lnTo>
                  <a:lnTo>
                    <a:pt x="4058" y="1473"/>
                  </a:lnTo>
                  <a:lnTo>
                    <a:pt x="3907" y="1491"/>
                  </a:lnTo>
                  <a:lnTo>
                    <a:pt x="3756" y="1529"/>
                  </a:lnTo>
                  <a:lnTo>
                    <a:pt x="3605" y="1586"/>
                  </a:lnTo>
                  <a:lnTo>
                    <a:pt x="3454" y="1661"/>
                  </a:lnTo>
                  <a:lnTo>
                    <a:pt x="3322" y="1737"/>
                  </a:lnTo>
                  <a:lnTo>
                    <a:pt x="3190" y="1812"/>
                  </a:lnTo>
                  <a:lnTo>
                    <a:pt x="3077" y="1907"/>
                  </a:lnTo>
                  <a:lnTo>
                    <a:pt x="2945" y="2020"/>
                  </a:lnTo>
                  <a:lnTo>
                    <a:pt x="2851" y="2133"/>
                  </a:lnTo>
                  <a:lnTo>
                    <a:pt x="2737" y="2246"/>
                  </a:lnTo>
                  <a:lnTo>
                    <a:pt x="2662" y="2378"/>
                  </a:lnTo>
                  <a:lnTo>
                    <a:pt x="2567" y="2510"/>
                  </a:lnTo>
                  <a:lnTo>
                    <a:pt x="2492" y="2661"/>
                  </a:lnTo>
                  <a:lnTo>
                    <a:pt x="2435" y="2812"/>
                  </a:lnTo>
                  <a:lnTo>
                    <a:pt x="2435" y="2831"/>
                  </a:lnTo>
                  <a:lnTo>
                    <a:pt x="1" y="2831"/>
                  </a:lnTo>
                  <a:lnTo>
                    <a:pt x="1" y="21722"/>
                  </a:lnTo>
                  <a:lnTo>
                    <a:pt x="17721" y="21722"/>
                  </a:lnTo>
                  <a:lnTo>
                    <a:pt x="17721" y="2831"/>
                  </a:lnTo>
                  <a:lnTo>
                    <a:pt x="15268" y="2831"/>
                  </a:lnTo>
                  <a:lnTo>
                    <a:pt x="15268" y="2812"/>
                  </a:lnTo>
                  <a:lnTo>
                    <a:pt x="15211" y="2661"/>
                  </a:lnTo>
                  <a:lnTo>
                    <a:pt x="15136" y="2510"/>
                  </a:lnTo>
                  <a:lnTo>
                    <a:pt x="15060" y="2378"/>
                  </a:lnTo>
                  <a:lnTo>
                    <a:pt x="14966" y="2246"/>
                  </a:lnTo>
                  <a:lnTo>
                    <a:pt x="14853" y="2133"/>
                  </a:lnTo>
                  <a:lnTo>
                    <a:pt x="14759" y="2020"/>
                  </a:lnTo>
                  <a:lnTo>
                    <a:pt x="14645" y="1907"/>
                  </a:lnTo>
                  <a:lnTo>
                    <a:pt x="14513" y="1812"/>
                  </a:lnTo>
                  <a:lnTo>
                    <a:pt x="14381" y="1737"/>
                  </a:lnTo>
                  <a:lnTo>
                    <a:pt x="14249" y="1661"/>
                  </a:lnTo>
                  <a:lnTo>
                    <a:pt x="14098" y="1586"/>
                  </a:lnTo>
                  <a:lnTo>
                    <a:pt x="13947" y="1529"/>
                  </a:lnTo>
                  <a:lnTo>
                    <a:pt x="13796" y="1491"/>
                  </a:lnTo>
                  <a:lnTo>
                    <a:pt x="13645" y="1473"/>
                  </a:lnTo>
                  <a:lnTo>
                    <a:pt x="13494" y="1454"/>
                  </a:lnTo>
                  <a:lnTo>
                    <a:pt x="13324" y="1435"/>
                  </a:lnTo>
                  <a:lnTo>
                    <a:pt x="12098" y="1435"/>
                  </a:lnTo>
                  <a:lnTo>
                    <a:pt x="11664" y="812"/>
                  </a:lnTo>
                  <a:lnTo>
                    <a:pt x="11513" y="642"/>
                  </a:lnTo>
                  <a:lnTo>
                    <a:pt x="11343" y="472"/>
                  </a:lnTo>
                  <a:lnTo>
                    <a:pt x="11154" y="340"/>
                  </a:lnTo>
                  <a:lnTo>
                    <a:pt x="10965" y="208"/>
                  </a:lnTo>
                  <a:lnTo>
                    <a:pt x="10758" y="114"/>
                  </a:lnTo>
                  <a:lnTo>
                    <a:pt x="10531" y="57"/>
                  </a:lnTo>
                  <a:lnTo>
                    <a:pt x="10305" y="19"/>
                  </a:lnTo>
                  <a:lnTo>
                    <a:pt x="10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3"/>
            <p:cNvSpPr/>
            <p:nvPr/>
          </p:nvSpPr>
          <p:spPr>
            <a:xfrm>
              <a:off x="1941895" y="718033"/>
              <a:ext cx="379692" cy="85189"/>
            </a:xfrm>
            <a:custGeom>
              <a:avLst/>
              <a:gdLst/>
              <a:ahLst/>
              <a:cxnLst/>
              <a:rect l="l" t="t" r="r" b="b"/>
              <a:pathLst>
                <a:path w="12872" h="2888" extrusionOk="0">
                  <a:moveTo>
                    <a:pt x="5209" y="0"/>
                  </a:moveTo>
                  <a:lnTo>
                    <a:pt x="4983" y="19"/>
                  </a:lnTo>
                  <a:lnTo>
                    <a:pt x="4757" y="57"/>
                  </a:lnTo>
                  <a:lnTo>
                    <a:pt x="4530" y="132"/>
                  </a:lnTo>
                  <a:lnTo>
                    <a:pt x="4323" y="208"/>
                  </a:lnTo>
                  <a:lnTo>
                    <a:pt x="4134" y="340"/>
                  </a:lnTo>
                  <a:lnTo>
                    <a:pt x="3945" y="472"/>
                  </a:lnTo>
                  <a:lnTo>
                    <a:pt x="3775" y="642"/>
                  </a:lnTo>
                  <a:lnTo>
                    <a:pt x="3624" y="812"/>
                  </a:lnTo>
                  <a:lnTo>
                    <a:pt x="3190" y="1434"/>
                  </a:lnTo>
                  <a:lnTo>
                    <a:pt x="1964" y="1434"/>
                  </a:lnTo>
                  <a:lnTo>
                    <a:pt x="1794" y="1453"/>
                  </a:lnTo>
                  <a:lnTo>
                    <a:pt x="1643" y="1472"/>
                  </a:lnTo>
                  <a:lnTo>
                    <a:pt x="1492" y="1491"/>
                  </a:lnTo>
                  <a:lnTo>
                    <a:pt x="1341" y="1548"/>
                  </a:lnTo>
                  <a:lnTo>
                    <a:pt x="1190" y="1585"/>
                  </a:lnTo>
                  <a:lnTo>
                    <a:pt x="1039" y="1661"/>
                  </a:lnTo>
                  <a:lnTo>
                    <a:pt x="907" y="1736"/>
                  </a:lnTo>
                  <a:lnTo>
                    <a:pt x="775" y="1812"/>
                  </a:lnTo>
                  <a:lnTo>
                    <a:pt x="643" y="1906"/>
                  </a:lnTo>
                  <a:lnTo>
                    <a:pt x="529" y="2019"/>
                  </a:lnTo>
                  <a:lnTo>
                    <a:pt x="416" y="2133"/>
                  </a:lnTo>
                  <a:lnTo>
                    <a:pt x="322" y="2246"/>
                  </a:lnTo>
                  <a:lnTo>
                    <a:pt x="227" y="2378"/>
                  </a:lnTo>
                  <a:lnTo>
                    <a:pt x="152" y="2510"/>
                  </a:lnTo>
                  <a:lnTo>
                    <a:pt x="76" y="2661"/>
                  </a:lnTo>
                  <a:lnTo>
                    <a:pt x="20" y="2812"/>
                  </a:lnTo>
                  <a:lnTo>
                    <a:pt x="1" y="2888"/>
                  </a:lnTo>
                  <a:lnTo>
                    <a:pt x="12871" y="2888"/>
                  </a:lnTo>
                  <a:lnTo>
                    <a:pt x="12852" y="2812"/>
                  </a:lnTo>
                  <a:lnTo>
                    <a:pt x="12777" y="2661"/>
                  </a:lnTo>
                  <a:lnTo>
                    <a:pt x="12720" y="2510"/>
                  </a:lnTo>
                  <a:lnTo>
                    <a:pt x="12626" y="2378"/>
                  </a:lnTo>
                  <a:lnTo>
                    <a:pt x="12551" y="2246"/>
                  </a:lnTo>
                  <a:lnTo>
                    <a:pt x="12437" y="2133"/>
                  </a:lnTo>
                  <a:lnTo>
                    <a:pt x="12324" y="2019"/>
                  </a:lnTo>
                  <a:lnTo>
                    <a:pt x="12211" y="1906"/>
                  </a:lnTo>
                  <a:lnTo>
                    <a:pt x="12098" y="1812"/>
                  </a:lnTo>
                  <a:lnTo>
                    <a:pt x="11965" y="1736"/>
                  </a:lnTo>
                  <a:lnTo>
                    <a:pt x="11833" y="1661"/>
                  </a:lnTo>
                  <a:lnTo>
                    <a:pt x="11682" y="1585"/>
                  </a:lnTo>
                  <a:lnTo>
                    <a:pt x="11531" y="1548"/>
                  </a:lnTo>
                  <a:lnTo>
                    <a:pt x="11380" y="1491"/>
                  </a:lnTo>
                  <a:lnTo>
                    <a:pt x="11229" y="1472"/>
                  </a:lnTo>
                  <a:lnTo>
                    <a:pt x="11060" y="1453"/>
                  </a:lnTo>
                  <a:lnTo>
                    <a:pt x="10909" y="1434"/>
                  </a:lnTo>
                  <a:lnTo>
                    <a:pt x="9682" y="1434"/>
                  </a:lnTo>
                  <a:lnTo>
                    <a:pt x="9229" y="812"/>
                  </a:lnTo>
                  <a:lnTo>
                    <a:pt x="9097" y="642"/>
                  </a:lnTo>
                  <a:lnTo>
                    <a:pt x="8927" y="472"/>
                  </a:lnTo>
                  <a:lnTo>
                    <a:pt x="8738" y="340"/>
                  </a:lnTo>
                  <a:lnTo>
                    <a:pt x="8550" y="208"/>
                  </a:lnTo>
                  <a:lnTo>
                    <a:pt x="8323" y="132"/>
                  </a:lnTo>
                  <a:lnTo>
                    <a:pt x="8116" y="57"/>
                  </a:lnTo>
                  <a:lnTo>
                    <a:pt x="7889" y="19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3"/>
            <p:cNvSpPr/>
            <p:nvPr/>
          </p:nvSpPr>
          <p:spPr>
            <a:xfrm>
              <a:off x="1870098" y="801511"/>
              <a:ext cx="522725" cy="557267"/>
            </a:xfrm>
            <a:custGeom>
              <a:avLst/>
              <a:gdLst/>
              <a:ahLst/>
              <a:cxnLst/>
              <a:rect l="l" t="t" r="r" b="b"/>
              <a:pathLst>
                <a:path w="17721" h="18892" extrusionOk="0">
                  <a:moveTo>
                    <a:pt x="0" y="1"/>
                  </a:moveTo>
                  <a:lnTo>
                    <a:pt x="0" y="18891"/>
                  </a:lnTo>
                  <a:lnTo>
                    <a:pt x="17721" y="18891"/>
                  </a:lnTo>
                  <a:lnTo>
                    <a:pt x="17721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3"/>
            <p:cNvSpPr/>
            <p:nvPr/>
          </p:nvSpPr>
          <p:spPr>
            <a:xfrm>
              <a:off x="1912958" y="870005"/>
              <a:ext cx="65160" cy="65160"/>
            </a:xfrm>
            <a:custGeom>
              <a:avLst/>
              <a:gdLst/>
              <a:ahLst/>
              <a:cxnLst/>
              <a:rect l="l" t="t" r="r" b="b"/>
              <a:pathLst>
                <a:path w="2209" h="2209" extrusionOk="0">
                  <a:moveTo>
                    <a:pt x="1" y="0"/>
                  </a:moveTo>
                  <a:lnTo>
                    <a:pt x="1" y="2208"/>
                  </a:lnTo>
                  <a:lnTo>
                    <a:pt x="2209" y="2208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3"/>
            <p:cNvSpPr/>
            <p:nvPr/>
          </p:nvSpPr>
          <p:spPr>
            <a:xfrm>
              <a:off x="1909624" y="866111"/>
              <a:ext cx="71826" cy="72387"/>
            </a:xfrm>
            <a:custGeom>
              <a:avLst/>
              <a:gdLst/>
              <a:ahLst/>
              <a:cxnLst/>
              <a:rect l="l" t="t" r="r" b="b"/>
              <a:pathLst>
                <a:path w="2435" h="2454" extrusionOk="0">
                  <a:moveTo>
                    <a:pt x="2189" y="245"/>
                  </a:moveTo>
                  <a:lnTo>
                    <a:pt x="2189" y="2208"/>
                  </a:lnTo>
                  <a:lnTo>
                    <a:pt x="246" y="2208"/>
                  </a:lnTo>
                  <a:lnTo>
                    <a:pt x="246" y="245"/>
                  </a:lnTo>
                  <a:close/>
                  <a:moveTo>
                    <a:pt x="0" y="0"/>
                  </a:moveTo>
                  <a:lnTo>
                    <a:pt x="0" y="2453"/>
                  </a:lnTo>
                  <a:lnTo>
                    <a:pt x="2435" y="2453"/>
                  </a:lnTo>
                  <a:lnTo>
                    <a:pt x="24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3"/>
            <p:cNvSpPr/>
            <p:nvPr/>
          </p:nvSpPr>
          <p:spPr>
            <a:xfrm>
              <a:off x="1912958" y="969087"/>
              <a:ext cx="65160" cy="65160"/>
            </a:xfrm>
            <a:custGeom>
              <a:avLst/>
              <a:gdLst/>
              <a:ahLst/>
              <a:cxnLst/>
              <a:rect l="l" t="t" r="r" b="b"/>
              <a:pathLst>
                <a:path w="2209" h="2209" extrusionOk="0">
                  <a:moveTo>
                    <a:pt x="1" y="0"/>
                  </a:moveTo>
                  <a:lnTo>
                    <a:pt x="1" y="2208"/>
                  </a:lnTo>
                  <a:lnTo>
                    <a:pt x="2209" y="2208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3"/>
            <p:cNvSpPr/>
            <p:nvPr/>
          </p:nvSpPr>
          <p:spPr>
            <a:xfrm>
              <a:off x="1909624" y="965754"/>
              <a:ext cx="71826" cy="72387"/>
            </a:xfrm>
            <a:custGeom>
              <a:avLst/>
              <a:gdLst/>
              <a:ahLst/>
              <a:cxnLst/>
              <a:rect l="l" t="t" r="r" b="b"/>
              <a:pathLst>
                <a:path w="2435" h="2454" extrusionOk="0">
                  <a:moveTo>
                    <a:pt x="2189" y="245"/>
                  </a:moveTo>
                  <a:lnTo>
                    <a:pt x="2189" y="2208"/>
                  </a:lnTo>
                  <a:lnTo>
                    <a:pt x="246" y="2208"/>
                  </a:lnTo>
                  <a:lnTo>
                    <a:pt x="246" y="245"/>
                  </a:lnTo>
                  <a:close/>
                  <a:moveTo>
                    <a:pt x="0" y="0"/>
                  </a:moveTo>
                  <a:lnTo>
                    <a:pt x="0" y="2453"/>
                  </a:lnTo>
                  <a:lnTo>
                    <a:pt x="2435" y="2453"/>
                  </a:lnTo>
                  <a:lnTo>
                    <a:pt x="24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3"/>
            <p:cNvSpPr/>
            <p:nvPr/>
          </p:nvSpPr>
          <p:spPr>
            <a:xfrm>
              <a:off x="1912958" y="1068730"/>
              <a:ext cx="65160" cy="65160"/>
            </a:xfrm>
            <a:custGeom>
              <a:avLst/>
              <a:gdLst/>
              <a:ahLst/>
              <a:cxnLst/>
              <a:rect l="l" t="t" r="r" b="b"/>
              <a:pathLst>
                <a:path w="2209" h="2209" extrusionOk="0">
                  <a:moveTo>
                    <a:pt x="1" y="0"/>
                  </a:moveTo>
                  <a:lnTo>
                    <a:pt x="1" y="2208"/>
                  </a:lnTo>
                  <a:lnTo>
                    <a:pt x="2209" y="2208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3"/>
            <p:cNvSpPr/>
            <p:nvPr/>
          </p:nvSpPr>
          <p:spPr>
            <a:xfrm>
              <a:off x="1909624" y="1065397"/>
              <a:ext cx="71826" cy="71826"/>
            </a:xfrm>
            <a:custGeom>
              <a:avLst/>
              <a:gdLst/>
              <a:ahLst/>
              <a:cxnLst/>
              <a:rect l="l" t="t" r="r" b="b"/>
              <a:pathLst>
                <a:path w="2435" h="2435" extrusionOk="0">
                  <a:moveTo>
                    <a:pt x="2189" y="245"/>
                  </a:moveTo>
                  <a:lnTo>
                    <a:pt x="2189" y="2189"/>
                  </a:lnTo>
                  <a:lnTo>
                    <a:pt x="246" y="2189"/>
                  </a:lnTo>
                  <a:lnTo>
                    <a:pt x="246" y="245"/>
                  </a:lnTo>
                  <a:close/>
                  <a:moveTo>
                    <a:pt x="0" y="0"/>
                  </a:moveTo>
                  <a:lnTo>
                    <a:pt x="0" y="2435"/>
                  </a:lnTo>
                  <a:lnTo>
                    <a:pt x="2435" y="2435"/>
                  </a:lnTo>
                  <a:lnTo>
                    <a:pt x="24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63"/>
            <p:cNvSpPr/>
            <p:nvPr/>
          </p:nvSpPr>
          <p:spPr>
            <a:xfrm>
              <a:off x="1912958" y="1168373"/>
              <a:ext cx="65160" cy="64600"/>
            </a:xfrm>
            <a:custGeom>
              <a:avLst/>
              <a:gdLst/>
              <a:ahLst/>
              <a:cxnLst/>
              <a:rect l="l" t="t" r="r" b="b"/>
              <a:pathLst>
                <a:path w="2209" h="2190" extrusionOk="0">
                  <a:moveTo>
                    <a:pt x="1" y="0"/>
                  </a:moveTo>
                  <a:lnTo>
                    <a:pt x="1" y="2189"/>
                  </a:lnTo>
                  <a:lnTo>
                    <a:pt x="2209" y="2189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63"/>
            <p:cNvSpPr/>
            <p:nvPr/>
          </p:nvSpPr>
          <p:spPr>
            <a:xfrm>
              <a:off x="1909624" y="1164479"/>
              <a:ext cx="71826" cy="72387"/>
            </a:xfrm>
            <a:custGeom>
              <a:avLst/>
              <a:gdLst/>
              <a:ahLst/>
              <a:cxnLst/>
              <a:rect l="l" t="t" r="r" b="b"/>
              <a:pathLst>
                <a:path w="2435" h="2454" extrusionOk="0">
                  <a:moveTo>
                    <a:pt x="2189" y="246"/>
                  </a:moveTo>
                  <a:lnTo>
                    <a:pt x="2189" y="2208"/>
                  </a:lnTo>
                  <a:lnTo>
                    <a:pt x="246" y="2208"/>
                  </a:lnTo>
                  <a:lnTo>
                    <a:pt x="246" y="246"/>
                  </a:lnTo>
                  <a:close/>
                  <a:moveTo>
                    <a:pt x="0" y="0"/>
                  </a:moveTo>
                  <a:lnTo>
                    <a:pt x="0" y="2454"/>
                  </a:lnTo>
                  <a:lnTo>
                    <a:pt x="2435" y="2454"/>
                  </a:lnTo>
                  <a:lnTo>
                    <a:pt x="24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63"/>
            <p:cNvSpPr/>
            <p:nvPr/>
          </p:nvSpPr>
          <p:spPr>
            <a:xfrm>
              <a:off x="1930214" y="844932"/>
              <a:ext cx="89112" cy="80204"/>
            </a:xfrm>
            <a:custGeom>
              <a:avLst/>
              <a:gdLst/>
              <a:ahLst/>
              <a:cxnLst/>
              <a:rect l="l" t="t" r="r" b="b"/>
              <a:pathLst>
                <a:path w="3021" h="2719" extrusionOk="0">
                  <a:moveTo>
                    <a:pt x="2831" y="1"/>
                  </a:moveTo>
                  <a:lnTo>
                    <a:pt x="623" y="2284"/>
                  </a:lnTo>
                  <a:lnTo>
                    <a:pt x="208" y="1416"/>
                  </a:lnTo>
                  <a:lnTo>
                    <a:pt x="1" y="1511"/>
                  </a:lnTo>
                  <a:lnTo>
                    <a:pt x="548" y="2718"/>
                  </a:lnTo>
                  <a:lnTo>
                    <a:pt x="3020" y="17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63"/>
            <p:cNvSpPr/>
            <p:nvPr/>
          </p:nvSpPr>
          <p:spPr>
            <a:xfrm>
              <a:off x="1930214" y="942362"/>
              <a:ext cx="89112" cy="79643"/>
            </a:xfrm>
            <a:custGeom>
              <a:avLst/>
              <a:gdLst/>
              <a:ahLst/>
              <a:cxnLst/>
              <a:rect l="l" t="t" r="r" b="b"/>
              <a:pathLst>
                <a:path w="3021" h="2700" extrusionOk="0">
                  <a:moveTo>
                    <a:pt x="2831" y="0"/>
                  </a:moveTo>
                  <a:lnTo>
                    <a:pt x="623" y="2284"/>
                  </a:lnTo>
                  <a:lnTo>
                    <a:pt x="208" y="1416"/>
                  </a:lnTo>
                  <a:lnTo>
                    <a:pt x="1" y="1510"/>
                  </a:lnTo>
                  <a:lnTo>
                    <a:pt x="548" y="2699"/>
                  </a:lnTo>
                  <a:lnTo>
                    <a:pt x="3020" y="170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63"/>
            <p:cNvSpPr/>
            <p:nvPr/>
          </p:nvSpPr>
          <p:spPr>
            <a:xfrm>
              <a:off x="1930214" y="1042005"/>
              <a:ext cx="89112" cy="79643"/>
            </a:xfrm>
            <a:custGeom>
              <a:avLst/>
              <a:gdLst/>
              <a:ahLst/>
              <a:cxnLst/>
              <a:rect l="l" t="t" r="r" b="b"/>
              <a:pathLst>
                <a:path w="3021" h="2700" extrusionOk="0">
                  <a:moveTo>
                    <a:pt x="2831" y="0"/>
                  </a:moveTo>
                  <a:lnTo>
                    <a:pt x="623" y="2284"/>
                  </a:lnTo>
                  <a:lnTo>
                    <a:pt x="208" y="1397"/>
                  </a:lnTo>
                  <a:lnTo>
                    <a:pt x="1" y="1510"/>
                  </a:lnTo>
                  <a:lnTo>
                    <a:pt x="548" y="2699"/>
                  </a:lnTo>
                  <a:lnTo>
                    <a:pt x="3020" y="170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63"/>
            <p:cNvSpPr/>
            <p:nvPr/>
          </p:nvSpPr>
          <p:spPr>
            <a:xfrm>
              <a:off x="1930214" y="1143329"/>
              <a:ext cx="89112" cy="79614"/>
            </a:xfrm>
            <a:custGeom>
              <a:avLst/>
              <a:gdLst/>
              <a:ahLst/>
              <a:cxnLst/>
              <a:rect l="l" t="t" r="r" b="b"/>
              <a:pathLst>
                <a:path w="3021" h="2699" extrusionOk="0">
                  <a:moveTo>
                    <a:pt x="2831" y="0"/>
                  </a:moveTo>
                  <a:lnTo>
                    <a:pt x="623" y="2284"/>
                  </a:lnTo>
                  <a:lnTo>
                    <a:pt x="208" y="1415"/>
                  </a:lnTo>
                  <a:lnTo>
                    <a:pt x="1" y="1510"/>
                  </a:lnTo>
                  <a:lnTo>
                    <a:pt x="548" y="2699"/>
                  </a:lnTo>
                  <a:lnTo>
                    <a:pt x="3020" y="170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63"/>
            <p:cNvSpPr/>
            <p:nvPr/>
          </p:nvSpPr>
          <p:spPr>
            <a:xfrm>
              <a:off x="2026523" y="894488"/>
              <a:ext cx="292261" cy="7256"/>
            </a:xfrm>
            <a:custGeom>
              <a:avLst/>
              <a:gdLst/>
              <a:ahLst/>
              <a:cxnLst/>
              <a:rect l="l" t="t" r="r" b="b"/>
              <a:pathLst>
                <a:path w="9908" h="246" extrusionOk="0">
                  <a:moveTo>
                    <a:pt x="0" y="1"/>
                  </a:moveTo>
                  <a:lnTo>
                    <a:pt x="0" y="246"/>
                  </a:lnTo>
                  <a:lnTo>
                    <a:pt x="9908" y="246"/>
                  </a:lnTo>
                  <a:lnTo>
                    <a:pt x="9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63"/>
            <p:cNvSpPr/>
            <p:nvPr/>
          </p:nvSpPr>
          <p:spPr>
            <a:xfrm>
              <a:off x="2026523" y="1000266"/>
              <a:ext cx="292261" cy="7256"/>
            </a:xfrm>
            <a:custGeom>
              <a:avLst/>
              <a:gdLst/>
              <a:ahLst/>
              <a:cxnLst/>
              <a:rect l="l" t="t" r="r" b="b"/>
              <a:pathLst>
                <a:path w="9908" h="246" extrusionOk="0">
                  <a:moveTo>
                    <a:pt x="0" y="0"/>
                  </a:moveTo>
                  <a:lnTo>
                    <a:pt x="0" y="245"/>
                  </a:lnTo>
                  <a:lnTo>
                    <a:pt x="9908" y="245"/>
                  </a:lnTo>
                  <a:lnTo>
                    <a:pt x="9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63"/>
            <p:cNvSpPr/>
            <p:nvPr/>
          </p:nvSpPr>
          <p:spPr>
            <a:xfrm>
              <a:off x="2026523" y="1106015"/>
              <a:ext cx="292261" cy="6725"/>
            </a:xfrm>
            <a:custGeom>
              <a:avLst/>
              <a:gdLst/>
              <a:ahLst/>
              <a:cxnLst/>
              <a:rect l="l" t="t" r="r" b="b"/>
              <a:pathLst>
                <a:path w="9908" h="228" extrusionOk="0">
                  <a:moveTo>
                    <a:pt x="0" y="1"/>
                  </a:moveTo>
                  <a:lnTo>
                    <a:pt x="0" y="227"/>
                  </a:lnTo>
                  <a:lnTo>
                    <a:pt x="9908" y="227"/>
                  </a:lnTo>
                  <a:lnTo>
                    <a:pt x="9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63"/>
            <p:cNvSpPr/>
            <p:nvPr/>
          </p:nvSpPr>
          <p:spPr>
            <a:xfrm>
              <a:off x="2026523" y="1211233"/>
              <a:ext cx="292261" cy="7256"/>
            </a:xfrm>
            <a:custGeom>
              <a:avLst/>
              <a:gdLst/>
              <a:ahLst/>
              <a:cxnLst/>
              <a:rect l="l" t="t" r="r" b="b"/>
              <a:pathLst>
                <a:path w="9908" h="246" extrusionOk="0">
                  <a:moveTo>
                    <a:pt x="0" y="0"/>
                  </a:moveTo>
                  <a:lnTo>
                    <a:pt x="0" y="246"/>
                  </a:lnTo>
                  <a:lnTo>
                    <a:pt x="9908" y="246"/>
                  </a:lnTo>
                  <a:lnTo>
                    <a:pt x="9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3" name="Google Shape;2023;p63"/>
          <p:cNvSpPr/>
          <p:nvPr/>
        </p:nvSpPr>
        <p:spPr>
          <a:xfrm>
            <a:off x="832752" y="1690988"/>
            <a:ext cx="699466" cy="207766"/>
          </a:xfrm>
          <a:custGeom>
            <a:avLst/>
            <a:gdLst/>
            <a:ahLst/>
            <a:cxnLst/>
            <a:rect l="l" t="t" r="r" b="b"/>
            <a:pathLst>
              <a:path w="36999" h="10990" extrusionOk="0">
                <a:moveTo>
                  <a:pt x="24796" y="0"/>
                </a:moveTo>
                <a:lnTo>
                  <a:pt x="24427" y="22"/>
                </a:lnTo>
                <a:lnTo>
                  <a:pt x="24081" y="65"/>
                </a:lnTo>
                <a:lnTo>
                  <a:pt x="23755" y="130"/>
                </a:lnTo>
                <a:lnTo>
                  <a:pt x="23430" y="195"/>
                </a:lnTo>
                <a:lnTo>
                  <a:pt x="23149" y="282"/>
                </a:lnTo>
                <a:lnTo>
                  <a:pt x="22867" y="390"/>
                </a:lnTo>
                <a:lnTo>
                  <a:pt x="22628" y="499"/>
                </a:lnTo>
                <a:lnTo>
                  <a:pt x="22390" y="629"/>
                </a:lnTo>
                <a:lnTo>
                  <a:pt x="22173" y="759"/>
                </a:lnTo>
                <a:lnTo>
                  <a:pt x="21956" y="889"/>
                </a:lnTo>
                <a:lnTo>
                  <a:pt x="21761" y="1041"/>
                </a:lnTo>
                <a:lnTo>
                  <a:pt x="21588" y="1192"/>
                </a:lnTo>
                <a:lnTo>
                  <a:pt x="21436" y="1344"/>
                </a:lnTo>
                <a:lnTo>
                  <a:pt x="21155" y="1691"/>
                </a:lnTo>
                <a:lnTo>
                  <a:pt x="20894" y="2038"/>
                </a:lnTo>
                <a:lnTo>
                  <a:pt x="20678" y="2385"/>
                </a:lnTo>
                <a:lnTo>
                  <a:pt x="20461" y="2731"/>
                </a:lnTo>
                <a:lnTo>
                  <a:pt x="20114" y="3382"/>
                </a:lnTo>
                <a:lnTo>
                  <a:pt x="19941" y="3685"/>
                </a:lnTo>
                <a:lnTo>
                  <a:pt x="19746" y="3945"/>
                </a:lnTo>
                <a:lnTo>
                  <a:pt x="19529" y="4162"/>
                </a:lnTo>
                <a:lnTo>
                  <a:pt x="19421" y="4270"/>
                </a:lnTo>
                <a:lnTo>
                  <a:pt x="19312" y="4335"/>
                </a:lnTo>
                <a:lnTo>
                  <a:pt x="19182" y="4400"/>
                </a:lnTo>
                <a:lnTo>
                  <a:pt x="19074" y="4465"/>
                </a:lnTo>
                <a:lnTo>
                  <a:pt x="18944" y="4487"/>
                </a:lnTo>
                <a:lnTo>
                  <a:pt x="18684" y="4487"/>
                </a:lnTo>
                <a:lnTo>
                  <a:pt x="18575" y="4465"/>
                </a:lnTo>
                <a:lnTo>
                  <a:pt x="18315" y="4379"/>
                </a:lnTo>
                <a:lnTo>
                  <a:pt x="18055" y="4270"/>
                </a:lnTo>
                <a:lnTo>
                  <a:pt x="17795" y="4119"/>
                </a:lnTo>
                <a:lnTo>
                  <a:pt x="17231" y="3750"/>
                </a:lnTo>
                <a:lnTo>
                  <a:pt x="16950" y="3577"/>
                </a:lnTo>
                <a:lnTo>
                  <a:pt x="16646" y="3403"/>
                </a:lnTo>
                <a:lnTo>
                  <a:pt x="16321" y="3252"/>
                </a:lnTo>
                <a:lnTo>
                  <a:pt x="15996" y="3143"/>
                </a:lnTo>
                <a:lnTo>
                  <a:pt x="15823" y="3100"/>
                </a:lnTo>
                <a:lnTo>
                  <a:pt x="15628" y="3078"/>
                </a:lnTo>
                <a:lnTo>
                  <a:pt x="15454" y="3056"/>
                </a:lnTo>
                <a:lnTo>
                  <a:pt x="15281" y="3056"/>
                </a:lnTo>
                <a:lnTo>
                  <a:pt x="15086" y="3078"/>
                </a:lnTo>
                <a:lnTo>
                  <a:pt x="14891" y="3121"/>
                </a:lnTo>
                <a:lnTo>
                  <a:pt x="14696" y="3165"/>
                </a:lnTo>
                <a:lnTo>
                  <a:pt x="14479" y="3230"/>
                </a:lnTo>
                <a:lnTo>
                  <a:pt x="14089" y="3425"/>
                </a:lnTo>
                <a:lnTo>
                  <a:pt x="13742" y="3598"/>
                </a:lnTo>
                <a:lnTo>
                  <a:pt x="13460" y="3793"/>
                </a:lnTo>
                <a:lnTo>
                  <a:pt x="13200" y="4010"/>
                </a:lnTo>
                <a:lnTo>
                  <a:pt x="12983" y="4227"/>
                </a:lnTo>
                <a:lnTo>
                  <a:pt x="12788" y="4444"/>
                </a:lnTo>
                <a:lnTo>
                  <a:pt x="12615" y="4682"/>
                </a:lnTo>
                <a:lnTo>
                  <a:pt x="12485" y="4920"/>
                </a:lnTo>
                <a:lnTo>
                  <a:pt x="12376" y="5137"/>
                </a:lnTo>
                <a:lnTo>
                  <a:pt x="12268" y="5376"/>
                </a:lnTo>
                <a:lnTo>
                  <a:pt x="12095" y="5831"/>
                </a:lnTo>
                <a:lnTo>
                  <a:pt x="11943" y="6264"/>
                </a:lnTo>
                <a:lnTo>
                  <a:pt x="11769" y="6654"/>
                </a:lnTo>
                <a:lnTo>
                  <a:pt x="11726" y="6741"/>
                </a:lnTo>
                <a:lnTo>
                  <a:pt x="11661" y="6806"/>
                </a:lnTo>
                <a:lnTo>
                  <a:pt x="11596" y="6850"/>
                </a:lnTo>
                <a:lnTo>
                  <a:pt x="11509" y="6871"/>
                </a:lnTo>
                <a:lnTo>
                  <a:pt x="11336" y="6871"/>
                </a:lnTo>
                <a:lnTo>
                  <a:pt x="11141" y="6806"/>
                </a:lnTo>
                <a:lnTo>
                  <a:pt x="10902" y="6698"/>
                </a:lnTo>
                <a:lnTo>
                  <a:pt x="10642" y="6546"/>
                </a:lnTo>
                <a:lnTo>
                  <a:pt x="10057" y="6178"/>
                </a:lnTo>
                <a:lnTo>
                  <a:pt x="9732" y="5983"/>
                </a:lnTo>
                <a:lnTo>
                  <a:pt x="9407" y="5787"/>
                </a:lnTo>
                <a:lnTo>
                  <a:pt x="9060" y="5592"/>
                </a:lnTo>
                <a:lnTo>
                  <a:pt x="8692" y="5441"/>
                </a:lnTo>
                <a:lnTo>
                  <a:pt x="8323" y="5311"/>
                </a:lnTo>
                <a:lnTo>
                  <a:pt x="7933" y="5246"/>
                </a:lnTo>
                <a:lnTo>
                  <a:pt x="7738" y="5224"/>
                </a:lnTo>
                <a:lnTo>
                  <a:pt x="7543" y="5202"/>
                </a:lnTo>
                <a:lnTo>
                  <a:pt x="7348" y="5224"/>
                </a:lnTo>
                <a:lnTo>
                  <a:pt x="7153" y="5246"/>
                </a:lnTo>
                <a:lnTo>
                  <a:pt x="6958" y="5289"/>
                </a:lnTo>
                <a:lnTo>
                  <a:pt x="6784" y="5354"/>
                </a:lnTo>
                <a:lnTo>
                  <a:pt x="6611" y="5419"/>
                </a:lnTo>
                <a:lnTo>
                  <a:pt x="6459" y="5506"/>
                </a:lnTo>
                <a:lnTo>
                  <a:pt x="6307" y="5592"/>
                </a:lnTo>
                <a:lnTo>
                  <a:pt x="6177" y="5679"/>
                </a:lnTo>
                <a:lnTo>
                  <a:pt x="5939" y="5896"/>
                </a:lnTo>
                <a:lnTo>
                  <a:pt x="5744" y="6156"/>
                </a:lnTo>
                <a:lnTo>
                  <a:pt x="5592" y="6416"/>
                </a:lnTo>
                <a:lnTo>
                  <a:pt x="5441" y="6698"/>
                </a:lnTo>
                <a:lnTo>
                  <a:pt x="5332" y="6980"/>
                </a:lnTo>
                <a:lnTo>
                  <a:pt x="5245" y="7283"/>
                </a:lnTo>
                <a:lnTo>
                  <a:pt x="5159" y="7565"/>
                </a:lnTo>
                <a:lnTo>
                  <a:pt x="5029" y="8107"/>
                </a:lnTo>
                <a:lnTo>
                  <a:pt x="4964" y="8345"/>
                </a:lnTo>
                <a:lnTo>
                  <a:pt x="4899" y="8562"/>
                </a:lnTo>
                <a:lnTo>
                  <a:pt x="4812" y="8735"/>
                </a:lnTo>
                <a:lnTo>
                  <a:pt x="4725" y="8865"/>
                </a:lnTo>
                <a:lnTo>
                  <a:pt x="4639" y="8974"/>
                </a:lnTo>
                <a:lnTo>
                  <a:pt x="4509" y="9039"/>
                </a:lnTo>
                <a:lnTo>
                  <a:pt x="4357" y="9060"/>
                </a:lnTo>
                <a:lnTo>
                  <a:pt x="4205" y="9082"/>
                </a:lnTo>
                <a:lnTo>
                  <a:pt x="4032" y="9082"/>
                </a:lnTo>
                <a:lnTo>
                  <a:pt x="3858" y="9060"/>
                </a:lnTo>
                <a:lnTo>
                  <a:pt x="3468" y="8974"/>
                </a:lnTo>
                <a:lnTo>
                  <a:pt x="3056" y="8887"/>
                </a:lnTo>
                <a:lnTo>
                  <a:pt x="2623" y="8822"/>
                </a:lnTo>
                <a:lnTo>
                  <a:pt x="2406" y="8800"/>
                </a:lnTo>
                <a:lnTo>
                  <a:pt x="2211" y="8800"/>
                </a:lnTo>
                <a:lnTo>
                  <a:pt x="2016" y="8822"/>
                </a:lnTo>
                <a:lnTo>
                  <a:pt x="1821" y="8865"/>
                </a:lnTo>
                <a:lnTo>
                  <a:pt x="1626" y="8952"/>
                </a:lnTo>
                <a:lnTo>
                  <a:pt x="1452" y="9039"/>
                </a:lnTo>
                <a:lnTo>
                  <a:pt x="1279" y="9169"/>
                </a:lnTo>
                <a:lnTo>
                  <a:pt x="1106" y="9320"/>
                </a:lnTo>
                <a:lnTo>
                  <a:pt x="954" y="9494"/>
                </a:lnTo>
                <a:lnTo>
                  <a:pt x="802" y="9667"/>
                </a:lnTo>
                <a:lnTo>
                  <a:pt x="542" y="10036"/>
                </a:lnTo>
                <a:lnTo>
                  <a:pt x="325" y="10382"/>
                </a:lnTo>
                <a:lnTo>
                  <a:pt x="152" y="10686"/>
                </a:lnTo>
                <a:lnTo>
                  <a:pt x="0" y="10989"/>
                </a:lnTo>
                <a:lnTo>
                  <a:pt x="36999" y="10989"/>
                </a:lnTo>
                <a:lnTo>
                  <a:pt x="36977" y="10838"/>
                </a:lnTo>
                <a:lnTo>
                  <a:pt x="36912" y="10491"/>
                </a:lnTo>
                <a:lnTo>
                  <a:pt x="36782" y="9971"/>
                </a:lnTo>
                <a:lnTo>
                  <a:pt x="36695" y="9667"/>
                </a:lnTo>
                <a:lnTo>
                  <a:pt x="36565" y="9364"/>
                </a:lnTo>
                <a:lnTo>
                  <a:pt x="36435" y="9039"/>
                </a:lnTo>
                <a:lnTo>
                  <a:pt x="36283" y="8692"/>
                </a:lnTo>
                <a:lnTo>
                  <a:pt x="36110" y="8367"/>
                </a:lnTo>
                <a:lnTo>
                  <a:pt x="35893" y="8063"/>
                </a:lnTo>
                <a:lnTo>
                  <a:pt x="35655" y="7760"/>
                </a:lnTo>
                <a:lnTo>
                  <a:pt x="35395" y="7478"/>
                </a:lnTo>
                <a:lnTo>
                  <a:pt x="35113" y="7261"/>
                </a:lnTo>
                <a:lnTo>
                  <a:pt x="34961" y="7153"/>
                </a:lnTo>
                <a:lnTo>
                  <a:pt x="34788" y="7066"/>
                </a:lnTo>
                <a:lnTo>
                  <a:pt x="34463" y="6915"/>
                </a:lnTo>
                <a:lnTo>
                  <a:pt x="34159" y="6850"/>
                </a:lnTo>
                <a:lnTo>
                  <a:pt x="33877" y="6806"/>
                </a:lnTo>
                <a:lnTo>
                  <a:pt x="33617" y="6828"/>
                </a:lnTo>
                <a:lnTo>
                  <a:pt x="33357" y="6871"/>
                </a:lnTo>
                <a:lnTo>
                  <a:pt x="33119" y="6936"/>
                </a:lnTo>
                <a:lnTo>
                  <a:pt x="32664" y="7088"/>
                </a:lnTo>
                <a:lnTo>
                  <a:pt x="32447" y="7175"/>
                </a:lnTo>
                <a:lnTo>
                  <a:pt x="32230" y="7240"/>
                </a:lnTo>
                <a:lnTo>
                  <a:pt x="32013" y="7261"/>
                </a:lnTo>
                <a:lnTo>
                  <a:pt x="31775" y="7261"/>
                </a:lnTo>
                <a:lnTo>
                  <a:pt x="31537" y="7240"/>
                </a:lnTo>
                <a:lnTo>
                  <a:pt x="31298" y="7131"/>
                </a:lnTo>
                <a:lnTo>
                  <a:pt x="31038" y="6980"/>
                </a:lnTo>
                <a:lnTo>
                  <a:pt x="30778" y="6763"/>
                </a:lnTo>
                <a:lnTo>
                  <a:pt x="30648" y="6459"/>
                </a:lnTo>
                <a:lnTo>
                  <a:pt x="30323" y="5657"/>
                </a:lnTo>
                <a:lnTo>
                  <a:pt x="30084" y="5116"/>
                </a:lnTo>
                <a:lnTo>
                  <a:pt x="29803" y="4530"/>
                </a:lnTo>
                <a:lnTo>
                  <a:pt x="29456" y="3880"/>
                </a:lnTo>
                <a:lnTo>
                  <a:pt x="29066" y="3230"/>
                </a:lnTo>
                <a:lnTo>
                  <a:pt x="28632" y="2601"/>
                </a:lnTo>
                <a:lnTo>
                  <a:pt x="28416" y="2276"/>
                </a:lnTo>
                <a:lnTo>
                  <a:pt x="28155" y="1973"/>
                </a:lnTo>
                <a:lnTo>
                  <a:pt x="27917" y="1691"/>
                </a:lnTo>
                <a:lnTo>
                  <a:pt x="27635" y="1409"/>
                </a:lnTo>
                <a:lnTo>
                  <a:pt x="27375" y="1149"/>
                </a:lnTo>
                <a:lnTo>
                  <a:pt x="27072" y="911"/>
                </a:lnTo>
                <a:lnTo>
                  <a:pt x="26790" y="694"/>
                </a:lnTo>
                <a:lnTo>
                  <a:pt x="26465" y="499"/>
                </a:lnTo>
                <a:lnTo>
                  <a:pt x="26161" y="325"/>
                </a:lnTo>
                <a:lnTo>
                  <a:pt x="25836" y="195"/>
                </a:lnTo>
                <a:lnTo>
                  <a:pt x="25489" y="87"/>
                </a:lnTo>
                <a:lnTo>
                  <a:pt x="25143" y="22"/>
                </a:lnTo>
                <a:lnTo>
                  <a:pt x="247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4" name="Google Shape;2024;p63"/>
          <p:cNvSpPr/>
          <p:nvPr/>
        </p:nvSpPr>
        <p:spPr>
          <a:xfrm>
            <a:off x="8182864" y="431392"/>
            <a:ext cx="699466" cy="207766"/>
          </a:xfrm>
          <a:custGeom>
            <a:avLst/>
            <a:gdLst/>
            <a:ahLst/>
            <a:cxnLst/>
            <a:rect l="l" t="t" r="r" b="b"/>
            <a:pathLst>
              <a:path w="36999" h="10990" extrusionOk="0">
                <a:moveTo>
                  <a:pt x="24796" y="0"/>
                </a:moveTo>
                <a:lnTo>
                  <a:pt x="24427" y="22"/>
                </a:lnTo>
                <a:lnTo>
                  <a:pt x="24081" y="65"/>
                </a:lnTo>
                <a:lnTo>
                  <a:pt x="23755" y="130"/>
                </a:lnTo>
                <a:lnTo>
                  <a:pt x="23430" y="195"/>
                </a:lnTo>
                <a:lnTo>
                  <a:pt x="23149" y="282"/>
                </a:lnTo>
                <a:lnTo>
                  <a:pt x="22867" y="390"/>
                </a:lnTo>
                <a:lnTo>
                  <a:pt x="22628" y="499"/>
                </a:lnTo>
                <a:lnTo>
                  <a:pt x="22390" y="629"/>
                </a:lnTo>
                <a:lnTo>
                  <a:pt x="22173" y="759"/>
                </a:lnTo>
                <a:lnTo>
                  <a:pt x="21956" y="889"/>
                </a:lnTo>
                <a:lnTo>
                  <a:pt x="21761" y="1041"/>
                </a:lnTo>
                <a:lnTo>
                  <a:pt x="21588" y="1192"/>
                </a:lnTo>
                <a:lnTo>
                  <a:pt x="21436" y="1344"/>
                </a:lnTo>
                <a:lnTo>
                  <a:pt x="21155" y="1691"/>
                </a:lnTo>
                <a:lnTo>
                  <a:pt x="20894" y="2038"/>
                </a:lnTo>
                <a:lnTo>
                  <a:pt x="20678" y="2385"/>
                </a:lnTo>
                <a:lnTo>
                  <a:pt x="20461" y="2731"/>
                </a:lnTo>
                <a:lnTo>
                  <a:pt x="20114" y="3382"/>
                </a:lnTo>
                <a:lnTo>
                  <a:pt x="19941" y="3685"/>
                </a:lnTo>
                <a:lnTo>
                  <a:pt x="19746" y="3945"/>
                </a:lnTo>
                <a:lnTo>
                  <a:pt x="19529" y="4162"/>
                </a:lnTo>
                <a:lnTo>
                  <a:pt x="19421" y="4270"/>
                </a:lnTo>
                <a:lnTo>
                  <a:pt x="19312" y="4335"/>
                </a:lnTo>
                <a:lnTo>
                  <a:pt x="19182" y="4400"/>
                </a:lnTo>
                <a:lnTo>
                  <a:pt x="19074" y="4465"/>
                </a:lnTo>
                <a:lnTo>
                  <a:pt x="18944" y="4487"/>
                </a:lnTo>
                <a:lnTo>
                  <a:pt x="18684" y="4487"/>
                </a:lnTo>
                <a:lnTo>
                  <a:pt x="18575" y="4465"/>
                </a:lnTo>
                <a:lnTo>
                  <a:pt x="18315" y="4379"/>
                </a:lnTo>
                <a:lnTo>
                  <a:pt x="18055" y="4270"/>
                </a:lnTo>
                <a:lnTo>
                  <a:pt x="17795" y="4119"/>
                </a:lnTo>
                <a:lnTo>
                  <a:pt x="17231" y="3750"/>
                </a:lnTo>
                <a:lnTo>
                  <a:pt x="16950" y="3577"/>
                </a:lnTo>
                <a:lnTo>
                  <a:pt x="16646" y="3403"/>
                </a:lnTo>
                <a:lnTo>
                  <a:pt x="16321" y="3252"/>
                </a:lnTo>
                <a:lnTo>
                  <a:pt x="15996" y="3143"/>
                </a:lnTo>
                <a:lnTo>
                  <a:pt x="15823" y="3100"/>
                </a:lnTo>
                <a:lnTo>
                  <a:pt x="15628" y="3078"/>
                </a:lnTo>
                <a:lnTo>
                  <a:pt x="15454" y="3056"/>
                </a:lnTo>
                <a:lnTo>
                  <a:pt x="15281" y="3056"/>
                </a:lnTo>
                <a:lnTo>
                  <a:pt x="15086" y="3078"/>
                </a:lnTo>
                <a:lnTo>
                  <a:pt x="14891" y="3121"/>
                </a:lnTo>
                <a:lnTo>
                  <a:pt x="14696" y="3165"/>
                </a:lnTo>
                <a:lnTo>
                  <a:pt x="14479" y="3230"/>
                </a:lnTo>
                <a:lnTo>
                  <a:pt x="14089" y="3425"/>
                </a:lnTo>
                <a:lnTo>
                  <a:pt x="13742" y="3598"/>
                </a:lnTo>
                <a:lnTo>
                  <a:pt x="13460" y="3793"/>
                </a:lnTo>
                <a:lnTo>
                  <a:pt x="13200" y="4010"/>
                </a:lnTo>
                <a:lnTo>
                  <a:pt x="12983" y="4227"/>
                </a:lnTo>
                <a:lnTo>
                  <a:pt x="12788" y="4444"/>
                </a:lnTo>
                <a:lnTo>
                  <a:pt x="12615" y="4682"/>
                </a:lnTo>
                <a:lnTo>
                  <a:pt x="12485" y="4920"/>
                </a:lnTo>
                <a:lnTo>
                  <a:pt x="12376" y="5137"/>
                </a:lnTo>
                <a:lnTo>
                  <a:pt x="12268" y="5376"/>
                </a:lnTo>
                <a:lnTo>
                  <a:pt x="12095" y="5831"/>
                </a:lnTo>
                <a:lnTo>
                  <a:pt x="11943" y="6264"/>
                </a:lnTo>
                <a:lnTo>
                  <a:pt x="11769" y="6654"/>
                </a:lnTo>
                <a:lnTo>
                  <a:pt x="11726" y="6741"/>
                </a:lnTo>
                <a:lnTo>
                  <a:pt x="11661" y="6806"/>
                </a:lnTo>
                <a:lnTo>
                  <a:pt x="11596" y="6850"/>
                </a:lnTo>
                <a:lnTo>
                  <a:pt x="11509" y="6871"/>
                </a:lnTo>
                <a:lnTo>
                  <a:pt x="11336" y="6871"/>
                </a:lnTo>
                <a:lnTo>
                  <a:pt x="11141" y="6806"/>
                </a:lnTo>
                <a:lnTo>
                  <a:pt x="10902" y="6698"/>
                </a:lnTo>
                <a:lnTo>
                  <a:pt x="10642" y="6546"/>
                </a:lnTo>
                <a:lnTo>
                  <a:pt x="10057" y="6178"/>
                </a:lnTo>
                <a:lnTo>
                  <a:pt x="9732" y="5983"/>
                </a:lnTo>
                <a:lnTo>
                  <a:pt x="9407" y="5787"/>
                </a:lnTo>
                <a:lnTo>
                  <a:pt x="9060" y="5592"/>
                </a:lnTo>
                <a:lnTo>
                  <a:pt x="8692" y="5441"/>
                </a:lnTo>
                <a:lnTo>
                  <a:pt x="8323" y="5311"/>
                </a:lnTo>
                <a:lnTo>
                  <a:pt x="7933" y="5246"/>
                </a:lnTo>
                <a:lnTo>
                  <a:pt x="7738" y="5224"/>
                </a:lnTo>
                <a:lnTo>
                  <a:pt x="7543" y="5202"/>
                </a:lnTo>
                <a:lnTo>
                  <a:pt x="7348" y="5224"/>
                </a:lnTo>
                <a:lnTo>
                  <a:pt x="7153" y="5246"/>
                </a:lnTo>
                <a:lnTo>
                  <a:pt x="6958" y="5289"/>
                </a:lnTo>
                <a:lnTo>
                  <a:pt x="6784" y="5354"/>
                </a:lnTo>
                <a:lnTo>
                  <a:pt x="6611" y="5419"/>
                </a:lnTo>
                <a:lnTo>
                  <a:pt x="6459" y="5506"/>
                </a:lnTo>
                <a:lnTo>
                  <a:pt x="6307" y="5592"/>
                </a:lnTo>
                <a:lnTo>
                  <a:pt x="6177" y="5679"/>
                </a:lnTo>
                <a:lnTo>
                  <a:pt x="5939" y="5896"/>
                </a:lnTo>
                <a:lnTo>
                  <a:pt x="5744" y="6156"/>
                </a:lnTo>
                <a:lnTo>
                  <a:pt x="5592" y="6416"/>
                </a:lnTo>
                <a:lnTo>
                  <a:pt x="5441" y="6698"/>
                </a:lnTo>
                <a:lnTo>
                  <a:pt x="5332" y="6980"/>
                </a:lnTo>
                <a:lnTo>
                  <a:pt x="5245" y="7283"/>
                </a:lnTo>
                <a:lnTo>
                  <a:pt x="5159" y="7565"/>
                </a:lnTo>
                <a:lnTo>
                  <a:pt x="5029" y="8107"/>
                </a:lnTo>
                <a:lnTo>
                  <a:pt x="4964" y="8345"/>
                </a:lnTo>
                <a:lnTo>
                  <a:pt x="4899" y="8562"/>
                </a:lnTo>
                <a:lnTo>
                  <a:pt x="4812" y="8735"/>
                </a:lnTo>
                <a:lnTo>
                  <a:pt x="4725" y="8865"/>
                </a:lnTo>
                <a:lnTo>
                  <a:pt x="4639" y="8974"/>
                </a:lnTo>
                <a:lnTo>
                  <a:pt x="4509" y="9039"/>
                </a:lnTo>
                <a:lnTo>
                  <a:pt x="4357" y="9060"/>
                </a:lnTo>
                <a:lnTo>
                  <a:pt x="4205" y="9082"/>
                </a:lnTo>
                <a:lnTo>
                  <a:pt x="4032" y="9082"/>
                </a:lnTo>
                <a:lnTo>
                  <a:pt x="3858" y="9060"/>
                </a:lnTo>
                <a:lnTo>
                  <a:pt x="3468" y="8974"/>
                </a:lnTo>
                <a:lnTo>
                  <a:pt x="3056" y="8887"/>
                </a:lnTo>
                <a:lnTo>
                  <a:pt x="2623" y="8822"/>
                </a:lnTo>
                <a:lnTo>
                  <a:pt x="2406" y="8800"/>
                </a:lnTo>
                <a:lnTo>
                  <a:pt x="2211" y="8800"/>
                </a:lnTo>
                <a:lnTo>
                  <a:pt x="2016" y="8822"/>
                </a:lnTo>
                <a:lnTo>
                  <a:pt x="1821" y="8865"/>
                </a:lnTo>
                <a:lnTo>
                  <a:pt x="1626" y="8952"/>
                </a:lnTo>
                <a:lnTo>
                  <a:pt x="1452" y="9039"/>
                </a:lnTo>
                <a:lnTo>
                  <a:pt x="1279" y="9169"/>
                </a:lnTo>
                <a:lnTo>
                  <a:pt x="1106" y="9320"/>
                </a:lnTo>
                <a:lnTo>
                  <a:pt x="954" y="9494"/>
                </a:lnTo>
                <a:lnTo>
                  <a:pt x="802" y="9667"/>
                </a:lnTo>
                <a:lnTo>
                  <a:pt x="542" y="10036"/>
                </a:lnTo>
                <a:lnTo>
                  <a:pt x="325" y="10382"/>
                </a:lnTo>
                <a:lnTo>
                  <a:pt x="152" y="10686"/>
                </a:lnTo>
                <a:lnTo>
                  <a:pt x="0" y="10989"/>
                </a:lnTo>
                <a:lnTo>
                  <a:pt x="36999" y="10989"/>
                </a:lnTo>
                <a:lnTo>
                  <a:pt x="36977" y="10838"/>
                </a:lnTo>
                <a:lnTo>
                  <a:pt x="36912" y="10491"/>
                </a:lnTo>
                <a:lnTo>
                  <a:pt x="36782" y="9971"/>
                </a:lnTo>
                <a:lnTo>
                  <a:pt x="36695" y="9667"/>
                </a:lnTo>
                <a:lnTo>
                  <a:pt x="36565" y="9364"/>
                </a:lnTo>
                <a:lnTo>
                  <a:pt x="36435" y="9039"/>
                </a:lnTo>
                <a:lnTo>
                  <a:pt x="36283" y="8692"/>
                </a:lnTo>
                <a:lnTo>
                  <a:pt x="36110" y="8367"/>
                </a:lnTo>
                <a:lnTo>
                  <a:pt x="35893" y="8063"/>
                </a:lnTo>
                <a:lnTo>
                  <a:pt x="35655" y="7760"/>
                </a:lnTo>
                <a:lnTo>
                  <a:pt x="35395" y="7478"/>
                </a:lnTo>
                <a:lnTo>
                  <a:pt x="35113" y="7261"/>
                </a:lnTo>
                <a:lnTo>
                  <a:pt x="34961" y="7153"/>
                </a:lnTo>
                <a:lnTo>
                  <a:pt x="34788" y="7066"/>
                </a:lnTo>
                <a:lnTo>
                  <a:pt x="34463" y="6915"/>
                </a:lnTo>
                <a:lnTo>
                  <a:pt x="34159" y="6850"/>
                </a:lnTo>
                <a:lnTo>
                  <a:pt x="33877" y="6806"/>
                </a:lnTo>
                <a:lnTo>
                  <a:pt x="33617" y="6828"/>
                </a:lnTo>
                <a:lnTo>
                  <a:pt x="33357" y="6871"/>
                </a:lnTo>
                <a:lnTo>
                  <a:pt x="33119" y="6936"/>
                </a:lnTo>
                <a:lnTo>
                  <a:pt x="32664" y="7088"/>
                </a:lnTo>
                <a:lnTo>
                  <a:pt x="32447" y="7175"/>
                </a:lnTo>
                <a:lnTo>
                  <a:pt x="32230" y="7240"/>
                </a:lnTo>
                <a:lnTo>
                  <a:pt x="32013" y="7261"/>
                </a:lnTo>
                <a:lnTo>
                  <a:pt x="31775" y="7261"/>
                </a:lnTo>
                <a:lnTo>
                  <a:pt x="31537" y="7240"/>
                </a:lnTo>
                <a:lnTo>
                  <a:pt x="31298" y="7131"/>
                </a:lnTo>
                <a:lnTo>
                  <a:pt x="31038" y="6980"/>
                </a:lnTo>
                <a:lnTo>
                  <a:pt x="30778" y="6763"/>
                </a:lnTo>
                <a:lnTo>
                  <a:pt x="30648" y="6459"/>
                </a:lnTo>
                <a:lnTo>
                  <a:pt x="30323" y="5657"/>
                </a:lnTo>
                <a:lnTo>
                  <a:pt x="30084" y="5116"/>
                </a:lnTo>
                <a:lnTo>
                  <a:pt x="29803" y="4530"/>
                </a:lnTo>
                <a:lnTo>
                  <a:pt x="29456" y="3880"/>
                </a:lnTo>
                <a:lnTo>
                  <a:pt x="29066" y="3230"/>
                </a:lnTo>
                <a:lnTo>
                  <a:pt x="28632" y="2601"/>
                </a:lnTo>
                <a:lnTo>
                  <a:pt x="28416" y="2276"/>
                </a:lnTo>
                <a:lnTo>
                  <a:pt x="28155" y="1973"/>
                </a:lnTo>
                <a:lnTo>
                  <a:pt x="27917" y="1691"/>
                </a:lnTo>
                <a:lnTo>
                  <a:pt x="27635" y="1409"/>
                </a:lnTo>
                <a:lnTo>
                  <a:pt x="27375" y="1149"/>
                </a:lnTo>
                <a:lnTo>
                  <a:pt x="27072" y="911"/>
                </a:lnTo>
                <a:lnTo>
                  <a:pt x="26790" y="694"/>
                </a:lnTo>
                <a:lnTo>
                  <a:pt x="26465" y="499"/>
                </a:lnTo>
                <a:lnTo>
                  <a:pt x="26161" y="325"/>
                </a:lnTo>
                <a:lnTo>
                  <a:pt x="25836" y="195"/>
                </a:lnTo>
                <a:lnTo>
                  <a:pt x="25489" y="87"/>
                </a:lnTo>
                <a:lnTo>
                  <a:pt x="25143" y="22"/>
                </a:lnTo>
                <a:lnTo>
                  <a:pt x="247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3360;p78">
            <a:extLst>
              <a:ext uri="{FF2B5EF4-FFF2-40B4-BE49-F238E27FC236}">
                <a16:creationId xmlns:a16="http://schemas.microsoft.com/office/drawing/2014/main" id="{B2C2C869-1D99-BFB5-C302-5184FF18EB53}"/>
              </a:ext>
            </a:extLst>
          </p:cNvPr>
          <p:cNvSpPr txBox="1"/>
          <p:nvPr/>
        </p:nvSpPr>
        <p:spPr>
          <a:xfrm>
            <a:off x="1182485" y="4822157"/>
            <a:ext cx="70473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Использован бесплатный шаблон с сайта </a:t>
            </a:r>
            <a:r>
              <a:rPr lang="en" sz="8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Slidesgo</a:t>
            </a:r>
            <a:r>
              <a:rPr lang="en" sz="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https://</a:t>
            </a:r>
            <a:r>
              <a:rPr lang="en" sz="8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slidesgo.com</a:t>
            </a:r>
            <a:r>
              <a:rPr lang="en" sz="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sz="8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059E6A0-BC93-6817-FDBE-C35ADFF3A10D}"/>
              </a:ext>
            </a:extLst>
          </p:cNvPr>
          <p:cNvSpPr/>
          <p:nvPr/>
        </p:nvSpPr>
        <p:spPr>
          <a:xfrm>
            <a:off x="6322960" y="1052368"/>
            <a:ext cx="19882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ts val="1100"/>
            </a:pPr>
            <a:r>
              <a:rPr lang="ru-RU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Киршина</a:t>
            </a:r>
            <a:endParaRPr lang="en-US" sz="2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lvl="0" algn="r">
              <a:buClr>
                <a:schemeClr val="dk1"/>
              </a:buClr>
              <a:buSzPts val="1100"/>
            </a:pPr>
            <a:r>
              <a:rPr lang="ru-RU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Наталья </a:t>
            </a:r>
          </a:p>
          <a:p>
            <a:pPr lvl="0" algn="r">
              <a:buClr>
                <a:schemeClr val="dk1"/>
              </a:buClr>
              <a:buSzPts val="1100"/>
            </a:pPr>
            <a:endParaRPr lang="ru-RU" sz="2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lvl="0" algn="r">
              <a:buClr>
                <a:schemeClr val="dk1"/>
              </a:buClr>
              <a:buSzPts val="1100"/>
            </a:pPr>
            <a:r>
              <a:rPr lang="en-US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ICVS</a:t>
            </a:r>
            <a:endParaRPr lang="ru-RU" sz="20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DCFA019-0EE1-53C9-6712-EEA0CA5D9178}"/>
              </a:ext>
            </a:extLst>
          </p:cNvPr>
          <p:cNvSpPr/>
          <p:nvPr/>
        </p:nvSpPr>
        <p:spPr>
          <a:xfrm>
            <a:off x="2825466" y="2800807"/>
            <a:ext cx="5573556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chemeClr val="dk1"/>
              </a:buClr>
              <a:buSzPts val="1100"/>
            </a:pPr>
            <a:endParaRPr lang="ru-RU" sz="10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r">
              <a:buClr>
                <a:schemeClr val="dk1"/>
              </a:buClr>
              <a:buSzPts val="1100"/>
            </a:pPr>
            <a:r>
              <a:rPr lang="ru-RU" sz="1600" dirty="0">
                <a:solidFill>
                  <a:srgbClr val="0070C0"/>
                </a:solidFill>
                <a:latin typeface="Arial Narrow" panose="020B0606020202030204" pitchFamily="34" charset="0"/>
              </a:rPr>
              <a:t>Профессиональная Группа Оценки </a:t>
            </a:r>
          </a:p>
          <a:p>
            <a:pPr algn="r">
              <a:buClr>
                <a:schemeClr val="dk1"/>
              </a:buClr>
              <a:buSzPts val="1100"/>
            </a:pPr>
            <a:endParaRPr lang="ru-RU" sz="10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r">
              <a:buClr>
                <a:schemeClr val="dk1"/>
              </a:buClr>
              <a:buSzPts val="1100"/>
            </a:pPr>
            <a:r>
              <a:rPr lang="ru-RU" sz="1000" dirty="0">
                <a:solidFill>
                  <a:srgbClr val="0070C0"/>
                </a:solidFill>
                <a:latin typeface="Arial Narrow" panose="020B0606020202030204" pitchFamily="34" charset="0"/>
              </a:rPr>
              <a:t>Директор по развитию в СЗФО</a:t>
            </a:r>
          </a:p>
          <a:p>
            <a:pPr lvl="0" algn="r">
              <a:buClr>
                <a:schemeClr val="dk1"/>
              </a:buClr>
              <a:buSzPts val="1100"/>
            </a:pPr>
            <a:r>
              <a:rPr lang="ru-RU" sz="1000" dirty="0">
                <a:solidFill>
                  <a:srgbClr val="0070C0"/>
                </a:solidFill>
                <a:latin typeface="Arial Narrow" panose="020B0606020202030204" pitchFamily="34" charset="0"/>
              </a:rPr>
              <a:t>оценщик 1 категории</a:t>
            </a:r>
          </a:p>
          <a:p>
            <a:pPr algn="r">
              <a:buClr>
                <a:schemeClr val="dk1"/>
              </a:buClr>
              <a:buSzPts val="1100"/>
            </a:pPr>
            <a:endParaRPr lang="ru-RU" sz="10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r">
              <a:buClr>
                <a:schemeClr val="dk1"/>
              </a:buClr>
              <a:buSzPts val="1100"/>
            </a:pPr>
            <a:r>
              <a:rPr lang="ru-RU" sz="1000" dirty="0">
                <a:solidFill>
                  <a:srgbClr val="0070C0"/>
                </a:solidFill>
                <a:latin typeface="Arial Narrow" panose="020B0606020202030204" pitchFamily="34" charset="0"/>
              </a:rPr>
              <a:t>Член Совета Ассоциации «Саморегулируемая организация оценщиков «Экспертный совет»</a:t>
            </a:r>
          </a:p>
          <a:p>
            <a:pPr lvl="0" algn="r">
              <a:buClr>
                <a:schemeClr val="dk1"/>
              </a:buClr>
              <a:buSzPts val="1100"/>
            </a:pPr>
            <a:r>
              <a:rPr lang="ru-RU" sz="1000" dirty="0">
                <a:solidFill>
                  <a:srgbClr val="0070C0"/>
                </a:solidFill>
                <a:latin typeface="Arial Narrow" panose="020B0606020202030204" pitchFamily="34" charset="0"/>
              </a:rPr>
              <a:t>Член экспертного совета Ассоциации «СРО «ЭС» </a:t>
            </a:r>
          </a:p>
          <a:p>
            <a:pPr lvl="0" algn="r">
              <a:buClr>
                <a:schemeClr val="dk1"/>
              </a:buClr>
              <a:buSzPts val="1100"/>
            </a:pPr>
            <a:r>
              <a:rPr lang="ru-RU" sz="1000" dirty="0">
                <a:solidFill>
                  <a:srgbClr val="0070C0"/>
                </a:solidFill>
                <a:latin typeface="Arial Narrow" panose="020B0606020202030204" pitchFamily="34" charset="0"/>
              </a:rPr>
              <a:t>Член методического совета Ассоциации «СРО «ЭС»</a:t>
            </a:r>
          </a:p>
          <a:p>
            <a:pPr lvl="0" algn="r">
              <a:buClr>
                <a:schemeClr val="dk1"/>
              </a:buClr>
              <a:buSzPts val="1100"/>
            </a:pPr>
            <a:r>
              <a:rPr lang="ru-RU" sz="1000" dirty="0">
                <a:solidFill>
                  <a:srgbClr val="0070C0"/>
                </a:solidFill>
                <a:latin typeface="Arial Narrow" panose="020B0606020202030204" pitchFamily="34" charset="0"/>
              </a:rPr>
              <a:t>Действительный член Международной ассоциации консультантов, оценщиков и аналитиков (</a:t>
            </a:r>
            <a:r>
              <a:rPr lang="en-US" sz="1000" dirty="0">
                <a:solidFill>
                  <a:srgbClr val="0070C0"/>
                </a:solidFill>
                <a:latin typeface="Arial Narrow" panose="020B0606020202030204" pitchFamily="34" charset="0"/>
              </a:rPr>
              <a:t>IACVS</a:t>
            </a:r>
            <a:r>
              <a:rPr lang="ru-RU" sz="1000" dirty="0">
                <a:solidFill>
                  <a:srgbClr val="0070C0"/>
                </a:solidFill>
                <a:latin typeface="Arial Narrow" panose="020B0606020202030204" pitchFamily="34" charset="0"/>
              </a:rPr>
              <a:t>)</a:t>
            </a:r>
          </a:p>
          <a:p>
            <a:pPr lvl="0">
              <a:buClr>
                <a:schemeClr val="dk1"/>
              </a:buClr>
              <a:buSzPts val="1100"/>
            </a:pPr>
            <a:endParaRPr lang="ru-RU" sz="10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lvl="0" algn="r">
              <a:buClr>
                <a:schemeClr val="dk1"/>
              </a:buClr>
              <a:buSzPts val="1100"/>
            </a:pPr>
            <a:r>
              <a:rPr lang="ru-RU" sz="1100" dirty="0">
                <a:solidFill>
                  <a:srgbClr val="0070C0"/>
                </a:solidFill>
                <a:latin typeface="Arial Narrow" panose="020B0606020202030204" pitchFamily="34" charset="0"/>
              </a:rPr>
              <a:t>+7 921 9631168</a:t>
            </a:r>
          </a:p>
          <a:p>
            <a:pPr lvl="0">
              <a:buClr>
                <a:schemeClr val="dk1"/>
              </a:buClr>
              <a:buSzPts val="1100"/>
            </a:pPr>
            <a:endParaRPr lang="ru-RU" sz="1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Рисунок 14" descr="Изображение выглядит как человек, одежда, галсту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37D3EB10-CF7C-54A4-F156-9F48B9A7F2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105" y="1049802"/>
            <a:ext cx="2428860" cy="36594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48"/>
          <p:cNvSpPr txBox="1">
            <a:spLocks noGrp="1"/>
          </p:cNvSpPr>
          <p:nvPr>
            <p:ph type="subTitle" idx="3"/>
          </p:nvPr>
        </p:nvSpPr>
        <p:spPr>
          <a:xfrm flipH="1">
            <a:off x="3412503" y="1465732"/>
            <a:ext cx="5570132" cy="2290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Пока ты открывал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Excel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нейросеть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уже рассчитала стоимость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и завершила сделку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по покупке земельного участка</a:t>
            </a:r>
          </a:p>
        </p:txBody>
      </p:sp>
      <p:grpSp>
        <p:nvGrpSpPr>
          <p:cNvPr id="784" name="Google Shape;784;p48"/>
          <p:cNvGrpSpPr/>
          <p:nvPr/>
        </p:nvGrpSpPr>
        <p:grpSpPr>
          <a:xfrm>
            <a:off x="574279" y="1284300"/>
            <a:ext cx="3157800" cy="2942086"/>
            <a:chOff x="704900" y="1292152"/>
            <a:chExt cx="3157800" cy="2942086"/>
          </a:xfrm>
        </p:grpSpPr>
        <p:cxnSp>
          <p:nvCxnSpPr>
            <p:cNvPr id="785" name="Google Shape;785;p48"/>
            <p:cNvCxnSpPr/>
            <p:nvPr/>
          </p:nvCxnSpPr>
          <p:spPr>
            <a:xfrm>
              <a:off x="704900" y="4219375"/>
              <a:ext cx="3157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86" name="Google Shape;786;p48"/>
            <p:cNvSpPr/>
            <p:nvPr/>
          </p:nvSpPr>
          <p:spPr>
            <a:xfrm>
              <a:off x="2849969" y="3210954"/>
              <a:ext cx="152991" cy="1008432"/>
            </a:xfrm>
            <a:custGeom>
              <a:avLst/>
              <a:gdLst/>
              <a:ahLst/>
              <a:cxnLst/>
              <a:rect l="l" t="t" r="r" b="b"/>
              <a:pathLst>
                <a:path w="4479" h="29523" extrusionOk="0">
                  <a:moveTo>
                    <a:pt x="0" y="1"/>
                  </a:moveTo>
                  <a:lnTo>
                    <a:pt x="0" y="29523"/>
                  </a:lnTo>
                  <a:lnTo>
                    <a:pt x="4478" y="29523"/>
                  </a:lnTo>
                  <a:lnTo>
                    <a:pt x="447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2845904" y="3207572"/>
              <a:ext cx="160438" cy="1015229"/>
            </a:xfrm>
            <a:custGeom>
              <a:avLst/>
              <a:gdLst/>
              <a:ahLst/>
              <a:cxnLst/>
              <a:rect l="l" t="t" r="r" b="b"/>
              <a:pathLst>
                <a:path w="4697" h="29722" extrusionOk="0">
                  <a:moveTo>
                    <a:pt x="4478" y="218"/>
                  </a:moveTo>
                  <a:lnTo>
                    <a:pt x="4478" y="29503"/>
                  </a:lnTo>
                  <a:lnTo>
                    <a:pt x="219" y="29503"/>
                  </a:lnTo>
                  <a:lnTo>
                    <a:pt x="219" y="218"/>
                  </a:lnTo>
                  <a:close/>
                  <a:moveTo>
                    <a:pt x="80" y="0"/>
                  </a:moveTo>
                  <a:lnTo>
                    <a:pt x="40" y="20"/>
                  </a:lnTo>
                  <a:lnTo>
                    <a:pt x="20" y="60"/>
                  </a:lnTo>
                  <a:lnTo>
                    <a:pt x="1" y="100"/>
                  </a:lnTo>
                  <a:lnTo>
                    <a:pt x="1" y="29622"/>
                  </a:lnTo>
                  <a:lnTo>
                    <a:pt x="20" y="29662"/>
                  </a:lnTo>
                  <a:lnTo>
                    <a:pt x="40" y="29701"/>
                  </a:lnTo>
                  <a:lnTo>
                    <a:pt x="80" y="29721"/>
                  </a:lnTo>
                  <a:lnTo>
                    <a:pt x="4637" y="29721"/>
                  </a:lnTo>
                  <a:lnTo>
                    <a:pt x="4677" y="29701"/>
                  </a:lnTo>
                  <a:lnTo>
                    <a:pt x="4696" y="29662"/>
                  </a:lnTo>
                  <a:lnTo>
                    <a:pt x="4696" y="29622"/>
                  </a:lnTo>
                  <a:lnTo>
                    <a:pt x="4696" y="100"/>
                  </a:lnTo>
                  <a:lnTo>
                    <a:pt x="4696" y="60"/>
                  </a:lnTo>
                  <a:lnTo>
                    <a:pt x="4677" y="20"/>
                  </a:lnTo>
                  <a:lnTo>
                    <a:pt x="46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2295663" y="2925996"/>
              <a:ext cx="391889" cy="1293374"/>
            </a:xfrm>
            <a:custGeom>
              <a:avLst/>
              <a:gdLst/>
              <a:ahLst/>
              <a:cxnLst/>
              <a:rect l="l" t="t" r="r" b="b"/>
              <a:pathLst>
                <a:path w="11473" h="37865" extrusionOk="0">
                  <a:moveTo>
                    <a:pt x="7093" y="1"/>
                  </a:moveTo>
                  <a:lnTo>
                    <a:pt x="0" y="37865"/>
                  </a:lnTo>
                  <a:lnTo>
                    <a:pt x="4399" y="37865"/>
                  </a:lnTo>
                  <a:lnTo>
                    <a:pt x="114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2292247" y="2921965"/>
              <a:ext cx="399369" cy="1300820"/>
            </a:xfrm>
            <a:custGeom>
              <a:avLst/>
              <a:gdLst/>
              <a:ahLst/>
              <a:cxnLst/>
              <a:rect l="l" t="t" r="r" b="b"/>
              <a:pathLst>
                <a:path w="11692" h="38083" extrusionOk="0">
                  <a:moveTo>
                    <a:pt x="11453" y="218"/>
                  </a:moveTo>
                  <a:lnTo>
                    <a:pt x="4400" y="37864"/>
                  </a:lnTo>
                  <a:lnTo>
                    <a:pt x="239" y="37864"/>
                  </a:lnTo>
                  <a:lnTo>
                    <a:pt x="7273" y="218"/>
                  </a:lnTo>
                  <a:close/>
                  <a:moveTo>
                    <a:pt x="7193" y="0"/>
                  </a:moveTo>
                  <a:lnTo>
                    <a:pt x="7154" y="20"/>
                  </a:lnTo>
                  <a:lnTo>
                    <a:pt x="7114" y="40"/>
                  </a:lnTo>
                  <a:lnTo>
                    <a:pt x="7094" y="60"/>
                  </a:lnTo>
                  <a:lnTo>
                    <a:pt x="7074" y="99"/>
                  </a:lnTo>
                  <a:lnTo>
                    <a:pt x="1" y="37963"/>
                  </a:lnTo>
                  <a:lnTo>
                    <a:pt x="1" y="38003"/>
                  </a:lnTo>
                  <a:lnTo>
                    <a:pt x="21" y="38042"/>
                  </a:lnTo>
                  <a:lnTo>
                    <a:pt x="60" y="38082"/>
                  </a:lnTo>
                  <a:lnTo>
                    <a:pt x="4538" y="38082"/>
                  </a:lnTo>
                  <a:lnTo>
                    <a:pt x="4558" y="38062"/>
                  </a:lnTo>
                  <a:lnTo>
                    <a:pt x="4598" y="38042"/>
                  </a:lnTo>
                  <a:lnTo>
                    <a:pt x="4598" y="38003"/>
                  </a:lnTo>
                  <a:lnTo>
                    <a:pt x="11691" y="139"/>
                  </a:lnTo>
                  <a:lnTo>
                    <a:pt x="11691" y="79"/>
                  </a:lnTo>
                  <a:lnTo>
                    <a:pt x="11671" y="40"/>
                  </a:lnTo>
                  <a:lnTo>
                    <a:pt x="11632" y="20"/>
                  </a:lnTo>
                  <a:lnTo>
                    <a:pt x="11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3153203" y="2925996"/>
              <a:ext cx="392538" cy="1293374"/>
            </a:xfrm>
            <a:custGeom>
              <a:avLst/>
              <a:gdLst/>
              <a:ahLst/>
              <a:cxnLst/>
              <a:rect l="l" t="t" r="r" b="b"/>
              <a:pathLst>
                <a:path w="11492" h="37865" extrusionOk="0">
                  <a:moveTo>
                    <a:pt x="0" y="1"/>
                  </a:moveTo>
                  <a:lnTo>
                    <a:pt x="7093" y="37865"/>
                  </a:lnTo>
                  <a:lnTo>
                    <a:pt x="11492" y="37865"/>
                  </a:lnTo>
                  <a:lnTo>
                    <a:pt x="43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3149787" y="2921965"/>
              <a:ext cx="399369" cy="1300820"/>
            </a:xfrm>
            <a:custGeom>
              <a:avLst/>
              <a:gdLst/>
              <a:ahLst/>
              <a:cxnLst/>
              <a:rect l="l" t="t" r="r" b="b"/>
              <a:pathLst>
                <a:path w="11692" h="38083" extrusionOk="0">
                  <a:moveTo>
                    <a:pt x="4400" y="218"/>
                  </a:moveTo>
                  <a:lnTo>
                    <a:pt x="11453" y="37864"/>
                  </a:lnTo>
                  <a:lnTo>
                    <a:pt x="7292" y="37864"/>
                  </a:lnTo>
                  <a:lnTo>
                    <a:pt x="239" y="218"/>
                  </a:lnTo>
                  <a:close/>
                  <a:moveTo>
                    <a:pt x="100" y="0"/>
                  </a:moveTo>
                  <a:lnTo>
                    <a:pt x="60" y="20"/>
                  </a:lnTo>
                  <a:lnTo>
                    <a:pt x="21" y="40"/>
                  </a:lnTo>
                  <a:lnTo>
                    <a:pt x="1" y="79"/>
                  </a:lnTo>
                  <a:lnTo>
                    <a:pt x="1" y="139"/>
                  </a:lnTo>
                  <a:lnTo>
                    <a:pt x="7074" y="38003"/>
                  </a:lnTo>
                  <a:lnTo>
                    <a:pt x="7094" y="38042"/>
                  </a:lnTo>
                  <a:lnTo>
                    <a:pt x="7114" y="38062"/>
                  </a:lnTo>
                  <a:lnTo>
                    <a:pt x="7154" y="38082"/>
                  </a:lnTo>
                  <a:lnTo>
                    <a:pt x="11632" y="38082"/>
                  </a:lnTo>
                  <a:lnTo>
                    <a:pt x="11671" y="38042"/>
                  </a:lnTo>
                  <a:lnTo>
                    <a:pt x="11691" y="38003"/>
                  </a:lnTo>
                  <a:lnTo>
                    <a:pt x="11691" y="37963"/>
                  </a:lnTo>
                  <a:lnTo>
                    <a:pt x="4598" y="99"/>
                  </a:lnTo>
                  <a:lnTo>
                    <a:pt x="4598" y="60"/>
                  </a:lnTo>
                  <a:lnTo>
                    <a:pt x="4578" y="40"/>
                  </a:lnTo>
                  <a:lnTo>
                    <a:pt x="4538" y="20"/>
                  </a:lnTo>
                  <a:lnTo>
                    <a:pt x="44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3192452" y="3133788"/>
              <a:ext cx="194937" cy="238966"/>
            </a:xfrm>
            <a:custGeom>
              <a:avLst/>
              <a:gdLst/>
              <a:ahLst/>
              <a:cxnLst/>
              <a:rect l="l" t="t" r="r" b="b"/>
              <a:pathLst>
                <a:path w="5707" h="6996" extrusionOk="0">
                  <a:moveTo>
                    <a:pt x="0" y="1"/>
                  </a:moveTo>
                  <a:lnTo>
                    <a:pt x="1308" y="6995"/>
                  </a:lnTo>
                  <a:lnTo>
                    <a:pt x="5707" y="6995"/>
                  </a:lnTo>
                  <a:lnTo>
                    <a:pt x="43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3188387" y="3130406"/>
              <a:ext cx="202383" cy="246378"/>
            </a:xfrm>
            <a:custGeom>
              <a:avLst/>
              <a:gdLst/>
              <a:ahLst/>
              <a:cxnLst/>
              <a:rect l="l" t="t" r="r" b="b"/>
              <a:pathLst>
                <a:path w="5925" h="7213" extrusionOk="0">
                  <a:moveTo>
                    <a:pt x="4419" y="219"/>
                  </a:moveTo>
                  <a:lnTo>
                    <a:pt x="5687" y="6995"/>
                  </a:lnTo>
                  <a:lnTo>
                    <a:pt x="1526" y="6995"/>
                  </a:lnTo>
                  <a:lnTo>
                    <a:pt x="258" y="219"/>
                  </a:lnTo>
                  <a:close/>
                  <a:moveTo>
                    <a:pt x="60" y="1"/>
                  </a:moveTo>
                  <a:lnTo>
                    <a:pt x="40" y="40"/>
                  </a:lnTo>
                  <a:lnTo>
                    <a:pt x="0" y="80"/>
                  </a:lnTo>
                  <a:lnTo>
                    <a:pt x="0" y="120"/>
                  </a:lnTo>
                  <a:lnTo>
                    <a:pt x="1308" y="7114"/>
                  </a:lnTo>
                  <a:lnTo>
                    <a:pt x="1328" y="7153"/>
                  </a:lnTo>
                  <a:lnTo>
                    <a:pt x="1348" y="7193"/>
                  </a:lnTo>
                  <a:lnTo>
                    <a:pt x="1387" y="7213"/>
                  </a:lnTo>
                  <a:lnTo>
                    <a:pt x="5826" y="7213"/>
                  </a:lnTo>
                  <a:lnTo>
                    <a:pt x="5865" y="7193"/>
                  </a:lnTo>
                  <a:lnTo>
                    <a:pt x="5905" y="7173"/>
                  </a:lnTo>
                  <a:lnTo>
                    <a:pt x="5925" y="7134"/>
                  </a:lnTo>
                  <a:lnTo>
                    <a:pt x="5925" y="7074"/>
                  </a:lnTo>
                  <a:lnTo>
                    <a:pt x="4617" y="80"/>
                  </a:lnTo>
                  <a:lnTo>
                    <a:pt x="4597" y="40"/>
                  </a:lnTo>
                  <a:lnTo>
                    <a:pt x="4577" y="21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2849969" y="3210954"/>
              <a:ext cx="152991" cy="161804"/>
            </a:xfrm>
            <a:custGeom>
              <a:avLst/>
              <a:gdLst/>
              <a:ahLst/>
              <a:cxnLst/>
              <a:rect l="l" t="t" r="r" b="b"/>
              <a:pathLst>
                <a:path w="4479" h="4737" extrusionOk="0">
                  <a:moveTo>
                    <a:pt x="0" y="1"/>
                  </a:moveTo>
                  <a:lnTo>
                    <a:pt x="0" y="4736"/>
                  </a:lnTo>
                  <a:lnTo>
                    <a:pt x="4478" y="4736"/>
                  </a:lnTo>
                  <a:lnTo>
                    <a:pt x="44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2845904" y="3207572"/>
              <a:ext cx="160438" cy="169216"/>
            </a:xfrm>
            <a:custGeom>
              <a:avLst/>
              <a:gdLst/>
              <a:ahLst/>
              <a:cxnLst/>
              <a:rect l="l" t="t" r="r" b="b"/>
              <a:pathLst>
                <a:path w="4697" h="4954" extrusionOk="0">
                  <a:moveTo>
                    <a:pt x="4478" y="218"/>
                  </a:moveTo>
                  <a:lnTo>
                    <a:pt x="4478" y="4736"/>
                  </a:lnTo>
                  <a:lnTo>
                    <a:pt x="219" y="4736"/>
                  </a:lnTo>
                  <a:lnTo>
                    <a:pt x="219" y="218"/>
                  </a:lnTo>
                  <a:close/>
                  <a:moveTo>
                    <a:pt x="80" y="0"/>
                  </a:moveTo>
                  <a:lnTo>
                    <a:pt x="40" y="20"/>
                  </a:lnTo>
                  <a:lnTo>
                    <a:pt x="20" y="60"/>
                  </a:lnTo>
                  <a:lnTo>
                    <a:pt x="1" y="100"/>
                  </a:lnTo>
                  <a:lnTo>
                    <a:pt x="1" y="4835"/>
                  </a:lnTo>
                  <a:lnTo>
                    <a:pt x="20" y="4875"/>
                  </a:lnTo>
                  <a:lnTo>
                    <a:pt x="40" y="4914"/>
                  </a:lnTo>
                  <a:lnTo>
                    <a:pt x="80" y="4934"/>
                  </a:lnTo>
                  <a:lnTo>
                    <a:pt x="119" y="4954"/>
                  </a:lnTo>
                  <a:lnTo>
                    <a:pt x="4597" y="4954"/>
                  </a:lnTo>
                  <a:lnTo>
                    <a:pt x="4637" y="4934"/>
                  </a:lnTo>
                  <a:lnTo>
                    <a:pt x="4677" y="4914"/>
                  </a:lnTo>
                  <a:lnTo>
                    <a:pt x="4696" y="4875"/>
                  </a:lnTo>
                  <a:lnTo>
                    <a:pt x="4696" y="4835"/>
                  </a:lnTo>
                  <a:lnTo>
                    <a:pt x="4696" y="100"/>
                  </a:lnTo>
                  <a:lnTo>
                    <a:pt x="4696" y="60"/>
                  </a:lnTo>
                  <a:lnTo>
                    <a:pt x="4677" y="20"/>
                  </a:lnTo>
                  <a:lnTo>
                    <a:pt x="46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2454026" y="3133788"/>
              <a:ext cx="194937" cy="238966"/>
            </a:xfrm>
            <a:custGeom>
              <a:avLst/>
              <a:gdLst/>
              <a:ahLst/>
              <a:cxnLst/>
              <a:rect l="l" t="t" r="r" b="b"/>
              <a:pathLst>
                <a:path w="5707" h="6996" extrusionOk="0">
                  <a:moveTo>
                    <a:pt x="1308" y="1"/>
                  </a:moveTo>
                  <a:lnTo>
                    <a:pt x="0" y="6995"/>
                  </a:lnTo>
                  <a:lnTo>
                    <a:pt x="4399" y="6995"/>
                  </a:lnTo>
                  <a:lnTo>
                    <a:pt x="57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2450645" y="3130406"/>
              <a:ext cx="201700" cy="246378"/>
            </a:xfrm>
            <a:custGeom>
              <a:avLst/>
              <a:gdLst/>
              <a:ahLst/>
              <a:cxnLst/>
              <a:rect l="l" t="t" r="r" b="b"/>
              <a:pathLst>
                <a:path w="5905" h="7213" extrusionOk="0">
                  <a:moveTo>
                    <a:pt x="5667" y="219"/>
                  </a:moveTo>
                  <a:lnTo>
                    <a:pt x="4399" y="6995"/>
                  </a:lnTo>
                  <a:lnTo>
                    <a:pt x="238" y="6995"/>
                  </a:lnTo>
                  <a:lnTo>
                    <a:pt x="1506" y="219"/>
                  </a:lnTo>
                  <a:close/>
                  <a:moveTo>
                    <a:pt x="1368" y="1"/>
                  </a:moveTo>
                  <a:lnTo>
                    <a:pt x="1348" y="21"/>
                  </a:lnTo>
                  <a:lnTo>
                    <a:pt x="1308" y="40"/>
                  </a:lnTo>
                  <a:lnTo>
                    <a:pt x="1308" y="80"/>
                  </a:lnTo>
                  <a:lnTo>
                    <a:pt x="0" y="7074"/>
                  </a:lnTo>
                  <a:lnTo>
                    <a:pt x="0" y="7134"/>
                  </a:lnTo>
                  <a:lnTo>
                    <a:pt x="20" y="7173"/>
                  </a:lnTo>
                  <a:lnTo>
                    <a:pt x="60" y="7193"/>
                  </a:lnTo>
                  <a:lnTo>
                    <a:pt x="99" y="7213"/>
                  </a:lnTo>
                  <a:lnTo>
                    <a:pt x="4538" y="7213"/>
                  </a:lnTo>
                  <a:lnTo>
                    <a:pt x="4558" y="7193"/>
                  </a:lnTo>
                  <a:lnTo>
                    <a:pt x="4597" y="7153"/>
                  </a:lnTo>
                  <a:lnTo>
                    <a:pt x="4597" y="7114"/>
                  </a:lnTo>
                  <a:lnTo>
                    <a:pt x="5905" y="120"/>
                  </a:lnTo>
                  <a:lnTo>
                    <a:pt x="5905" y="80"/>
                  </a:lnTo>
                  <a:lnTo>
                    <a:pt x="5885" y="40"/>
                  </a:lnTo>
                  <a:lnTo>
                    <a:pt x="58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2164354" y="1296217"/>
              <a:ext cx="1523459" cy="1997223"/>
            </a:xfrm>
            <a:custGeom>
              <a:avLst/>
              <a:gdLst/>
              <a:ahLst/>
              <a:cxnLst/>
              <a:rect l="l" t="t" r="r" b="b"/>
              <a:pathLst>
                <a:path w="44601" h="58471" extrusionOk="0">
                  <a:moveTo>
                    <a:pt x="0" y="0"/>
                  </a:moveTo>
                  <a:lnTo>
                    <a:pt x="0" y="58471"/>
                  </a:lnTo>
                  <a:lnTo>
                    <a:pt x="44601" y="58471"/>
                  </a:lnTo>
                  <a:lnTo>
                    <a:pt x="446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2160972" y="1292152"/>
              <a:ext cx="1530905" cy="2004670"/>
            </a:xfrm>
            <a:custGeom>
              <a:avLst/>
              <a:gdLst/>
              <a:ahLst/>
              <a:cxnLst/>
              <a:rect l="l" t="t" r="r" b="b"/>
              <a:pathLst>
                <a:path w="44819" h="58689" extrusionOk="0">
                  <a:moveTo>
                    <a:pt x="44601" y="238"/>
                  </a:moveTo>
                  <a:lnTo>
                    <a:pt x="44601" y="58471"/>
                  </a:lnTo>
                  <a:lnTo>
                    <a:pt x="218" y="58471"/>
                  </a:lnTo>
                  <a:lnTo>
                    <a:pt x="218" y="238"/>
                  </a:lnTo>
                  <a:close/>
                  <a:moveTo>
                    <a:pt x="99" y="1"/>
                  </a:moveTo>
                  <a:lnTo>
                    <a:pt x="60" y="20"/>
                  </a:lnTo>
                  <a:lnTo>
                    <a:pt x="20" y="40"/>
                  </a:lnTo>
                  <a:lnTo>
                    <a:pt x="0" y="80"/>
                  </a:lnTo>
                  <a:lnTo>
                    <a:pt x="0" y="119"/>
                  </a:lnTo>
                  <a:lnTo>
                    <a:pt x="0" y="58590"/>
                  </a:lnTo>
                  <a:lnTo>
                    <a:pt x="0" y="58629"/>
                  </a:lnTo>
                  <a:lnTo>
                    <a:pt x="20" y="58669"/>
                  </a:lnTo>
                  <a:lnTo>
                    <a:pt x="60" y="58689"/>
                  </a:lnTo>
                  <a:lnTo>
                    <a:pt x="44739" y="58689"/>
                  </a:lnTo>
                  <a:lnTo>
                    <a:pt x="44779" y="58669"/>
                  </a:lnTo>
                  <a:lnTo>
                    <a:pt x="44799" y="58629"/>
                  </a:lnTo>
                  <a:lnTo>
                    <a:pt x="44819" y="58590"/>
                  </a:lnTo>
                  <a:lnTo>
                    <a:pt x="44819" y="119"/>
                  </a:lnTo>
                  <a:lnTo>
                    <a:pt x="44799" y="80"/>
                  </a:lnTo>
                  <a:lnTo>
                    <a:pt x="44779" y="40"/>
                  </a:lnTo>
                  <a:lnTo>
                    <a:pt x="44739" y="20"/>
                  </a:lnTo>
                  <a:lnTo>
                    <a:pt x="447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2165686" y="3213652"/>
              <a:ext cx="1522127" cy="8164"/>
            </a:xfrm>
            <a:custGeom>
              <a:avLst/>
              <a:gdLst/>
              <a:ahLst/>
              <a:cxnLst/>
              <a:rect l="l" t="t" r="r" b="b"/>
              <a:pathLst>
                <a:path w="44562" h="239" extrusionOk="0">
                  <a:moveTo>
                    <a:pt x="120" y="1"/>
                  </a:moveTo>
                  <a:lnTo>
                    <a:pt x="80" y="21"/>
                  </a:lnTo>
                  <a:lnTo>
                    <a:pt x="40" y="40"/>
                  </a:lnTo>
                  <a:lnTo>
                    <a:pt x="21" y="80"/>
                  </a:lnTo>
                  <a:lnTo>
                    <a:pt x="1" y="120"/>
                  </a:lnTo>
                  <a:lnTo>
                    <a:pt x="21" y="159"/>
                  </a:lnTo>
                  <a:lnTo>
                    <a:pt x="40" y="199"/>
                  </a:lnTo>
                  <a:lnTo>
                    <a:pt x="80" y="219"/>
                  </a:lnTo>
                  <a:lnTo>
                    <a:pt x="120" y="239"/>
                  </a:lnTo>
                  <a:lnTo>
                    <a:pt x="44463" y="239"/>
                  </a:lnTo>
                  <a:lnTo>
                    <a:pt x="44502" y="219"/>
                  </a:lnTo>
                  <a:lnTo>
                    <a:pt x="44542" y="199"/>
                  </a:lnTo>
                  <a:lnTo>
                    <a:pt x="44562" y="159"/>
                  </a:lnTo>
                  <a:lnTo>
                    <a:pt x="44562" y="120"/>
                  </a:lnTo>
                  <a:lnTo>
                    <a:pt x="44562" y="80"/>
                  </a:lnTo>
                  <a:lnTo>
                    <a:pt x="44542" y="40"/>
                  </a:lnTo>
                  <a:lnTo>
                    <a:pt x="44502" y="21"/>
                  </a:lnTo>
                  <a:lnTo>
                    <a:pt x="444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2165686" y="3235309"/>
              <a:ext cx="1522127" cy="7480"/>
            </a:xfrm>
            <a:custGeom>
              <a:avLst/>
              <a:gdLst/>
              <a:ahLst/>
              <a:cxnLst/>
              <a:rect l="l" t="t" r="r" b="b"/>
              <a:pathLst>
                <a:path w="44562" h="219" extrusionOk="0">
                  <a:moveTo>
                    <a:pt x="80" y="1"/>
                  </a:moveTo>
                  <a:lnTo>
                    <a:pt x="40" y="40"/>
                  </a:lnTo>
                  <a:lnTo>
                    <a:pt x="21" y="60"/>
                  </a:lnTo>
                  <a:lnTo>
                    <a:pt x="1" y="120"/>
                  </a:lnTo>
                  <a:lnTo>
                    <a:pt x="21" y="159"/>
                  </a:lnTo>
                  <a:lnTo>
                    <a:pt x="40" y="199"/>
                  </a:lnTo>
                  <a:lnTo>
                    <a:pt x="80" y="219"/>
                  </a:lnTo>
                  <a:lnTo>
                    <a:pt x="44502" y="219"/>
                  </a:lnTo>
                  <a:lnTo>
                    <a:pt x="44542" y="199"/>
                  </a:lnTo>
                  <a:lnTo>
                    <a:pt x="44562" y="159"/>
                  </a:lnTo>
                  <a:lnTo>
                    <a:pt x="44562" y="120"/>
                  </a:lnTo>
                  <a:lnTo>
                    <a:pt x="44562" y="60"/>
                  </a:lnTo>
                  <a:lnTo>
                    <a:pt x="44542" y="40"/>
                  </a:lnTo>
                  <a:lnTo>
                    <a:pt x="445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2165686" y="3263764"/>
              <a:ext cx="1522127" cy="7446"/>
            </a:xfrm>
            <a:custGeom>
              <a:avLst/>
              <a:gdLst/>
              <a:ahLst/>
              <a:cxnLst/>
              <a:rect l="l" t="t" r="r" b="b"/>
              <a:pathLst>
                <a:path w="44562" h="218" extrusionOk="0">
                  <a:moveTo>
                    <a:pt x="80" y="0"/>
                  </a:moveTo>
                  <a:lnTo>
                    <a:pt x="40" y="40"/>
                  </a:lnTo>
                  <a:lnTo>
                    <a:pt x="21" y="59"/>
                  </a:lnTo>
                  <a:lnTo>
                    <a:pt x="1" y="119"/>
                  </a:lnTo>
                  <a:lnTo>
                    <a:pt x="21" y="159"/>
                  </a:lnTo>
                  <a:lnTo>
                    <a:pt x="40" y="198"/>
                  </a:lnTo>
                  <a:lnTo>
                    <a:pt x="80" y="218"/>
                  </a:lnTo>
                  <a:lnTo>
                    <a:pt x="44502" y="218"/>
                  </a:lnTo>
                  <a:lnTo>
                    <a:pt x="44542" y="198"/>
                  </a:lnTo>
                  <a:lnTo>
                    <a:pt x="44562" y="159"/>
                  </a:lnTo>
                  <a:lnTo>
                    <a:pt x="44562" y="119"/>
                  </a:lnTo>
                  <a:lnTo>
                    <a:pt x="44562" y="59"/>
                  </a:lnTo>
                  <a:lnTo>
                    <a:pt x="44542" y="40"/>
                  </a:lnTo>
                  <a:lnTo>
                    <a:pt x="445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2774852" y="2174045"/>
              <a:ext cx="287640" cy="286991"/>
            </a:xfrm>
            <a:custGeom>
              <a:avLst/>
              <a:gdLst/>
              <a:ahLst/>
              <a:cxnLst/>
              <a:rect l="l" t="t" r="r" b="b"/>
              <a:pathLst>
                <a:path w="8421" h="8402" extrusionOk="0">
                  <a:moveTo>
                    <a:pt x="4220" y="1"/>
                  </a:moveTo>
                  <a:lnTo>
                    <a:pt x="3785" y="21"/>
                  </a:lnTo>
                  <a:lnTo>
                    <a:pt x="3368" y="80"/>
                  </a:lnTo>
                  <a:lnTo>
                    <a:pt x="2952" y="179"/>
                  </a:lnTo>
                  <a:lnTo>
                    <a:pt x="2576" y="338"/>
                  </a:lnTo>
                  <a:lnTo>
                    <a:pt x="2199" y="516"/>
                  </a:lnTo>
                  <a:lnTo>
                    <a:pt x="1863" y="714"/>
                  </a:lnTo>
                  <a:lnTo>
                    <a:pt x="1526" y="952"/>
                  </a:lnTo>
                  <a:lnTo>
                    <a:pt x="1229" y="1229"/>
                  </a:lnTo>
                  <a:lnTo>
                    <a:pt x="971" y="1527"/>
                  </a:lnTo>
                  <a:lnTo>
                    <a:pt x="713" y="1844"/>
                  </a:lnTo>
                  <a:lnTo>
                    <a:pt x="515" y="2200"/>
                  </a:lnTo>
                  <a:lnTo>
                    <a:pt x="337" y="2577"/>
                  </a:lnTo>
                  <a:lnTo>
                    <a:pt x="198" y="2953"/>
                  </a:lnTo>
                  <a:lnTo>
                    <a:pt x="99" y="3349"/>
                  </a:lnTo>
                  <a:lnTo>
                    <a:pt x="20" y="3766"/>
                  </a:lnTo>
                  <a:lnTo>
                    <a:pt x="0" y="4201"/>
                  </a:lnTo>
                  <a:lnTo>
                    <a:pt x="20" y="4637"/>
                  </a:lnTo>
                  <a:lnTo>
                    <a:pt x="99" y="5053"/>
                  </a:lnTo>
                  <a:lnTo>
                    <a:pt x="198" y="5450"/>
                  </a:lnTo>
                  <a:lnTo>
                    <a:pt x="337" y="5846"/>
                  </a:lnTo>
                  <a:lnTo>
                    <a:pt x="515" y="6203"/>
                  </a:lnTo>
                  <a:lnTo>
                    <a:pt x="713" y="6559"/>
                  </a:lnTo>
                  <a:lnTo>
                    <a:pt x="971" y="6876"/>
                  </a:lnTo>
                  <a:lnTo>
                    <a:pt x="1229" y="7173"/>
                  </a:lnTo>
                  <a:lnTo>
                    <a:pt x="1526" y="7451"/>
                  </a:lnTo>
                  <a:lnTo>
                    <a:pt x="1863" y="7689"/>
                  </a:lnTo>
                  <a:lnTo>
                    <a:pt x="2199" y="7907"/>
                  </a:lnTo>
                  <a:lnTo>
                    <a:pt x="2576" y="8085"/>
                  </a:lnTo>
                  <a:lnTo>
                    <a:pt x="2952" y="8224"/>
                  </a:lnTo>
                  <a:lnTo>
                    <a:pt x="3368" y="8323"/>
                  </a:lnTo>
                  <a:lnTo>
                    <a:pt x="3785" y="8382"/>
                  </a:lnTo>
                  <a:lnTo>
                    <a:pt x="4220" y="8402"/>
                  </a:lnTo>
                  <a:lnTo>
                    <a:pt x="4637" y="8382"/>
                  </a:lnTo>
                  <a:lnTo>
                    <a:pt x="5053" y="8323"/>
                  </a:lnTo>
                  <a:lnTo>
                    <a:pt x="5469" y="8224"/>
                  </a:lnTo>
                  <a:lnTo>
                    <a:pt x="5845" y="8085"/>
                  </a:lnTo>
                  <a:lnTo>
                    <a:pt x="6222" y="7907"/>
                  </a:lnTo>
                  <a:lnTo>
                    <a:pt x="6558" y="7689"/>
                  </a:lnTo>
                  <a:lnTo>
                    <a:pt x="6895" y="7451"/>
                  </a:lnTo>
                  <a:lnTo>
                    <a:pt x="7193" y="7173"/>
                  </a:lnTo>
                  <a:lnTo>
                    <a:pt x="7450" y="6876"/>
                  </a:lnTo>
                  <a:lnTo>
                    <a:pt x="7708" y="6559"/>
                  </a:lnTo>
                  <a:lnTo>
                    <a:pt x="7906" y="6203"/>
                  </a:lnTo>
                  <a:lnTo>
                    <a:pt x="8084" y="5846"/>
                  </a:lnTo>
                  <a:lnTo>
                    <a:pt x="8223" y="5450"/>
                  </a:lnTo>
                  <a:lnTo>
                    <a:pt x="8342" y="5053"/>
                  </a:lnTo>
                  <a:lnTo>
                    <a:pt x="8401" y="4637"/>
                  </a:lnTo>
                  <a:lnTo>
                    <a:pt x="8421" y="4201"/>
                  </a:lnTo>
                  <a:lnTo>
                    <a:pt x="8401" y="3766"/>
                  </a:lnTo>
                  <a:lnTo>
                    <a:pt x="8342" y="3349"/>
                  </a:lnTo>
                  <a:lnTo>
                    <a:pt x="8223" y="2953"/>
                  </a:lnTo>
                  <a:lnTo>
                    <a:pt x="8084" y="2577"/>
                  </a:lnTo>
                  <a:lnTo>
                    <a:pt x="7906" y="2200"/>
                  </a:lnTo>
                  <a:lnTo>
                    <a:pt x="7708" y="1844"/>
                  </a:lnTo>
                  <a:lnTo>
                    <a:pt x="7450" y="1527"/>
                  </a:lnTo>
                  <a:lnTo>
                    <a:pt x="7193" y="1229"/>
                  </a:lnTo>
                  <a:lnTo>
                    <a:pt x="6895" y="952"/>
                  </a:lnTo>
                  <a:lnTo>
                    <a:pt x="6558" y="714"/>
                  </a:lnTo>
                  <a:lnTo>
                    <a:pt x="6222" y="516"/>
                  </a:lnTo>
                  <a:lnTo>
                    <a:pt x="5845" y="338"/>
                  </a:lnTo>
                  <a:lnTo>
                    <a:pt x="5469" y="179"/>
                  </a:lnTo>
                  <a:lnTo>
                    <a:pt x="5053" y="80"/>
                  </a:lnTo>
                  <a:lnTo>
                    <a:pt x="4637" y="21"/>
                  </a:lnTo>
                  <a:lnTo>
                    <a:pt x="42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2877707" y="2230921"/>
              <a:ext cx="79894" cy="173964"/>
            </a:xfrm>
            <a:custGeom>
              <a:avLst/>
              <a:gdLst/>
              <a:ahLst/>
              <a:cxnLst/>
              <a:rect l="l" t="t" r="r" b="b"/>
              <a:pathLst>
                <a:path w="2339" h="5093" extrusionOk="0">
                  <a:moveTo>
                    <a:pt x="1645" y="0"/>
                  </a:moveTo>
                  <a:lnTo>
                    <a:pt x="1368" y="20"/>
                  </a:lnTo>
                  <a:lnTo>
                    <a:pt x="1150" y="60"/>
                  </a:lnTo>
                  <a:lnTo>
                    <a:pt x="952" y="139"/>
                  </a:lnTo>
                  <a:lnTo>
                    <a:pt x="793" y="238"/>
                  </a:lnTo>
                  <a:lnTo>
                    <a:pt x="674" y="377"/>
                  </a:lnTo>
                  <a:lnTo>
                    <a:pt x="595" y="555"/>
                  </a:lnTo>
                  <a:lnTo>
                    <a:pt x="556" y="753"/>
                  </a:lnTo>
                  <a:lnTo>
                    <a:pt x="536" y="971"/>
                  </a:lnTo>
                  <a:lnTo>
                    <a:pt x="536" y="1665"/>
                  </a:lnTo>
                  <a:lnTo>
                    <a:pt x="1" y="1665"/>
                  </a:lnTo>
                  <a:lnTo>
                    <a:pt x="1" y="2536"/>
                  </a:lnTo>
                  <a:lnTo>
                    <a:pt x="536" y="2536"/>
                  </a:lnTo>
                  <a:lnTo>
                    <a:pt x="536" y="5092"/>
                  </a:lnTo>
                  <a:lnTo>
                    <a:pt x="1566" y="5092"/>
                  </a:lnTo>
                  <a:lnTo>
                    <a:pt x="1566" y="2517"/>
                  </a:lnTo>
                  <a:lnTo>
                    <a:pt x="2279" y="2517"/>
                  </a:lnTo>
                  <a:lnTo>
                    <a:pt x="2339" y="1665"/>
                  </a:lnTo>
                  <a:lnTo>
                    <a:pt x="1566" y="1665"/>
                  </a:lnTo>
                  <a:lnTo>
                    <a:pt x="1566" y="1169"/>
                  </a:lnTo>
                  <a:lnTo>
                    <a:pt x="1566" y="1050"/>
                  </a:lnTo>
                  <a:lnTo>
                    <a:pt x="1606" y="951"/>
                  </a:lnTo>
                  <a:lnTo>
                    <a:pt x="1626" y="932"/>
                  </a:lnTo>
                  <a:lnTo>
                    <a:pt x="1665" y="912"/>
                  </a:lnTo>
                  <a:lnTo>
                    <a:pt x="1804" y="892"/>
                  </a:lnTo>
                  <a:lnTo>
                    <a:pt x="2339" y="892"/>
                  </a:lnTo>
                  <a:lnTo>
                    <a:pt x="23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3100392" y="2174045"/>
              <a:ext cx="287674" cy="286991"/>
            </a:xfrm>
            <a:custGeom>
              <a:avLst/>
              <a:gdLst/>
              <a:ahLst/>
              <a:cxnLst/>
              <a:rect l="l" t="t" r="r" b="b"/>
              <a:pathLst>
                <a:path w="8422" h="8402" extrusionOk="0">
                  <a:moveTo>
                    <a:pt x="4201" y="1"/>
                  </a:moveTo>
                  <a:lnTo>
                    <a:pt x="3785" y="21"/>
                  </a:lnTo>
                  <a:lnTo>
                    <a:pt x="3369" y="80"/>
                  </a:lnTo>
                  <a:lnTo>
                    <a:pt x="2953" y="179"/>
                  </a:lnTo>
                  <a:lnTo>
                    <a:pt x="2576" y="338"/>
                  </a:lnTo>
                  <a:lnTo>
                    <a:pt x="2200" y="516"/>
                  </a:lnTo>
                  <a:lnTo>
                    <a:pt x="1863" y="714"/>
                  </a:lnTo>
                  <a:lnTo>
                    <a:pt x="1526" y="952"/>
                  </a:lnTo>
                  <a:lnTo>
                    <a:pt x="1229" y="1229"/>
                  </a:lnTo>
                  <a:lnTo>
                    <a:pt x="971" y="1527"/>
                  </a:lnTo>
                  <a:lnTo>
                    <a:pt x="714" y="1844"/>
                  </a:lnTo>
                  <a:lnTo>
                    <a:pt x="516" y="2200"/>
                  </a:lnTo>
                  <a:lnTo>
                    <a:pt x="337" y="2577"/>
                  </a:lnTo>
                  <a:lnTo>
                    <a:pt x="199" y="2953"/>
                  </a:lnTo>
                  <a:lnTo>
                    <a:pt x="80" y="3349"/>
                  </a:lnTo>
                  <a:lnTo>
                    <a:pt x="20" y="3766"/>
                  </a:lnTo>
                  <a:lnTo>
                    <a:pt x="1" y="4201"/>
                  </a:lnTo>
                  <a:lnTo>
                    <a:pt x="20" y="4637"/>
                  </a:lnTo>
                  <a:lnTo>
                    <a:pt x="80" y="5053"/>
                  </a:lnTo>
                  <a:lnTo>
                    <a:pt x="199" y="5450"/>
                  </a:lnTo>
                  <a:lnTo>
                    <a:pt x="337" y="5846"/>
                  </a:lnTo>
                  <a:lnTo>
                    <a:pt x="516" y="6203"/>
                  </a:lnTo>
                  <a:lnTo>
                    <a:pt x="714" y="6559"/>
                  </a:lnTo>
                  <a:lnTo>
                    <a:pt x="971" y="6876"/>
                  </a:lnTo>
                  <a:lnTo>
                    <a:pt x="1229" y="7173"/>
                  </a:lnTo>
                  <a:lnTo>
                    <a:pt x="1526" y="7451"/>
                  </a:lnTo>
                  <a:lnTo>
                    <a:pt x="1863" y="7689"/>
                  </a:lnTo>
                  <a:lnTo>
                    <a:pt x="2200" y="7907"/>
                  </a:lnTo>
                  <a:lnTo>
                    <a:pt x="2576" y="8085"/>
                  </a:lnTo>
                  <a:lnTo>
                    <a:pt x="2953" y="8224"/>
                  </a:lnTo>
                  <a:lnTo>
                    <a:pt x="3369" y="8323"/>
                  </a:lnTo>
                  <a:lnTo>
                    <a:pt x="3785" y="8382"/>
                  </a:lnTo>
                  <a:lnTo>
                    <a:pt x="4201" y="8402"/>
                  </a:lnTo>
                  <a:lnTo>
                    <a:pt x="4637" y="8382"/>
                  </a:lnTo>
                  <a:lnTo>
                    <a:pt x="5053" y="8323"/>
                  </a:lnTo>
                  <a:lnTo>
                    <a:pt x="5469" y="8224"/>
                  </a:lnTo>
                  <a:lnTo>
                    <a:pt x="5846" y="8085"/>
                  </a:lnTo>
                  <a:lnTo>
                    <a:pt x="6222" y="7907"/>
                  </a:lnTo>
                  <a:lnTo>
                    <a:pt x="6559" y="7689"/>
                  </a:lnTo>
                  <a:lnTo>
                    <a:pt x="6876" y="7451"/>
                  </a:lnTo>
                  <a:lnTo>
                    <a:pt x="7193" y="7173"/>
                  </a:lnTo>
                  <a:lnTo>
                    <a:pt x="7450" y="6876"/>
                  </a:lnTo>
                  <a:lnTo>
                    <a:pt x="7688" y="6559"/>
                  </a:lnTo>
                  <a:lnTo>
                    <a:pt x="7906" y="6203"/>
                  </a:lnTo>
                  <a:lnTo>
                    <a:pt x="8085" y="5846"/>
                  </a:lnTo>
                  <a:lnTo>
                    <a:pt x="8223" y="5450"/>
                  </a:lnTo>
                  <a:lnTo>
                    <a:pt x="8322" y="5053"/>
                  </a:lnTo>
                  <a:lnTo>
                    <a:pt x="8402" y="4637"/>
                  </a:lnTo>
                  <a:lnTo>
                    <a:pt x="8421" y="4201"/>
                  </a:lnTo>
                  <a:lnTo>
                    <a:pt x="8402" y="3766"/>
                  </a:lnTo>
                  <a:lnTo>
                    <a:pt x="8322" y="3349"/>
                  </a:lnTo>
                  <a:lnTo>
                    <a:pt x="8223" y="2953"/>
                  </a:lnTo>
                  <a:lnTo>
                    <a:pt x="8085" y="2577"/>
                  </a:lnTo>
                  <a:lnTo>
                    <a:pt x="7906" y="2200"/>
                  </a:lnTo>
                  <a:lnTo>
                    <a:pt x="7688" y="1844"/>
                  </a:lnTo>
                  <a:lnTo>
                    <a:pt x="7450" y="1527"/>
                  </a:lnTo>
                  <a:lnTo>
                    <a:pt x="7193" y="1229"/>
                  </a:lnTo>
                  <a:lnTo>
                    <a:pt x="6876" y="952"/>
                  </a:lnTo>
                  <a:lnTo>
                    <a:pt x="6559" y="714"/>
                  </a:lnTo>
                  <a:lnTo>
                    <a:pt x="6222" y="516"/>
                  </a:lnTo>
                  <a:lnTo>
                    <a:pt x="5846" y="338"/>
                  </a:lnTo>
                  <a:lnTo>
                    <a:pt x="5469" y="179"/>
                  </a:lnTo>
                  <a:lnTo>
                    <a:pt x="5053" y="80"/>
                  </a:lnTo>
                  <a:lnTo>
                    <a:pt x="4637" y="21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3165364" y="2239050"/>
              <a:ext cx="157739" cy="157705"/>
            </a:xfrm>
            <a:custGeom>
              <a:avLst/>
              <a:gdLst/>
              <a:ahLst/>
              <a:cxnLst/>
              <a:rect l="l" t="t" r="r" b="b"/>
              <a:pathLst>
                <a:path w="4618" h="4617" extrusionOk="0">
                  <a:moveTo>
                    <a:pt x="3230" y="416"/>
                  </a:moveTo>
                  <a:lnTo>
                    <a:pt x="3389" y="436"/>
                  </a:lnTo>
                  <a:lnTo>
                    <a:pt x="3508" y="456"/>
                  </a:lnTo>
                  <a:lnTo>
                    <a:pt x="3666" y="495"/>
                  </a:lnTo>
                  <a:lnTo>
                    <a:pt x="3805" y="575"/>
                  </a:lnTo>
                  <a:lnTo>
                    <a:pt x="3924" y="674"/>
                  </a:lnTo>
                  <a:lnTo>
                    <a:pt x="4043" y="793"/>
                  </a:lnTo>
                  <a:lnTo>
                    <a:pt x="4102" y="951"/>
                  </a:lnTo>
                  <a:lnTo>
                    <a:pt x="4162" y="1110"/>
                  </a:lnTo>
                  <a:lnTo>
                    <a:pt x="4181" y="1228"/>
                  </a:lnTo>
                  <a:lnTo>
                    <a:pt x="4181" y="1367"/>
                  </a:lnTo>
                  <a:lnTo>
                    <a:pt x="4201" y="1704"/>
                  </a:lnTo>
                  <a:lnTo>
                    <a:pt x="4201" y="2298"/>
                  </a:lnTo>
                  <a:lnTo>
                    <a:pt x="4201" y="2913"/>
                  </a:lnTo>
                  <a:lnTo>
                    <a:pt x="4181" y="3230"/>
                  </a:lnTo>
                  <a:lnTo>
                    <a:pt x="4181" y="3388"/>
                  </a:lnTo>
                  <a:lnTo>
                    <a:pt x="4162" y="3507"/>
                  </a:lnTo>
                  <a:lnTo>
                    <a:pt x="4102" y="3666"/>
                  </a:lnTo>
                  <a:lnTo>
                    <a:pt x="4043" y="3804"/>
                  </a:lnTo>
                  <a:lnTo>
                    <a:pt x="3924" y="3923"/>
                  </a:lnTo>
                  <a:lnTo>
                    <a:pt x="3805" y="4022"/>
                  </a:lnTo>
                  <a:lnTo>
                    <a:pt x="3666" y="4101"/>
                  </a:lnTo>
                  <a:lnTo>
                    <a:pt x="3508" y="4141"/>
                  </a:lnTo>
                  <a:lnTo>
                    <a:pt x="3389" y="4161"/>
                  </a:lnTo>
                  <a:lnTo>
                    <a:pt x="3230" y="4181"/>
                  </a:lnTo>
                  <a:lnTo>
                    <a:pt x="2913" y="4181"/>
                  </a:lnTo>
                  <a:lnTo>
                    <a:pt x="2299" y="4201"/>
                  </a:lnTo>
                  <a:lnTo>
                    <a:pt x="1705" y="4181"/>
                  </a:lnTo>
                  <a:lnTo>
                    <a:pt x="1368" y="4181"/>
                  </a:lnTo>
                  <a:lnTo>
                    <a:pt x="1229" y="4161"/>
                  </a:lnTo>
                  <a:lnTo>
                    <a:pt x="1110" y="4141"/>
                  </a:lnTo>
                  <a:lnTo>
                    <a:pt x="952" y="4101"/>
                  </a:lnTo>
                  <a:lnTo>
                    <a:pt x="813" y="4022"/>
                  </a:lnTo>
                  <a:lnTo>
                    <a:pt x="674" y="3923"/>
                  </a:lnTo>
                  <a:lnTo>
                    <a:pt x="575" y="3804"/>
                  </a:lnTo>
                  <a:lnTo>
                    <a:pt x="516" y="3666"/>
                  </a:lnTo>
                  <a:lnTo>
                    <a:pt x="456" y="3507"/>
                  </a:lnTo>
                  <a:lnTo>
                    <a:pt x="437" y="3388"/>
                  </a:lnTo>
                  <a:lnTo>
                    <a:pt x="437" y="3230"/>
                  </a:lnTo>
                  <a:lnTo>
                    <a:pt x="417" y="2913"/>
                  </a:lnTo>
                  <a:lnTo>
                    <a:pt x="417" y="2298"/>
                  </a:lnTo>
                  <a:lnTo>
                    <a:pt x="417" y="1704"/>
                  </a:lnTo>
                  <a:lnTo>
                    <a:pt x="437" y="1367"/>
                  </a:lnTo>
                  <a:lnTo>
                    <a:pt x="437" y="1228"/>
                  </a:lnTo>
                  <a:lnTo>
                    <a:pt x="456" y="1110"/>
                  </a:lnTo>
                  <a:lnTo>
                    <a:pt x="516" y="951"/>
                  </a:lnTo>
                  <a:lnTo>
                    <a:pt x="575" y="793"/>
                  </a:lnTo>
                  <a:lnTo>
                    <a:pt x="674" y="674"/>
                  </a:lnTo>
                  <a:lnTo>
                    <a:pt x="813" y="575"/>
                  </a:lnTo>
                  <a:lnTo>
                    <a:pt x="952" y="495"/>
                  </a:lnTo>
                  <a:lnTo>
                    <a:pt x="1110" y="456"/>
                  </a:lnTo>
                  <a:lnTo>
                    <a:pt x="1229" y="436"/>
                  </a:lnTo>
                  <a:lnTo>
                    <a:pt x="1368" y="416"/>
                  </a:lnTo>
                  <a:close/>
                  <a:moveTo>
                    <a:pt x="1348" y="0"/>
                  </a:moveTo>
                  <a:lnTo>
                    <a:pt x="1189" y="20"/>
                  </a:lnTo>
                  <a:lnTo>
                    <a:pt x="1031" y="40"/>
                  </a:lnTo>
                  <a:lnTo>
                    <a:pt x="793" y="119"/>
                  </a:lnTo>
                  <a:lnTo>
                    <a:pt x="694" y="159"/>
                  </a:lnTo>
                  <a:lnTo>
                    <a:pt x="575" y="218"/>
                  </a:lnTo>
                  <a:lnTo>
                    <a:pt x="476" y="297"/>
                  </a:lnTo>
                  <a:lnTo>
                    <a:pt x="397" y="376"/>
                  </a:lnTo>
                  <a:lnTo>
                    <a:pt x="298" y="476"/>
                  </a:lnTo>
                  <a:lnTo>
                    <a:pt x="238" y="575"/>
                  </a:lnTo>
                  <a:lnTo>
                    <a:pt x="179" y="674"/>
                  </a:lnTo>
                  <a:lnTo>
                    <a:pt x="120" y="793"/>
                  </a:lnTo>
                  <a:lnTo>
                    <a:pt x="60" y="1030"/>
                  </a:lnTo>
                  <a:lnTo>
                    <a:pt x="20" y="1189"/>
                  </a:lnTo>
                  <a:lnTo>
                    <a:pt x="20" y="1347"/>
                  </a:lnTo>
                  <a:lnTo>
                    <a:pt x="1" y="1684"/>
                  </a:lnTo>
                  <a:lnTo>
                    <a:pt x="1" y="2298"/>
                  </a:lnTo>
                  <a:lnTo>
                    <a:pt x="1" y="2913"/>
                  </a:lnTo>
                  <a:lnTo>
                    <a:pt x="20" y="3249"/>
                  </a:lnTo>
                  <a:lnTo>
                    <a:pt x="20" y="3428"/>
                  </a:lnTo>
                  <a:lnTo>
                    <a:pt x="60" y="3566"/>
                  </a:lnTo>
                  <a:lnTo>
                    <a:pt x="120" y="3804"/>
                  </a:lnTo>
                  <a:lnTo>
                    <a:pt x="179" y="3923"/>
                  </a:lnTo>
                  <a:lnTo>
                    <a:pt x="238" y="4022"/>
                  </a:lnTo>
                  <a:lnTo>
                    <a:pt x="298" y="4121"/>
                  </a:lnTo>
                  <a:lnTo>
                    <a:pt x="397" y="4220"/>
                  </a:lnTo>
                  <a:lnTo>
                    <a:pt x="476" y="4300"/>
                  </a:lnTo>
                  <a:lnTo>
                    <a:pt x="575" y="4379"/>
                  </a:lnTo>
                  <a:lnTo>
                    <a:pt x="694" y="4438"/>
                  </a:lnTo>
                  <a:lnTo>
                    <a:pt x="793" y="4478"/>
                  </a:lnTo>
                  <a:lnTo>
                    <a:pt x="1031" y="4557"/>
                  </a:lnTo>
                  <a:lnTo>
                    <a:pt x="1189" y="4577"/>
                  </a:lnTo>
                  <a:lnTo>
                    <a:pt x="1348" y="4597"/>
                  </a:lnTo>
                  <a:lnTo>
                    <a:pt x="1685" y="4597"/>
                  </a:lnTo>
                  <a:lnTo>
                    <a:pt x="2299" y="4617"/>
                  </a:lnTo>
                  <a:lnTo>
                    <a:pt x="2933" y="4597"/>
                  </a:lnTo>
                  <a:lnTo>
                    <a:pt x="3250" y="4597"/>
                  </a:lnTo>
                  <a:lnTo>
                    <a:pt x="3428" y="4577"/>
                  </a:lnTo>
                  <a:lnTo>
                    <a:pt x="3567" y="4557"/>
                  </a:lnTo>
                  <a:lnTo>
                    <a:pt x="3825" y="4478"/>
                  </a:lnTo>
                  <a:lnTo>
                    <a:pt x="3924" y="4438"/>
                  </a:lnTo>
                  <a:lnTo>
                    <a:pt x="4023" y="4379"/>
                  </a:lnTo>
                  <a:lnTo>
                    <a:pt x="4122" y="4300"/>
                  </a:lnTo>
                  <a:lnTo>
                    <a:pt x="4221" y="4220"/>
                  </a:lnTo>
                  <a:lnTo>
                    <a:pt x="4320" y="4121"/>
                  </a:lnTo>
                  <a:lnTo>
                    <a:pt x="4379" y="4022"/>
                  </a:lnTo>
                  <a:lnTo>
                    <a:pt x="4439" y="3923"/>
                  </a:lnTo>
                  <a:lnTo>
                    <a:pt x="4498" y="3804"/>
                  </a:lnTo>
                  <a:lnTo>
                    <a:pt x="4558" y="3566"/>
                  </a:lnTo>
                  <a:lnTo>
                    <a:pt x="4578" y="3428"/>
                  </a:lnTo>
                  <a:lnTo>
                    <a:pt x="4597" y="3249"/>
                  </a:lnTo>
                  <a:lnTo>
                    <a:pt x="4617" y="2913"/>
                  </a:lnTo>
                  <a:lnTo>
                    <a:pt x="4617" y="2298"/>
                  </a:lnTo>
                  <a:lnTo>
                    <a:pt x="4617" y="1684"/>
                  </a:lnTo>
                  <a:lnTo>
                    <a:pt x="4597" y="1347"/>
                  </a:lnTo>
                  <a:lnTo>
                    <a:pt x="4578" y="1189"/>
                  </a:lnTo>
                  <a:lnTo>
                    <a:pt x="4558" y="1030"/>
                  </a:lnTo>
                  <a:lnTo>
                    <a:pt x="4498" y="793"/>
                  </a:lnTo>
                  <a:lnTo>
                    <a:pt x="4439" y="674"/>
                  </a:lnTo>
                  <a:lnTo>
                    <a:pt x="4379" y="575"/>
                  </a:lnTo>
                  <a:lnTo>
                    <a:pt x="4320" y="476"/>
                  </a:lnTo>
                  <a:lnTo>
                    <a:pt x="4221" y="376"/>
                  </a:lnTo>
                  <a:lnTo>
                    <a:pt x="4122" y="297"/>
                  </a:lnTo>
                  <a:lnTo>
                    <a:pt x="4023" y="218"/>
                  </a:lnTo>
                  <a:lnTo>
                    <a:pt x="3924" y="159"/>
                  </a:lnTo>
                  <a:lnTo>
                    <a:pt x="3825" y="119"/>
                  </a:lnTo>
                  <a:lnTo>
                    <a:pt x="3567" y="40"/>
                  </a:lnTo>
                  <a:lnTo>
                    <a:pt x="3428" y="20"/>
                  </a:lnTo>
                  <a:lnTo>
                    <a:pt x="32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3179574" y="2253261"/>
              <a:ext cx="129320" cy="129286"/>
            </a:xfrm>
            <a:custGeom>
              <a:avLst/>
              <a:gdLst/>
              <a:ahLst/>
              <a:cxnLst/>
              <a:rect l="l" t="t" r="r" b="b"/>
              <a:pathLst>
                <a:path w="3786" h="3785" fill="none" extrusionOk="0">
                  <a:moveTo>
                    <a:pt x="1883" y="0"/>
                  </a:moveTo>
                  <a:lnTo>
                    <a:pt x="1883" y="0"/>
                  </a:lnTo>
                  <a:lnTo>
                    <a:pt x="2497" y="0"/>
                  </a:lnTo>
                  <a:lnTo>
                    <a:pt x="2814" y="0"/>
                  </a:lnTo>
                  <a:lnTo>
                    <a:pt x="2814" y="0"/>
                  </a:lnTo>
                  <a:lnTo>
                    <a:pt x="2973" y="20"/>
                  </a:lnTo>
                  <a:lnTo>
                    <a:pt x="3092" y="40"/>
                  </a:lnTo>
                  <a:lnTo>
                    <a:pt x="3250" y="79"/>
                  </a:lnTo>
                  <a:lnTo>
                    <a:pt x="3250" y="79"/>
                  </a:lnTo>
                  <a:lnTo>
                    <a:pt x="3389" y="159"/>
                  </a:lnTo>
                  <a:lnTo>
                    <a:pt x="3508" y="258"/>
                  </a:lnTo>
                  <a:lnTo>
                    <a:pt x="3508" y="258"/>
                  </a:lnTo>
                  <a:lnTo>
                    <a:pt x="3627" y="377"/>
                  </a:lnTo>
                  <a:lnTo>
                    <a:pt x="3686" y="535"/>
                  </a:lnTo>
                  <a:lnTo>
                    <a:pt x="3686" y="535"/>
                  </a:lnTo>
                  <a:lnTo>
                    <a:pt x="3746" y="694"/>
                  </a:lnTo>
                  <a:lnTo>
                    <a:pt x="3765" y="812"/>
                  </a:lnTo>
                  <a:lnTo>
                    <a:pt x="3765" y="951"/>
                  </a:lnTo>
                  <a:lnTo>
                    <a:pt x="3765" y="951"/>
                  </a:lnTo>
                  <a:lnTo>
                    <a:pt x="3785" y="1288"/>
                  </a:lnTo>
                  <a:lnTo>
                    <a:pt x="3785" y="1882"/>
                  </a:lnTo>
                  <a:lnTo>
                    <a:pt x="3785" y="1882"/>
                  </a:lnTo>
                  <a:lnTo>
                    <a:pt x="3785" y="2497"/>
                  </a:lnTo>
                  <a:lnTo>
                    <a:pt x="3765" y="2814"/>
                  </a:lnTo>
                  <a:lnTo>
                    <a:pt x="3765" y="2814"/>
                  </a:lnTo>
                  <a:lnTo>
                    <a:pt x="3765" y="2972"/>
                  </a:lnTo>
                  <a:lnTo>
                    <a:pt x="3746" y="3091"/>
                  </a:lnTo>
                  <a:lnTo>
                    <a:pt x="3686" y="3250"/>
                  </a:lnTo>
                  <a:lnTo>
                    <a:pt x="3686" y="3250"/>
                  </a:lnTo>
                  <a:lnTo>
                    <a:pt x="3627" y="3388"/>
                  </a:lnTo>
                  <a:lnTo>
                    <a:pt x="3508" y="3507"/>
                  </a:lnTo>
                  <a:lnTo>
                    <a:pt x="3508" y="3507"/>
                  </a:lnTo>
                  <a:lnTo>
                    <a:pt x="3389" y="3606"/>
                  </a:lnTo>
                  <a:lnTo>
                    <a:pt x="3250" y="3685"/>
                  </a:lnTo>
                  <a:lnTo>
                    <a:pt x="3250" y="3685"/>
                  </a:lnTo>
                  <a:lnTo>
                    <a:pt x="3092" y="3725"/>
                  </a:lnTo>
                  <a:lnTo>
                    <a:pt x="2973" y="3745"/>
                  </a:lnTo>
                  <a:lnTo>
                    <a:pt x="2814" y="3765"/>
                  </a:lnTo>
                  <a:lnTo>
                    <a:pt x="2814" y="3765"/>
                  </a:lnTo>
                  <a:lnTo>
                    <a:pt x="2497" y="3765"/>
                  </a:lnTo>
                  <a:lnTo>
                    <a:pt x="1883" y="3785"/>
                  </a:lnTo>
                  <a:lnTo>
                    <a:pt x="1883" y="3785"/>
                  </a:lnTo>
                  <a:lnTo>
                    <a:pt x="1289" y="3765"/>
                  </a:lnTo>
                  <a:lnTo>
                    <a:pt x="952" y="3765"/>
                  </a:lnTo>
                  <a:lnTo>
                    <a:pt x="952" y="3765"/>
                  </a:lnTo>
                  <a:lnTo>
                    <a:pt x="813" y="3745"/>
                  </a:lnTo>
                  <a:lnTo>
                    <a:pt x="694" y="3725"/>
                  </a:lnTo>
                  <a:lnTo>
                    <a:pt x="536" y="3685"/>
                  </a:lnTo>
                  <a:lnTo>
                    <a:pt x="536" y="3685"/>
                  </a:lnTo>
                  <a:lnTo>
                    <a:pt x="397" y="3606"/>
                  </a:lnTo>
                  <a:lnTo>
                    <a:pt x="258" y="3507"/>
                  </a:lnTo>
                  <a:lnTo>
                    <a:pt x="258" y="3507"/>
                  </a:lnTo>
                  <a:lnTo>
                    <a:pt x="159" y="3388"/>
                  </a:lnTo>
                  <a:lnTo>
                    <a:pt x="100" y="3250"/>
                  </a:lnTo>
                  <a:lnTo>
                    <a:pt x="100" y="3250"/>
                  </a:lnTo>
                  <a:lnTo>
                    <a:pt x="40" y="3091"/>
                  </a:lnTo>
                  <a:lnTo>
                    <a:pt x="21" y="2972"/>
                  </a:lnTo>
                  <a:lnTo>
                    <a:pt x="21" y="2814"/>
                  </a:lnTo>
                  <a:lnTo>
                    <a:pt x="21" y="2814"/>
                  </a:lnTo>
                  <a:lnTo>
                    <a:pt x="1" y="2497"/>
                  </a:lnTo>
                  <a:lnTo>
                    <a:pt x="1" y="1882"/>
                  </a:lnTo>
                  <a:lnTo>
                    <a:pt x="1" y="1882"/>
                  </a:lnTo>
                  <a:lnTo>
                    <a:pt x="1" y="1288"/>
                  </a:lnTo>
                  <a:lnTo>
                    <a:pt x="21" y="951"/>
                  </a:lnTo>
                  <a:lnTo>
                    <a:pt x="21" y="951"/>
                  </a:lnTo>
                  <a:lnTo>
                    <a:pt x="21" y="812"/>
                  </a:lnTo>
                  <a:lnTo>
                    <a:pt x="40" y="694"/>
                  </a:lnTo>
                  <a:lnTo>
                    <a:pt x="100" y="535"/>
                  </a:lnTo>
                  <a:lnTo>
                    <a:pt x="100" y="535"/>
                  </a:lnTo>
                  <a:lnTo>
                    <a:pt x="159" y="377"/>
                  </a:lnTo>
                  <a:lnTo>
                    <a:pt x="258" y="258"/>
                  </a:lnTo>
                  <a:lnTo>
                    <a:pt x="258" y="258"/>
                  </a:lnTo>
                  <a:lnTo>
                    <a:pt x="397" y="159"/>
                  </a:lnTo>
                  <a:lnTo>
                    <a:pt x="536" y="79"/>
                  </a:lnTo>
                  <a:lnTo>
                    <a:pt x="536" y="79"/>
                  </a:lnTo>
                  <a:lnTo>
                    <a:pt x="694" y="40"/>
                  </a:lnTo>
                  <a:lnTo>
                    <a:pt x="813" y="20"/>
                  </a:lnTo>
                  <a:lnTo>
                    <a:pt x="952" y="0"/>
                  </a:lnTo>
                  <a:lnTo>
                    <a:pt x="952" y="0"/>
                  </a:lnTo>
                  <a:lnTo>
                    <a:pt x="1289" y="0"/>
                  </a:lnTo>
                  <a:lnTo>
                    <a:pt x="188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3203964" y="2276933"/>
              <a:ext cx="80543" cy="81261"/>
            </a:xfrm>
            <a:custGeom>
              <a:avLst/>
              <a:gdLst/>
              <a:ahLst/>
              <a:cxnLst/>
              <a:rect l="l" t="t" r="r" b="b"/>
              <a:pathLst>
                <a:path w="2358" h="2379" extrusionOk="0">
                  <a:moveTo>
                    <a:pt x="1169" y="417"/>
                  </a:moveTo>
                  <a:lnTo>
                    <a:pt x="1328" y="436"/>
                  </a:lnTo>
                  <a:lnTo>
                    <a:pt x="1486" y="476"/>
                  </a:lnTo>
                  <a:lnTo>
                    <a:pt x="1605" y="555"/>
                  </a:lnTo>
                  <a:lnTo>
                    <a:pt x="1724" y="654"/>
                  </a:lnTo>
                  <a:lnTo>
                    <a:pt x="1823" y="754"/>
                  </a:lnTo>
                  <a:lnTo>
                    <a:pt x="1882" y="892"/>
                  </a:lnTo>
                  <a:lnTo>
                    <a:pt x="1922" y="1031"/>
                  </a:lnTo>
                  <a:lnTo>
                    <a:pt x="1942" y="1189"/>
                  </a:lnTo>
                  <a:lnTo>
                    <a:pt x="1922" y="1348"/>
                  </a:lnTo>
                  <a:lnTo>
                    <a:pt x="1882" y="1487"/>
                  </a:lnTo>
                  <a:lnTo>
                    <a:pt x="1823" y="1625"/>
                  </a:lnTo>
                  <a:lnTo>
                    <a:pt x="1724" y="1744"/>
                  </a:lnTo>
                  <a:lnTo>
                    <a:pt x="1605" y="1823"/>
                  </a:lnTo>
                  <a:lnTo>
                    <a:pt x="1486" y="1903"/>
                  </a:lnTo>
                  <a:lnTo>
                    <a:pt x="1328" y="1942"/>
                  </a:lnTo>
                  <a:lnTo>
                    <a:pt x="1169" y="1962"/>
                  </a:lnTo>
                  <a:lnTo>
                    <a:pt x="1030" y="1942"/>
                  </a:lnTo>
                  <a:lnTo>
                    <a:pt x="872" y="1903"/>
                  </a:lnTo>
                  <a:lnTo>
                    <a:pt x="753" y="1823"/>
                  </a:lnTo>
                  <a:lnTo>
                    <a:pt x="634" y="1744"/>
                  </a:lnTo>
                  <a:lnTo>
                    <a:pt x="535" y="1625"/>
                  </a:lnTo>
                  <a:lnTo>
                    <a:pt x="476" y="1487"/>
                  </a:lnTo>
                  <a:lnTo>
                    <a:pt x="416" y="1348"/>
                  </a:lnTo>
                  <a:lnTo>
                    <a:pt x="416" y="1189"/>
                  </a:lnTo>
                  <a:lnTo>
                    <a:pt x="416" y="1031"/>
                  </a:lnTo>
                  <a:lnTo>
                    <a:pt x="476" y="892"/>
                  </a:lnTo>
                  <a:lnTo>
                    <a:pt x="535" y="754"/>
                  </a:lnTo>
                  <a:lnTo>
                    <a:pt x="634" y="654"/>
                  </a:lnTo>
                  <a:lnTo>
                    <a:pt x="753" y="555"/>
                  </a:lnTo>
                  <a:lnTo>
                    <a:pt x="872" y="476"/>
                  </a:lnTo>
                  <a:lnTo>
                    <a:pt x="1030" y="436"/>
                  </a:lnTo>
                  <a:lnTo>
                    <a:pt x="1169" y="417"/>
                  </a:lnTo>
                  <a:close/>
                  <a:moveTo>
                    <a:pt x="1169" y="1"/>
                  </a:moveTo>
                  <a:lnTo>
                    <a:pt x="1050" y="20"/>
                  </a:lnTo>
                  <a:lnTo>
                    <a:pt x="931" y="40"/>
                  </a:lnTo>
                  <a:lnTo>
                    <a:pt x="713" y="100"/>
                  </a:lnTo>
                  <a:lnTo>
                    <a:pt x="515" y="219"/>
                  </a:lnTo>
                  <a:lnTo>
                    <a:pt x="337" y="357"/>
                  </a:lnTo>
                  <a:lnTo>
                    <a:pt x="198" y="536"/>
                  </a:lnTo>
                  <a:lnTo>
                    <a:pt x="79" y="734"/>
                  </a:lnTo>
                  <a:lnTo>
                    <a:pt x="20" y="952"/>
                  </a:lnTo>
                  <a:lnTo>
                    <a:pt x="0" y="1071"/>
                  </a:lnTo>
                  <a:lnTo>
                    <a:pt x="0" y="1189"/>
                  </a:lnTo>
                  <a:lnTo>
                    <a:pt x="0" y="1308"/>
                  </a:lnTo>
                  <a:lnTo>
                    <a:pt x="20" y="1427"/>
                  </a:lnTo>
                  <a:lnTo>
                    <a:pt x="79" y="1645"/>
                  </a:lnTo>
                  <a:lnTo>
                    <a:pt x="198" y="1863"/>
                  </a:lnTo>
                  <a:lnTo>
                    <a:pt x="337" y="2022"/>
                  </a:lnTo>
                  <a:lnTo>
                    <a:pt x="515" y="2180"/>
                  </a:lnTo>
                  <a:lnTo>
                    <a:pt x="713" y="2279"/>
                  </a:lnTo>
                  <a:lnTo>
                    <a:pt x="931" y="2358"/>
                  </a:lnTo>
                  <a:lnTo>
                    <a:pt x="1050" y="2378"/>
                  </a:lnTo>
                  <a:lnTo>
                    <a:pt x="1308" y="2378"/>
                  </a:lnTo>
                  <a:lnTo>
                    <a:pt x="1407" y="2358"/>
                  </a:lnTo>
                  <a:lnTo>
                    <a:pt x="1645" y="2279"/>
                  </a:lnTo>
                  <a:lnTo>
                    <a:pt x="1843" y="2180"/>
                  </a:lnTo>
                  <a:lnTo>
                    <a:pt x="2021" y="2022"/>
                  </a:lnTo>
                  <a:lnTo>
                    <a:pt x="2160" y="1863"/>
                  </a:lnTo>
                  <a:lnTo>
                    <a:pt x="2259" y="1645"/>
                  </a:lnTo>
                  <a:lnTo>
                    <a:pt x="2338" y="1427"/>
                  </a:lnTo>
                  <a:lnTo>
                    <a:pt x="2358" y="1308"/>
                  </a:lnTo>
                  <a:lnTo>
                    <a:pt x="2358" y="1189"/>
                  </a:lnTo>
                  <a:lnTo>
                    <a:pt x="2358" y="1071"/>
                  </a:lnTo>
                  <a:lnTo>
                    <a:pt x="2338" y="952"/>
                  </a:lnTo>
                  <a:lnTo>
                    <a:pt x="2259" y="734"/>
                  </a:lnTo>
                  <a:lnTo>
                    <a:pt x="2160" y="536"/>
                  </a:lnTo>
                  <a:lnTo>
                    <a:pt x="2021" y="357"/>
                  </a:lnTo>
                  <a:lnTo>
                    <a:pt x="1843" y="219"/>
                  </a:lnTo>
                  <a:lnTo>
                    <a:pt x="1645" y="100"/>
                  </a:lnTo>
                  <a:lnTo>
                    <a:pt x="1407" y="40"/>
                  </a:lnTo>
                  <a:lnTo>
                    <a:pt x="1308" y="20"/>
                  </a:lnTo>
                  <a:lnTo>
                    <a:pt x="1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3203964" y="2276933"/>
              <a:ext cx="80543" cy="81261"/>
            </a:xfrm>
            <a:custGeom>
              <a:avLst/>
              <a:gdLst/>
              <a:ahLst/>
              <a:cxnLst/>
              <a:rect l="l" t="t" r="r" b="b"/>
              <a:pathLst>
                <a:path w="2358" h="2379" fill="none" extrusionOk="0">
                  <a:moveTo>
                    <a:pt x="1169" y="1"/>
                  </a:moveTo>
                  <a:lnTo>
                    <a:pt x="1169" y="1"/>
                  </a:lnTo>
                  <a:lnTo>
                    <a:pt x="1050" y="20"/>
                  </a:lnTo>
                  <a:lnTo>
                    <a:pt x="931" y="40"/>
                  </a:lnTo>
                  <a:lnTo>
                    <a:pt x="713" y="100"/>
                  </a:lnTo>
                  <a:lnTo>
                    <a:pt x="515" y="219"/>
                  </a:lnTo>
                  <a:lnTo>
                    <a:pt x="337" y="357"/>
                  </a:lnTo>
                  <a:lnTo>
                    <a:pt x="198" y="536"/>
                  </a:lnTo>
                  <a:lnTo>
                    <a:pt x="79" y="734"/>
                  </a:lnTo>
                  <a:lnTo>
                    <a:pt x="20" y="952"/>
                  </a:lnTo>
                  <a:lnTo>
                    <a:pt x="0" y="1071"/>
                  </a:lnTo>
                  <a:lnTo>
                    <a:pt x="0" y="1189"/>
                  </a:lnTo>
                  <a:lnTo>
                    <a:pt x="0" y="1189"/>
                  </a:lnTo>
                  <a:lnTo>
                    <a:pt x="0" y="1308"/>
                  </a:lnTo>
                  <a:lnTo>
                    <a:pt x="20" y="1427"/>
                  </a:lnTo>
                  <a:lnTo>
                    <a:pt x="79" y="1645"/>
                  </a:lnTo>
                  <a:lnTo>
                    <a:pt x="198" y="1863"/>
                  </a:lnTo>
                  <a:lnTo>
                    <a:pt x="337" y="2022"/>
                  </a:lnTo>
                  <a:lnTo>
                    <a:pt x="515" y="2180"/>
                  </a:lnTo>
                  <a:lnTo>
                    <a:pt x="713" y="2279"/>
                  </a:lnTo>
                  <a:lnTo>
                    <a:pt x="931" y="2358"/>
                  </a:lnTo>
                  <a:lnTo>
                    <a:pt x="1050" y="2378"/>
                  </a:lnTo>
                  <a:lnTo>
                    <a:pt x="1169" y="2378"/>
                  </a:lnTo>
                  <a:lnTo>
                    <a:pt x="1169" y="2378"/>
                  </a:lnTo>
                  <a:lnTo>
                    <a:pt x="1308" y="2378"/>
                  </a:lnTo>
                  <a:lnTo>
                    <a:pt x="1407" y="2358"/>
                  </a:lnTo>
                  <a:lnTo>
                    <a:pt x="1645" y="2279"/>
                  </a:lnTo>
                  <a:lnTo>
                    <a:pt x="1843" y="2180"/>
                  </a:lnTo>
                  <a:lnTo>
                    <a:pt x="2021" y="2022"/>
                  </a:lnTo>
                  <a:lnTo>
                    <a:pt x="2160" y="1863"/>
                  </a:lnTo>
                  <a:lnTo>
                    <a:pt x="2259" y="1645"/>
                  </a:lnTo>
                  <a:lnTo>
                    <a:pt x="2338" y="1427"/>
                  </a:lnTo>
                  <a:lnTo>
                    <a:pt x="2358" y="1308"/>
                  </a:lnTo>
                  <a:lnTo>
                    <a:pt x="2358" y="1189"/>
                  </a:lnTo>
                  <a:lnTo>
                    <a:pt x="2358" y="1189"/>
                  </a:lnTo>
                  <a:lnTo>
                    <a:pt x="2358" y="1071"/>
                  </a:lnTo>
                  <a:lnTo>
                    <a:pt x="2338" y="952"/>
                  </a:lnTo>
                  <a:lnTo>
                    <a:pt x="2259" y="734"/>
                  </a:lnTo>
                  <a:lnTo>
                    <a:pt x="2160" y="536"/>
                  </a:lnTo>
                  <a:lnTo>
                    <a:pt x="2021" y="357"/>
                  </a:lnTo>
                  <a:lnTo>
                    <a:pt x="1843" y="219"/>
                  </a:lnTo>
                  <a:lnTo>
                    <a:pt x="1645" y="100"/>
                  </a:lnTo>
                  <a:lnTo>
                    <a:pt x="1407" y="40"/>
                  </a:lnTo>
                  <a:lnTo>
                    <a:pt x="1308" y="20"/>
                  </a:lnTo>
                  <a:lnTo>
                    <a:pt x="116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3218174" y="2291144"/>
              <a:ext cx="52124" cy="52842"/>
            </a:xfrm>
            <a:custGeom>
              <a:avLst/>
              <a:gdLst/>
              <a:ahLst/>
              <a:cxnLst/>
              <a:rect l="l" t="t" r="r" b="b"/>
              <a:pathLst>
                <a:path w="1526" h="1547" fill="none" extrusionOk="0">
                  <a:moveTo>
                    <a:pt x="753" y="1546"/>
                  </a:moveTo>
                  <a:lnTo>
                    <a:pt x="753" y="1546"/>
                  </a:lnTo>
                  <a:lnTo>
                    <a:pt x="614" y="1526"/>
                  </a:lnTo>
                  <a:lnTo>
                    <a:pt x="456" y="1487"/>
                  </a:lnTo>
                  <a:lnTo>
                    <a:pt x="337" y="1407"/>
                  </a:lnTo>
                  <a:lnTo>
                    <a:pt x="218" y="1328"/>
                  </a:lnTo>
                  <a:lnTo>
                    <a:pt x="119" y="1209"/>
                  </a:lnTo>
                  <a:lnTo>
                    <a:pt x="60" y="1071"/>
                  </a:lnTo>
                  <a:lnTo>
                    <a:pt x="0" y="932"/>
                  </a:lnTo>
                  <a:lnTo>
                    <a:pt x="0" y="773"/>
                  </a:lnTo>
                  <a:lnTo>
                    <a:pt x="0" y="773"/>
                  </a:lnTo>
                  <a:lnTo>
                    <a:pt x="0" y="615"/>
                  </a:lnTo>
                  <a:lnTo>
                    <a:pt x="60" y="476"/>
                  </a:lnTo>
                  <a:lnTo>
                    <a:pt x="119" y="338"/>
                  </a:lnTo>
                  <a:lnTo>
                    <a:pt x="218" y="238"/>
                  </a:lnTo>
                  <a:lnTo>
                    <a:pt x="337" y="139"/>
                  </a:lnTo>
                  <a:lnTo>
                    <a:pt x="456" y="60"/>
                  </a:lnTo>
                  <a:lnTo>
                    <a:pt x="614" y="20"/>
                  </a:lnTo>
                  <a:lnTo>
                    <a:pt x="753" y="1"/>
                  </a:lnTo>
                  <a:lnTo>
                    <a:pt x="753" y="1"/>
                  </a:lnTo>
                  <a:lnTo>
                    <a:pt x="912" y="20"/>
                  </a:lnTo>
                  <a:lnTo>
                    <a:pt x="1070" y="60"/>
                  </a:lnTo>
                  <a:lnTo>
                    <a:pt x="1189" y="139"/>
                  </a:lnTo>
                  <a:lnTo>
                    <a:pt x="1308" y="238"/>
                  </a:lnTo>
                  <a:lnTo>
                    <a:pt x="1407" y="338"/>
                  </a:lnTo>
                  <a:lnTo>
                    <a:pt x="1466" y="476"/>
                  </a:lnTo>
                  <a:lnTo>
                    <a:pt x="1506" y="615"/>
                  </a:lnTo>
                  <a:lnTo>
                    <a:pt x="1526" y="773"/>
                  </a:lnTo>
                  <a:lnTo>
                    <a:pt x="1526" y="773"/>
                  </a:lnTo>
                  <a:lnTo>
                    <a:pt x="1506" y="932"/>
                  </a:lnTo>
                  <a:lnTo>
                    <a:pt x="1466" y="1071"/>
                  </a:lnTo>
                  <a:lnTo>
                    <a:pt x="1407" y="1209"/>
                  </a:lnTo>
                  <a:lnTo>
                    <a:pt x="1308" y="1328"/>
                  </a:lnTo>
                  <a:lnTo>
                    <a:pt x="1189" y="1407"/>
                  </a:lnTo>
                  <a:lnTo>
                    <a:pt x="1070" y="1487"/>
                  </a:lnTo>
                  <a:lnTo>
                    <a:pt x="912" y="1526"/>
                  </a:lnTo>
                  <a:lnTo>
                    <a:pt x="753" y="1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8"/>
            <p:cNvSpPr/>
            <p:nvPr/>
          </p:nvSpPr>
          <p:spPr>
            <a:xfrm>
              <a:off x="3277031" y="2266105"/>
              <a:ext cx="18992" cy="18992"/>
            </a:xfrm>
            <a:custGeom>
              <a:avLst/>
              <a:gdLst/>
              <a:ahLst/>
              <a:cxnLst/>
              <a:rect l="l" t="t" r="r" b="b"/>
              <a:pathLst>
                <a:path w="556" h="556" extrusionOk="0">
                  <a:moveTo>
                    <a:pt x="278" y="1"/>
                  </a:moveTo>
                  <a:lnTo>
                    <a:pt x="159" y="20"/>
                  </a:lnTo>
                  <a:lnTo>
                    <a:pt x="80" y="80"/>
                  </a:lnTo>
                  <a:lnTo>
                    <a:pt x="21" y="179"/>
                  </a:lnTo>
                  <a:lnTo>
                    <a:pt x="1" y="278"/>
                  </a:lnTo>
                  <a:lnTo>
                    <a:pt x="21" y="377"/>
                  </a:lnTo>
                  <a:lnTo>
                    <a:pt x="80" y="476"/>
                  </a:lnTo>
                  <a:lnTo>
                    <a:pt x="159" y="536"/>
                  </a:lnTo>
                  <a:lnTo>
                    <a:pt x="278" y="555"/>
                  </a:lnTo>
                  <a:lnTo>
                    <a:pt x="377" y="536"/>
                  </a:lnTo>
                  <a:lnTo>
                    <a:pt x="457" y="476"/>
                  </a:lnTo>
                  <a:lnTo>
                    <a:pt x="516" y="377"/>
                  </a:lnTo>
                  <a:lnTo>
                    <a:pt x="556" y="278"/>
                  </a:lnTo>
                  <a:lnTo>
                    <a:pt x="516" y="179"/>
                  </a:lnTo>
                  <a:lnTo>
                    <a:pt x="457" y="80"/>
                  </a:lnTo>
                  <a:lnTo>
                    <a:pt x="377" y="20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2449278" y="2174045"/>
              <a:ext cx="287674" cy="286991"/>
            </a:xfrm>
            <a:custGeom>
              <a:avLst/>
              <a:gdLst/>
              <a:ahLst/>
              <a:cxnLst/>
              <a:rect l="l" t="t" r="r" b="b"/>
              <a:pathLst>
                <a:path w="8422" h="8402" extrusionOk="0">
                  <a:moveTo>
                    <a:pt x="4221" y="1"/>
                  </a:moveTo>
                  <a:lnTo>
                    <a:pt x="3785" y="21"/>
                  </a:lnTo>
                  <a:lnTo>
                    <a:pt x="3369" y="80"/>
                  </a:lnTo>
                  <a:lnTo>
                    <a:pt x="2973" y="179"/>
                  </a:lnTo>
                  <a:lnTo>
                    <a:pt x="2577" y="338"/>
                  </a:lnTo>
                  <a:lnTo>
                    <a:pt x="2200" y="516"/>
                  </a:lnTo>
                  <a:lnTo>
                    <a:pt x="1863" y="714"/>
                  </a:lnTo>
                  <a:lnTo>
                    <a:pt x="1546" y="952"/>
                  </a:lnTo>
                  <a:lnTo>
                    <a:pt x="1249" y="1229"/>
                  </a:lnTo>
                  <a:lnTo>
                    <a:pt x="972" y="1527"/>
                  </a:lnTo>
                  <a:lnTo>
                    <a:pt x="734" y="1844"/>
                  </a:lnTo>
                  <a:lnTo>
                    <a:pt x="516" y="2200"/>
                  </a:lnTo>
                  <a:lnTo>
                    <a:pt x="338" y="2577"/>
                  </a:lnTo>
                  <a:lnTo>
                    <a:pt x="199" y="2953"/>
                  </a:lnTo>
                  <a:lnTo>
                    <a:pt x="100" y="3349"/>
                  </a:lnTo>
                  <a:lnTo>
                    <a:pt x="21" y="3766"/>
                  </a:lnTo>
                  <a:lnTo>
                    <a:pt x="1" y="4201"/>
                  </a:lnTo>
                  <a:lnTo>
                    <a:pt x="21" y="4637"/>
                  </a:lnTo>
                  <a:lnTo>
                    <a:pt x="100" y="5053"/>
                  </a:lnTo>
                  <a:lnTo>
                    <a:pt x="199" y="5450"/>
                  </a:lnTo>
                  <a:lnTo>
                    <a:pt x="338" y="5846"/>
                  </a:lnTo>
                  <a:lnTo>
                    <a:pt x="516" y="6203"/>
                  </a:lnTo>
                  <a:lnTo>
                    <a:pt x="734" y="6559"/>
                  </a:lnTo>
                  <a:lnTo>
                    <a:pt x="972" y="6876"/>
                  </a:lnTo>
                  <a:lnTo>
                    <a:pt x="1249" y="7173"/>
                  </a:lnTo>
                  <a:lnTo>
                    <a:pt x="1546" y="7451"/>
                  </a:lnTo>
                  <a:lnTo>
                    <a:pt x="1863" y="7689"/>
                  </a:lnTo>
                  <a:lnTo>
                    <a:pt x="2200" y="7907"/>
                  </a:lnTo>
                  <a:lnTo>
                    <a:pt x="2577" y="8085"/>
                  </a:lnTo>
                  <a:lnTo>
                    <a:pt x="2973" y="8224"/>
                  </a:lnTo>
                  <a:lnTo>
                    <a:pt x="3369" y="8323"/>
                  </a:lnTo>
                  <a:lnTo>
                    <a:pt x="3785" y="8382"/>
                  </a:lnTo>
                  <a:lnTo>
                    <a:pt x="4221" y="8402"/>
                  </a:lnTo>
                  <a:lnTo>
                    <a:pt x="4637" y="8382"/>
                  </a:lnTo>
                  <a:lnTo>
                    <a:pt x="5053" y="8323"/>
                  </a:lnTo>
                  <a:lnTo>
                    <a:pt x="5469" y="8224"/>
                  </a:lnTo>
                  <a:lnTo>
                    <a:pt x="5846" y="8085"/>
                  </a:lnTo>
                  <a:lnTo>
                    <a:pt x="6222" y="7907"/>
                  </a:lnTo>
                  <a:lnTo>
                    <a:pt x="6559" y="7689"/>
                  </a:lnTo>
                  <a:lnTo>
                    <a:pt x="6896" y="7451"/>
                  </a:lnTo>
                  <a:lnTo>
                    <a:pt x="7193" y="7173"/>
                  </a:lnTo>
                  <a:lnTo>
                    <a:pt x="7451" y="6876"/>
                  </a:lnTo>
                  <a:lnTo>
                    <a:pt x="7708" y="6559"/>
                  </a:lnTo>
                  <a:lnTo>
                    <a:pt x="7906" y="6203"/>
                  </a:lnTo>
                  <a:lnTo>
                    <a:pt x="8085" y="5846"/>
                  </a:lnTo>
                  <a:lnTo>
                    <a:pt x="8223" y="5450"/>
                  </a:lnTo>
                  <a:lnTo>
                    <a:pt x="8342" y="5053"/>
                  </a:lnTo>
                  <a:lnTo>
                    <a:pt x="8402" y="4637"/>
                  </a:lnTo>
                  <a:lnTo>
                    <a:pt x="8422" y="4201"/>
                  </a:lnTo>
                  <a:lnTo>
                    <a:pt x="8402" y="3766"/>
                  </a:lnTo>
                  <a:lnTo>
                    <a:pt x="8342" y="3349"/>
                  </a:lnTo>
                  <a:lnTo>
                    <a:pt x="8223" y="2953"/>
                  </a:lnTo>
                  <a:lnTo>
                    <a:pt x="8085" y="2577"/>
                  </a:lnTo>
                  <a:lnTo>
                    <a:pt x="7906" y="2200"/>
                  </a:lnTo>
                  <a:lnTo>
                    <a:pt x="7708" y="1844"/>
                  </a:lnTo>
                  <a:lnTo>
                    <a:pt x="7451" y="1527"/>
                  </a:lnTo>
                  <a:lnTo>
                    <a:pt x="7193" y="1229"/>
                  </a:lnTo>
                  <a:lnTo>
                    <a:pt x="6896" y="952"/>
                  </a:lnTo>
                  <a:lnTo>
                    <a:pt x="6559" y="714"/>
                  </a:lnTo>
                  <a:lnTo>
                    <a:pt x="6222" y="516"/>
                  </a:lnTo>
                  <a:lnTo>
                    <a:pt x="5846" y="338"/>
                  </a:lnTo>
                  <a:lnTo>
                    <a:pt x="5469" y="179"/>
                  </a:lnTo>
                  <a:lnTo>
                    <a:pt x="5053" y="80"/>
                  </a:lnTo>
                  <a:lnTo>
                    <a:pt x="4637" y="21"/>
                  </a:lnTo>
                  <a:lnTo>
                    <a:pt x="42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8"/>
            <p:cNvSpPr/>
            <p:nvPr/>
          </p:nvSpPr>
          <p:spPr>
            <a:xfrm>
              <a:off x="2516982" y="2255276"/>
              <a:ext cx="152991" cy="124572"/>
            </a:xfrm>
            <a:custGeom>
              <a:avLst/>
              <a:gdLst/>
              <a:ahLst/>
              <a:cxnLst/>
              <a:rect l="l" t="t" r="r" b="b"/>
              <a:pathLst>
                <a:path w="4479" h="3647" extrusionOk="0">
                  <a:moveTo>
                    <a:pt x="3091" y="1"/>
                  </a:moveTo>
                  <a:lnTo>
                    <a:pt x="2992" y="20"/>
                  </a:lnTo>
                  <a:lnTo>
                    <a:pt x="2873" y="40"/>
                  </a:lnTo>
                  <a:lnTo>
                    <a:pt x="2774" y="60"/>
                  </a:lnTo>
                  <a:lnTo>
                    <a:pt x="2695" y="100"/>
                  </a:lnTo>
                  <a:lnTo>
                    <a:pt x="2516" y="219"/>
                  </a:lnTo>
                  <a:lnTo>
                    <a:pt x="2378" y="357"/>
                  </a:lnTo>
                  <a:lnTo>
                    <a:pt x="2259" y="516"/>
                  </a:lnTo>
                  <a:lnTo>
                    <a:pt x="2199" y="714"/>
                  </a:lnTo>
                  <a:lnTo>
                    <a:pt x="2180" y="813"/>
                  </a:lnTo>
                  <a:lnTo>
                    <a:pt x="2180" y="912"/>
                  </a:lnTo>
                  <a:lnTo>
                    <a:pt x="2180" y="1031"/>
                  </a:lnTo>
                  <a:lnTo>
                    <a:pt x="2199" y="1130"/>
                  </a:lnTo>
                  <a:lnTo>
                    <a:pt x="1922" y="1110"/>
                  </a:lnTo>
                  <a:lnTo>
                    <a:pt x="1645" y="1051"/>
                  </a:lnTo>
                  <a:lnTo>
                    <a:pt x="1387" y="952"/>
                  </a:lnTo>
                  <a:lnTo>
                    <a:pt x="1130" y="853"/>
                  </a:lnTo>
                  <a:lnTo>
                    <a:pt x="892" y="714"/>
                  </a:lnTo>
                  <a:lnTo>
                    <a:pt x="674" y="555"/>
                  </a:lnTo>
                  <a:lnTo>
                    <a:pt x="476" y="377"/>
                  </a:lnTo>
                  <a:lnTo>
                    <a:pt x="297" y="179"/>
                  </a:lnTo>
                  <a:lnTo>
                    <a:pt x="238" y="337"/>
                  </a:lnTo>
                  <a:lnTo>
                    <a:pt x="178" y="496"/>
                  </a:lnTo>
                  <a:lnTo>
                    <a:pt x="178" y="674"/>
                  </a:lnTo>
                  <a:lnTo>
                    <a:pt x="198" y="833"/>
                  </a:lnTo>
                  <a:lnTo>
                    <a:pt x="258" y="1011"/>
                  </a:lnTo>
                  <a:lnTo>
                    <a:pt x="337" y="1150"/>
                  </a:lnTo>
                  <a:lnTo>
                    <a:pt x="456" y="1288"/>
                  </a:lnTo>
                  <a:lnTo>
                    <a:pt x="595" y="1407"/>
                  </a:lnTo>
                  <a:lnTo>
                    <a:pt x="476" y="1388"/>
                  </a:lnTo>
                  <a:lnTo>
                    <a:pt x="377" y="1368"/>
                  </a:lnTo>
                  <a:lnTo>
                    <a:pt x="258" y="1328"/>
                  </a:lnTo>
                  <a:lnTo>
                    <a:pt x="178" y="1288"/>
                  </a:lnTo>
                  <a:lnTo>
                    <a:pt x="178" y="1447"/>
                  </a:lnTo>
                  <a:lnTo>
                    <a:pt x="218" y="1605"/>
                  </a:lnTo>
                  <a:lnTo>
                    <a:pt x="278" y="1744"/>
                  </a:lnTo>
                  <a:lnTo>
                    <a:pt x="377" y="1863"/>
                  </a:lnTo>
                  <a:lnTo>
                    <a:pt x="476" y="1982"/>
                  </a:lnTo>
                  <a:lnTo>
                    <a:pt x="614" y="2081"/>
                  </a:lnTo>
                  <a:lnTo>
                    <a:pt x="753" y="2160"/>
                  </a:lnTo>
                  <a:lnTo>
                    <a:pt x="912" y="2200"/>
                  </a:lnTo>
                  <a:lnTo>
                    <a:pt x="713" y="2240"/>
                  </a:lnTo>
                  <a:lnTo>
                    <a:pt x="595" y="2240"/>
                  </a:lnTo>
                  <a:lnTo>
                    <a:pt x="495" y="2220"/>
                  </a:lnTo>
                  <a:lnTo>
                    <a:pt x="555" y="2339"/>
                  </a:lnTo>
                  <a:lnTo>
                    <a:pt x="614" y="2477"/>
                  </a:lnTo>
                  <a:lnTo>
                    <a:pt x="713" y="2576"/>
                  </a:lnTo>
                  <a:lnTo>
                    <a:pt x="813" y="2675"/>
                  </a:lnTo>
                  <a:lnTo>
                    <a:pt x="931" y="2755"/>
                  </a:lnTo>
                  <a:lnTo>
                    <a:pt x="1070" y="2794"/>
                  </a:lnTo>
                  <a:lnTo>
                    <a:pt x="1209" y="2834"/>
                  </a:lnTo>
                  <a:lnTo>
                    <a:pt x="1347" y="2854"/>
                  </a:lnTo>
                  <a:lnTo>
                    <a:pt x="1209" y="2953"/>
                  </a:lnTo>
                  <a:lnTo>
                    <a:pt x="1050" y="3052"/>
                  </a:lnTo>
                  <a:lnTo>
                    <a:pt x="872" y="3131"/>
                  </a:lnTo>
                  <a:lnTo>
                    <a:pt x="713" y="3171"/>
                  </a:lnTo>
                  <a:lnTo>
                    <a:pt x="535" y="3210"/>
                  </a:lnTo>
                  <a:lnTo>
                    <a:pt x="357" y="3250"/>
                  </a:lnTo>
                  <a:lnTo>
                    <a:pt x="178" y="3250"/>
                  </a:lnTo>
                  <a:lnTo>
                    <a:pt x="0" y="3230"/>
                  </a:lnTo>
                  <a:lnTo>
                    <a:pt x="139" y="3329"/>
                  </a:lnTo>
                  <a:lnTo>
                    <a:pt x="317" y="3409"/>
                  </a:lnTo>
                  <a:lnTo>
                    <a:pt x="476" y="3488"/>
                  </a:lnTo>
                  <a:lnTo>
                    <a:pt x="654" y="3547"/>
                  </a:lnTo>
                  <a:lnTo>
                    <a:pt x="832" y="3587"/>
                  </a:lnTo>
                  <a:lnTo>
                    <a:pt x="1011" y="3626"/>
                  </a:lnTo>
                  <a:lnTo>
                    <a:pt x="1209" y="3646"/>
                  </a:lnTo>
                  <a:lnTo>
                    <a:pt x="1407" y="3646"/>
                  </a:lnTo>
                  <a:lnTo>
                    <a:pt x="1704" y="3626"/>
                  </a:lnTo>
                  <a:lnTo>
                    <a:pt x="2001" y="3587"/>
                  </a:lnTo>
                  <a:lnTo>
                    <a:pt x="2279" y="3508"/>
                  </a:lnTo>
                  <a:lnTo>
                    <a:pt x="2536" y="3409"/>
                  </a:lnTo>
                  <a:lnTo>
                    <a:pt x="2774" y="3270"/>
                  </a:lnTo>
                  <a:lnTo>
                    <a:pt x="2992" y="3131"/>
                  </a:lnTo>
                  <a:lnTo>
                    <a:pt x="3190" y="2953"/>
                  </a:lnTo>
                  <a:lnTo>
                    <a:pt x="3368" y="2774"/>
                  </a:lnTo>
                  <a:lnTo>
                    <a:pt x="3527" y="2557"/>
                  </a:lnTo>
                  <a:lnTo>
                    <a:pt x="3666" y="2339"/>
                  </a:lnTo>
                  <a:lnTo>
                    <a:pt x="3785" y="2121"/>
                  </a:lnTo>
                  <a:lnTo>
                    <a:pt x="3864" y="1883"/>
                  </a:lnTo>
                  <a:lnTo>
                    <a:pt x="3943" y="1645"/>
                  </a:lnTo>
                  <a:lnTo>
                    <a:pt x="3983" y="1407"/>
                  </a:lnTo>
                  <a:lnTo>
                    <a:pt x="4022" y="1150"/>
                  </a:lnTo>
                  <a:lnTo>
                    <a:pt x="4022" y="912"/>
                  </a:lnTo>
                  <a:lnTo>
                    <a:pt x="4141" y="813"/>
                  </a:lnTo>
                  <a:lnTo>
                    <a:pt x="4260" y="694"/>
                  </a:lnTo>
                  <a:lnTo>
                    <a:pt x="4379" y="575"/>
                  </a:lnTo>
                  <a:lnTo>
                    <a:pt x="4478" y="436"/>
                  </a:lnTo>
                  <a:lnTo>
                    <a:pt x="4220" y="536"/>
                  </a:lnTo>
                  <a:lnTo>
                    <a:pt x="3943" y="575"/>
                  </a:lnTo>
                  <a:lnTo>
                    <a:pt x="4082" y="476"/>
                  </a:lnTo>
                  <a:lnTo>
                    <a:pt x="4201" y="357"/>
                  </a:lnTo>
                  <a:lnTo>
                    <a:pt x="4280" y="219"/>
                  </a:lnTo>
                  <a:lnTo>
                    <a:pt x="4359" y="80"/>
                  </a:lnTo>
                  <a:lnTo>
                    <a:pt x="4220" y="139"/>
                  </a:lnTo>
                  <a:lnTo>
                    <a:pt x="4062" y="219"/>
                  </a:lnTo>
                  <a:lnTo>
                    <a:pt x="3923" y="258"/>
                  </a:lnTo>
                  <a:lnTo>
                    <a:pt x="3765" y="298"/>
                  </a:lnTo>
                  <a:lnTo>
                    <a:pt x="3626" y="179"/>
                  </a:lnTo>
                  <a:lnTo>
                    <a:pt x="3468" y="80"/>
                  </a:lnTo>
                  <a:lnTo>
                    <a:pt x="3289" y="20"/>
                  </a:lnTo>
                  <a:lnTo>
                    <a:pt x="3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8"/>
            <p:cNvSpPr/>
            <p:nvPr/>
          </p:nvSpPr>
          <p:spPr>
            <a:xfrm>
              <a:off x="2504104" y="1851888"/>
              <a:ext cx="57555" cy="125905"/>
            </a:xfrm>
            <a:custGeom>
              <a:avLst/>
              <a:gdLst/>
              <a:ahLst/>
              <a:cxnLst/>
              <a:rect l="l" t="t" r="r" b="b"/>
              <a:pathLst>
                <a:path w="1685" h="3686" extrusionOk="0">
                  <a:moveTo>
                    <a:pt x="1" y="1"/>
                  </a:moveTo>
                  <a:lnTo>
                    <a:pt x="1" y="3686"/>
                  </a:lnTo>
                  <a:lnTo>
                    <a:pt x="1685" y="3686"/>
                  </a:lnTo>
                  <a:lnTo>
                    <a:pt x="16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2500039" y="1847823"/>
              <a:ext cx="65002" cy="133351"/>
            </a:xfrm>
            <a:custGeom>
              <a:avLst/>
              <a:gdLst/>
              <a:ahLst/>
              <a:cxnLst/>
              <a:rect l="l" t="t" r="r" b="b"/>
              <a:pathLst>
                <a:path w="1903" h="3904" extrusionOk="0">
                  <a:moveTo>
                    <a:pt x="1685" y="238"/>
                  </a:moveTo>
                  <a:lnTo>
                    <a:pt x="1685" y="3686"/>
                  </a:lnTo>
                  <a:lnTo>
                    <a:pt x="219" y="3686"/>
                  </a:lnTo>
                  <a:lnTo>
                    <a:pt x="219" y="238"/>
                  </a:lnTo>
                  <a:close/>
                  <a:moveTo>
                    <a:pt x="120" y="1"/>
                  </a:moveTo>
                  <a:lnTo>
                    <a:pt x="80" y="21"/>
                  </a:lnTo>
                  <a:lnTo>
                    <a:pt x="40" y="40"/>
                  </a:lnTo>
                  <a:lnTo>
                    <a:pt x="21" y="80"/>
                  </a:lnTo>
                  <a:lnTo>
                    <a:pt x="1" y="120"/>
                  </a:lnTo>
                  <a:lnTo>
                    <a:pt x="1" y="3805"/>
                  </a:lnTo>
                  <a:lnTo>
                    <a:pt x="21" y="3845"/>
                  </a:lnTo>
                  <a:lnTo>
                    <a:pt x="40" y="3884"/>
                  </a:lnTo>
                  <a:lnTo>
                    <a:pt x="80" y="3904"/>
                  </a:lnTo>
                  <a:lnTo>
                    <a:pt x="1843" y="3904"/>
                  </a:lnTo>
                  <a:lnTo>
                    <a:pt x="1883" y="3884"/>
                  </a:lnTo>
                  <a:lnTo>
                    <a:pt x="1903" y="3845"/>
                  </a:lnTo>
                  <a:lnTo>
                    <a:pt x="1903" y="3805"/>
                  </a:lnTo>
                  <a:lnTo>
                    <a:pt x="1903" y="120"/>
                  </a:lnTo>
                  <a:lnTo>
                    <a:pt x="1903" y="80"/>
                  </a:lnTo>
                  <a:lnTo>
                    <a:pt x="1883" y="40"/>
                  </a:lnTo>
                  <a:lnTo>
                    <a:pt x="1843" y="21"/>
                  </a:lnTo>
                  <a:lnTo>
                    <a:pt x="18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2590084" y="1814654"/>
              <a:ext cx="58204" cy="163136"/>
            </a:xfrm>
            <a:custGeom>
              <a:avLst/>
              <a:gdLst/>
              <a:ahLst/>
              <a:cxnLst/>
              <a:rect l="l" t="t" r="r" b="b"/>
              <a:pathLst>
                <a:path w="1704" h="4776" extrusionOk="0">
                  <a:moveTo>
                    <a:pt x="0" y="1"/>
                  </a:moveTo>
                  <a:lnTo>
                    <a:pt x="0" y="4776"/>
                  </a:lnTo>
                  <a:lnTo>
                    <a:pt x="1704" y="4776"/>
                  </a:lnTo>
                  <a:lnTo>
                    <a:pt x="17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2586668" y="1810589"/>
              <a:ext cx="65036" cy="170583"/>
            </a:xfrm>
            <a:custGeom>
              <a:avLst/>
              <a:gdLst/>
              <a:ahLst/>
              <a:cxnLst/>
              <a:rect l="l" t="t" r="r" b="b"/>
              <a:pathLst>
                <a:path w="1904" h="4994" extrusionOk="0">
                  <a:moveTo>
                    <a:pt x="1685" y="219"/>
                  </a:moveTo>
                  <a:lnTo>
                    <a:pt x="1685" y="4776"/>
                  </a:lnTo>
                  <a:lnTo>
                    <a:pt x="219" y="4776"/>
                  </a:lnTo>
                  <a:lnTo>
                    <a:pt x="219" y="219"/>
                  </a:lnTo>
                  <a:close/>
                  <a:moveTo>
                    <a:pt x="100" y="1"/>
                  </a:moveTo>
                  <a:lnTo>
                    <a:pt x="60" y="21"/>
                  </a:lnTo>
                  <a:lnTo>
                    <a:pt x="21" y="41"/>
                  </a:lnTo>
                  <a:lnTo>
                    <a:pt x="1" y="80"/>
                  </a:lnTo>
                  <a:lnTo>
                    <a:pt x="1" y="120"/>
                  </a:lnTo>
                  <a:lnTo>
                    <a:pt x="1" y="4895"/>
                  </a:lnTo>
                  <a:lnTo>
                    <a:pt x="1" y="4935"/>
                  </a:lnTo>
                  <a:lnTo>
                    <a:pt x="21" y="4974"/>
                  </a:lnTo>
                  <a:lnTo>
                    <a:pt x="60" y="4994"/>
                  </a:lnTo>
                  <a:lnTo>
                    <a:pt x="1844" y="4994"/>
                  </a:lnTo>
                  <a:lnTo>
                    <a:pt x="1883" y="4974"/>
                  </a:lnTo>
                  <a:lnTo>
                    <a:pt x="1903" y="4935"/>
                  </a:lnTo>
                  <a:lnTo>
                    <a:pt x="1903" y="4895"/>
                  </a:lnTo>
                  <a:lnTo>
                    <a:pt x="1903" y="120"/>
                  </a:lnTo>
                  <a:lnTo>
                    <a:pt x="1903" y="80"/>
                  </a:lnTo>
                  <a:lnTo>
                    <a:pt x="1883" y="41"/>
                  </a:lnTo>
                  <a:lnTo>
                    <a:pt x="1844" y="21"/>
                  </a:lnTo>
                  <a:lnTo>
                    <a:pt x="18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2676712" y="1764576"/>
              <a:ext cx="57555" cy="213211"/>
            </a:xfrm>
            <a:custGeom>
              <a:avLst/>
              <a:gdLst/>
              <a:ahLst/>
              <a:cxnLst/>
              <a:rect l="l" t="t" r="r" b="b"/>
              <a:pathLst>
                <a:path w="1685" h="6242" extrusionOk="0">
                  <a:moveTo>
                    <a:pt x="0" y="1"/>
                  </a:moveTo>
                  <a:lnTo>
                    <a:pt x="0" y="6242"/>
                  </a:lnTo>
                  <a:lnTo>
                    <a:pt x="1684" y="6242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2673330" y="1761195"/>
              <a:ext cx="65002" cy="219974"/>
            </a:xfrm>
            <a:custGeom>
              <a:avLst/>
              <a:gdLst/>
              <a:ahLst/>
              <a:cxnLst/>
              <a:rect l="l" t="t" r="r" b="b"/>
              <a:pathLst>
                <a:path w="1903" h="6440" extrusionOk="0">
                  <a:moveTo>
                    <a:pt x="1684" y="218"/>
                  </a:moveTo>
                  <a:lnTo>
                    <a:pt x="1684" y="6222"/>
                  </a:lnTo>
                  <a:lnTo>
                    <a:pt x="218" y="6222"/>
                  </a:lnTo>
                  <a:lnTo>
                    <a:pt x="218" y="218"/>
                  </a:lnTo>
                  <a:close/>
                  <a:moveTo>
                    <a:pt x="60" y="1"/>
                  </a:moveTo>
                  <a:lnTo>
                    <a:pt x="20" y="20"/>
                  </a:lnTo>
                  <a:lnTo>
                    <a:pt x="0" y="60"/>
                  </a:lnTo>
                  <a:lnTo>
                    <a:pt x="0" y="100"/>
                  </a:lnTo>
                  <a:lnTo>
                    <a:pt x="0" y="6341"/>
                  </a:lnTo>
                  <a:lnTo>
                    <a:pt x="0" y="6381"/>
                  </a:lnTo>
                  <a:lnTo>
                    <a:pt x="20" y="6420"/>
                  </a:lnTo>
                  <a:lnTo>
                    <a:pt x="60" y="6440"/>
                  </a:lnTo>
                  <a:lnTo>
                    <a:pt x="1843" y="6440"/>
                  </a:lnTo>
                  <a:lnTo>
                    <a:pt x="1863" y="6420"/>
                  </a:lnTo>
                  <a:lnTo>
                    <a:pt x="1902" y="6381"/>
                  </a:lnTo>
                  <a:lnTo>
                    <a:pt x="1902" y="6341"/>
                  </a:lnTo>
                  <a:lnTo>
                    <a:pt x="1902" y="100"/>
                  </a:lnTo>
                  <a:lnTo>
                    <a:pt x="1902" y="60"/>
                  </a:lnTo>
                  <a:lnTo>
                    <a:pt x="1863" y="20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2763341" y="1717197"/>
              <a:ext cx="57555" cy="260588"/>
            </a:xfrm>
            <a:custGeom>
              <a:avLst/>
              <a:gdLst/>
              <a:ahLst/>
              <a:cxnLst/>
              <a:rect l="l" t="t" r="r" b="b"/>
              <a:pathLst>
                <a:path w="1685" h="7629" extrusionOk="0">
                  <a:moveTo>
                    <a:pt x="0" y="1"/>
                  </a:moveTo>
                  <a:lnTo>
                    <a:pt x="0" y="7629"/>
                  </a:lnTo>
                  <a:lnTo>
                    <a:pt x="1684" y="7629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2759276" y="1713816"/>
              <a:ext cx="65685" cy="267351"/>
            </a:xfrm>
            <a:custGeom>
              <a:avLst/>
              <a:gdLst/>
              <a:ahLst/>
              <a:cxnLst/>
              <a:rect l="l" t="t" r="r" b="b"/>
              <a:pathLst>
                <a:path w="1923" h="7827" extrusionOk="0">
                  <a:moveTo>
                    <a:pt x="1685" y="219"/>
                  </a:moveTo>
                  <a:lnTo>
                    <a:pt x="1685" y="7609"/>
                  </a:lnTo>
                  <a:lnTo>
                    <a:pt x="238" y="7609"/>
                  </a:lnTo>
                  <a:lnTo>
                    <a:pt x="238" y="219"/>
                  </a:lnTo>
                  <a:close/>
                  <a:moveTo>
                    <a:pt x="80" y="1"/>
                  </a:moveTo>
                  <a:lnTo>
                    <a:pt x="40" y="20"/>
                  </a:lnTo>
                  <a:lnTo>
                    <a:pt x="20" y="60"/>
                  </a:lnTo>
                  <a:lnTo>
                    <a:pt x="0" y="100"/>
                  </a:lnTo>
                  <a:lnTo>
                    <a:pt x="0" y="7728"/>
                  </a:lnTo>
                  <a:lnTo>
                    <a:pt x="20" y="7768"/>
                  </a:lnTo>
                  <a:lnTo>
                    <a:pt x="40" y="7807"/>
                  </a:lnTo>
                  <a:lnTo>
                    <a:pt x="80" y="7827"/>
                  </a:lnTo>
                  <a:lnTo>
                    <a:pt x="1843" y="7827"/>
                  </a:lnTo>
                  <a:lnTo>
                    <a:pt x="1883" y="7807"/>
                  </a:lnTo>
                  <a:lnTo>
                    <a:pt x="1903" y="7768"/>
                  </a:lnTo>
                  <a:lnTo>
                    <a:pt x="1922" y="7728"/>
                  </a:lnTo>
                  <a:lnTo>
                    <a:pt x="1922" y="100"/>
                  </a:lnTo>
                  <a:lnTo>
                    <a:pt x="1903" y="60"/>
                  </a:lnTo>
                  <a:lnTo>
                    <a:pt x="1883" y="20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2856049" y="1717880"/>
              <a:ext cx="32518" cy="7480"/>
            </a:xfrm>
            <a:custGeom>
              <a:avLst/>
              <a:gdLst/>
              <a:ahLst/>
              <a:cxnLst/>
              <a:rect l="l" t="t" r="r" b="b"/>
              <a:pathLst>
                <a:path w="952" h="219" extrusionOk="0">
                  <a:moveTo>
                    <a:pt x="100" y="0"/>
                  </a:moveTo>
                  <a:lnTo>
                    <a:pt x="60" y="20"/>
                  </a:lnTo>
                  <a:lnTo>
                    <a:pt x="21" y="40"/>
                  </a:lnTo>
                  <a:lnTo>
                    <a:pt x="1" y="80"/>
                  </a:lnTo>
                  <a:lnTo>
                    <a:pt x="1" y="119"/>
                  </a:lnTo>
                  <a:lnTo>
                    <a:pt x="1" y="159"/>
                  </a:lnTo>
                  <a:lnTo>
                    <a:pt x="21" y="199"/>
                  </a:lnTo>
                  <a:lnTo>
                    <a:pt x="60" y="218"/>
                  </a:lnTo>
                  <a:lnTo>
                    <a:pt x="873" y="218"/>
                  </a:lnTo>
                  <a:lnTo>
                    <a:pt x="912" y="199"/>
                  </a:lnTo>
                  <a:lnTo>
                    <a:pt x="932" y="159"/>
                  </a:lnTo>
                  <a:lnTo>
                    <a:pt x="952" y="119"/>
                  </a:lnTo>
                  <a:lnTo>
                    <a:pt x="932" y="80"/>
                  </a:lnTo>
                  <a:lnTo>
                    <a:pt x="912" y="40"/>
                  </a:lnTo>
                  <a:lnTo>
                    <a:pt x="873" y="2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2856049" y="1765260"/>
              <a:ext cx="32518" cy="7480"/>
            </a:xfrm>
            <a:custGeom>
              <a:avLst/>
              <a:gdLst/>
              <a:ahLst/>
              <a:cxnLst/>
              <a:rect l="l" t="t" r="r" b="b"/>
              <a:pathLst>
                <a:path w="952" h="219" extrusionOk="0">
                  <a:moveTo>
                    <a:pt x="60" y="0"/>
                  </a:moveTo>
                  <a:lnTo>
                    <a:pt x="21" y="40"/>
                  </a:lnTo>
                  <a:lnTo>
                    <a:pt x="1" y="60"/>
                  </a:lnTo>
                  <a:lnTo>
                    <a:pt x="1" y="119"/>
                  </a:lnTo>
                  <a:lnTo>
                    <a:pt x="1" y="159"/>
                  </a:lnTo>
                  <a:lnTo>
                    <a:pt x="21" y="199"/>
                  </a:lnTo>
                  <a:lnTo>
                    <a:pt x="60" y="218"/>
                  </a:lnTo>
                  <a:lnTo>
                    <a:pt x="873" y="218"/>
                  </a:lnTo>
                  <a:lnTo>
                    <a:pt x="912" y="199"/>
                  </a:lnTo>
                  <a:lnTo>
                    <a:pt x="932" y="159"/>
                  </a:lnTo>
                  <a:lnTo>
                    <a:pt x="952" y="119"/>
                  </a:lnTo>
                  <a:lnTo>
                    <a:pt x="932" y="60"/>
                  </a:lnTo>
                  <a:lnTo>
                    <a:pt x="912" y="40"/>
                  </a:lnTo>
                  <a:lnTo>
                    <a:pt x="8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2856049" y="1812639"/>
              <a:ext cx="32518" cy="7480"/>
            </a:xfrm>
            <a:custGeom>
              <a:avLst/>
              <a:gdLst/>
              <a:ahLst/>
              <a:cxnLst/>
              <a:rect l="l" t="t" r="r" b="b"/>
              <a:pathLst>
                <a:path w="952" h="219" extrusionOk="0">
                  <a:moveTo>
                    <a:pt x="60" y="0"/>
                  </a:moveTo>
                  <a:lnTo>
                    <a:pt x="21" y="40"/>
                  </a:lnTo>
                  <a:lnTo>
                    <a:pt x="1" y="60"/>
                  </a:lnTo>
                  <a:lnTo>
                    <a:pt x="1" y="119"/>
                  </a:lnTo>
                  <a:lnTo>
                    <a:pt x="1" y="159"/>
                  </a:lnTo>
                  <a:lnTo>
                    <a:pt x="21" y="179"/>
                  </a:lnTo>
                  <a:lnTo>
                    <a:pt x="60" y="218"/>
                  </a:lnTo>
                  <a:lnTo>
                    <a:pt x="873" y="218"/>
                  </a:lnTo>
                  <a:lnTo>
                    <a:pt x="912" y="179"/>
                  </a:lnTo>
                  <a:lnTo>
                    <a:pt x="932" y="159"/>
                  </a:lnTo>
                  <a:lnTo>
                    <a:pt x="952" y="119"/>
                  </a:lnTo>
                  <a:lnTo>
                    <a:pt x="932" y="60"/>
                  </a:lnTo>
                  <a:lnTo>
                    <a:pt x="912" y="40"/>
                  </a:lnTo>
                  <a:lnTo>
                    <a:pt x="8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2856049" y="1860018"/>
              <a:ext cx="32518" cy="7480"/>
            </a:xfrm>
            <a:custGeom>
              <a:avLst/>
              <a:gdLst/>
              <a:ahLst/>
              <a:cxnLst/>
              <a:rect l="l" t="t" r="r" b="b"/>
              <a:pathLst>
                <a:path w="952" h="219" extrusionOk="0">
                  <a:moveTo>
                    <a:pt x="60" y="0"/>
                  </a:moveTo>
                  <a:lnTo>
                    <a:pt x="21" y="20"/>
                  </a:lnTo>
                  <a:lnTo>
                    <a:pt x="1" y="60"/>
                  </a:lnTo>
                  <a:lnTo>
                    <a:pt x="1" y="99"/>
                  </a:lnTo>
                  <a:lnTo>
                    <a:pt x="1" y="159"/>
                  </a:lnTo>
                  <a:lnTo>
                    <a:pt x="21" y="179"/>
                  </a:lnTo>
                  <a:lnTo>
                    <a:pt x="60" y="218"/>
                  </a:lnTo>
                  <a:lnTo>
                    <a:pt x="873" y="218"/>
                  </a:lnTo>
                  <a:lnTo>
                    <a:pt x="912" y="179"/>
                  </a:lnTo>
                  <a:lnTo>
                    <a:pt x="932" y="159"/>
                  </a:lnTo>
                  <a:lnTo>
                    <a:pt x="952" y="99"/>
                  </a:lnTo>
                  <a:lnTo>
                    <a:pt x="932" y="60"/>
                  </a:lnTo>
                  <a:lnTo>
                    <a:pt x="912" y="20"/>
                  </a:lnTo>
                  <a:lnTo>
                    <a:pt x="8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8"/>
            <p:cNvSpPr/>
            <p:nvPr/>
          </p:nvSpPr>
          <p:spPr>
            <a:xfrm>
              <a:off x="2856049" y="1907397"/>
              <a:ext cx="32518" cy="7480"/>
            </a:xfrm>
            <a:custGeom>
              <a:avLst/>
              <a:gdLst/>
              <a:ahLst/>
              <a:cxnLst/>
              <a:rect l="l" t="t" r="r" b="b"/>
              <a:pathLst>
                <a:path w="952" h="219" extrusionOk="0">
                  <a:moveTo>
                    <a:pt x="60" y="0"/>
                  </a:moveTo>
                  <a:lnTo>
                    <a:pt x="21" y="20"/>
                  </a:lnTo>
                  <a:lnTo>
                    <a:pt x="1" y="60"/>
                  </a:lnTo>
                  <a:lnTo>
                    <a:pt x="1" y="99"/>
                  </a:lnTo>
                  <a:lnTo>
                    <a:pt x="1" y="139"/>
                  </a:lnTo>
                  <a:lnTo>
                    <a:pt x="21" y="179"/>
                  </a:lnTo>
                  <a:lnTo>
                    <a:pt x="60" y="198"/>
                  </a:lnTo>
                  <a:lnTo>
                    <a:pt x="100" y="218"/>
                  </a:lnTo>
                  <a:lnTo>
                    <a:pt x="833" y="218"/>
                  </a:lnTo>
                  <a:lnTo>
                    <a:pt x="873" y="198"/>
                  </a:lnTo>
                  <a:lnTo>
                    <a:pt x="912" y="179"/>
                  </a:lnTo>
                  <a:lnTo>
                    <a:pt x="932" y="139"/>
                  </a:lnTo>
                  <a:lnTo>
                    <a:pt x="952" y="99"/>
                  </a:lnTo>
                  <a:lnTo>
                    <a:pt x="932" y="60"/>
                  </a:lnTo>
                  <a:lnTo>
                    <a:pt x="912" y="20"/>
                  </a:lnTo>
                  <a:lnTo>
                    <a:pt x="8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2856049" y="1954776"/>
              <a:ext cx="32518" cy="7480"/>
            </a:xfrm>
            <a:custGeom>
              <a:avLst/>
              <a:gdLst/>
              <a:ahLst/>
              <a:cxnLst/>
              <a:rect l="l" t="t" r="r" b="b"/>
              <a:pathLst>
                <a:path w="952" h="219" extrusionOk="0">
                  <a:moveTo>
                    <a:pt x="60" y="0"/>
                  </a:moveTo>
                  <a:lnTo>
                    <a:pt x="21" y="20"/>
                  </a:lnTo>
                  <a:lnTo>
                    <a:pt x="1" y="60"/>
                  </a:lnTo>
                  <a:lnTo>
                    <a:pt x="1" y="99"/>
                  </a:lnTo>
                  <a:lnTo>
                    <a:pt x="1" y="139"/>
                  </a:lnTo>
                  <a:lnTo>
                    <a:pt x="21" y="179"/>
                  </a:lnTo>
                  <a:lnTo>
                    <a:pt x="60" y="198"/>
                  </a:lnTo>
                  <a:lnTo>
                    <a:pt x="100" y="218"/>
                  </a:lnTo>
                  <a:lnTo>
                    <a:pt x="833" y="218"/>
                  </a:lnTo>
                  <a:lnTo>
                    <a:pt x="873" y="198"/>
                  </a:lnTo>
                  <a:lnTo>
                    <a:pt x="912" y="179"/>
                  </a:lnTo>
                  <a:lnTo>
                    <a:pt x="932" y="139"/>
                  </a:lnTo>
                  <a:lnTo>
                    <a:pt x="952" y="99"/>
                  </a:lnTo>
                  <a:lnTo>
                    <a:pt x="932" y="60"/>
                  </a:lnTo>
                  <a:lnTo>
                    <a:pt x="912" y="20"/>
                  </a:lnTo>
                  <a:lnTo>
                    <a:pt x="8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2500039" y="1665753"/>
              <a:ext cx="196986" cy="7480"/>
            </a:xfrm>
            <a:custGeom>
              <a:avLst/>
              <a:gdLst/>
              <a:ahLst/>
              <a:cxnLst/>
              <a:rect l="l" t="t" r="r" b="b"/>
              <a:pathLst>
                <a:path w="5767" h="219" extrusionOk="0">
                  <a:moveTo>
                    <a:pt x="60" y="1"/>
                  </a:moveTo>
                  <a:lnTo>
                    <a:pt x="40" y="40"/>
                  </a:lnTo>
                  <a:lnTo>
                    <a:pt x="1" y="60"/>
                  </a:lnTo>
                  <a:lnTo>
                    <a:pt x="1" y="120"/>
                  </a:lnTo>
                  <a:lnTo>
                    <a:pt x="1" y="159"/>
                  </a:lnTo>
                  <a:lnTo>
                    <a:pt x="40" y="199"/>
                  </a:lnTo>
                  <a:lnTo>
                    <a:pt x="60" y="219"/>
                  </a:lnTo>
                  <a:lnTo>
                    <a:pt x="5687" y="219"/>
                  </a:lnTo>
                  <a:lnTo>
                    <a:pt x="5727" y="199"/>
                  </a:lnTo>
                  <a:lnTo>
                    <a:pt x="5747" y="159"/>
                  </a:lnTo>
                  <a:lnTo>
                    <a:pt x="5767" y="120"/>
                  </a:lnTo>
                  <a:lnTo>
                    <a:pt x="5747" y="60"/>
                  </a:lnTo>
                  <a:lnTo>
                    <a:pt x="5727" y="40"/>
                  </a:lnTo>
                  <a:lnTo>
                    <a:pt x="56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2500039" y="1705686"/>
              <a:ext cx="139465" cy="7480"/>
            </a:xfrm>
            <a:custGeom>
              <a:avLst/>
              <a:gdLst/>
              <a:ahLst/>
              <a:cxnLst/>
              <a:rect l="l" t="t" r="r" b="b"/>
              <a:pathLst>
                <a:path w="4083" h="219" extrusionOk="0">
                  <a:moveTo>
                    <a:pt x="60" y="1"/>
                  </a:moveTo>
                  <a:lnTo>
                    <a:pt x="40" y="21"/>
                  </a:lnTo>
                  <a:lnTo>
                    <a:pt x="1" y="60"/>
                  </a:lnTo>
                  <a:lnTo>
                    <a:pt x="1" y="100"/>
                  </a:lnTo>
                  <a:lnTo>
                    <a:pt x="1" y="159"/>
                  </a:lnTo>
                  <a:lnTo>
                    <a:pt x="40" y="179"/>
                  </a:lnTo>
                  <a:lnTo>
                    <a:pt x="60" y="219"/>
                  </a:lnTo>
                  <a:lnTo>
                    <a:pt x="4023" y="219"/>
                  </a:lnTo>
                  <a:lnTo>
                    <a:pt x="4043" y="179"/>
                  </a:lnTo>
                  <a:lnTo>
                    <a:pt x="4082" y="159"/>
                  </a:lnTo>
                  <a:lnTo>
                    <a:pt x="4082" y="100"/>
                  </a:lnTo>
                  <a:lnTo>
                    <a:pt x="4082" y="60"/>
                  </a:lnTo>
                  <a:lnTo>
                    <a:pt x="4043" y="21"/>
                  </a:lnTo>
                  <a:lnTo>
                    <a:pt x="40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3138958" y="2677623"/>
              <a:ext cx="343180" cy="326238"/>
            </a:xfrm>
            <a:custGeom>
              <a:avLst/>
              <a:gdLst/>
              <a:ahLst/>
              <a:cxnLst/>
              <a:rect l="l" t="t" r="r" b="b"/>
              <a:pathLst>
                <a:path w="10047" h="9551" extrusionOk="0">
                  <a:moveTo>
                    <a:pt x="1" y="0"/>
                  </a:moveTo>
                  <a:lnTo>
                    <a:pt x="1" y="9551"/>
                  </a:lnTo>
                  <a:lnTo>
                    <a:pt x="10046" y="9551"/>
                  </a:lnTo>
                  <a:lnTo>
                    <a:pt x="100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3135577" y="2673558"/>
              <a:ext cx="350627" cy="334368"/>
            </a:xfrm>
            <a:custGeom>
              <a:avLst/>
              <a:gdLst/>
              <a:ahLst/>
              <a:cxnLst/>
              <a:rect l="l" t="t" r="r" b="b"/>
              <a:pathLst>
                <a:path w="10265" h="9789" extrusionOk="0">
                  <a:moveTo>
                    <a:pt x="10046" y="238"/>
                  </a:moveTo>
                  <a:lnTo>
                    <a:pt x="10046" y="9551"/>
                  </a:lnTo>
                  <a:lnTo>
                    <a:pt x="219" y="9551"/>
                  </a:lnTo>
                  <a:lnTo>
                    <a:pt x="219" y="238"/>
                  </a:lnTo>
                  <a:close/>
                  <a:moveTo>
                    <a:pt x="100" y="0"/>
                  </a:moveTo>
                  <a:lnTo>
                    <a:pt x="60" y="20"/>
                  </a:lnTo>
                  <a:lnTo>
                    <a:pt x="21" y="40"/>
                  </a:lnTo>
                  <a:lnTo>
                    <a:pt x="1" y="80"/>
                  </a:lnTo>
                  <a:lnTo>
                    <a:pt x="1" y="119"/>
                  </a:lnTo>
                  <a:lnTo>
                    <a:pt x="1" y="9670"/>
                  </a:lnTo>
                  <a:lnTo>
                    <a:pt x="1" y="9709"/>
                  </a:lnTo>
                  <a:lnTo>
                    <a:pt x="21" y="9749"/>
                  </a:lnTo>
                  <a:lnTo>
                    <a:pt x="60" y="9769"/>
                  </a:lnTo>
                  <a:lnTo>
                    <a:pt x="100" y="9788"/>
                  </a:lnTo>
                  <a:lnTo>
                    <a:pt x="10145" y="9788"/>
                  </a:lnTo>
                  <a:lnTo>
                    <a:pt x="10205" y="9769"/>
                  </a:lnTo>
                  <a:lnTo>
                    <a:pt x="10225" y="9749"/>
                  </a:lnTo>
                  <a:lnTo>
                    <a:pt x="10264" y="9709"/>
                  </a:lnTo>
                  <a:lnTo>
                    <a:pt x="10264" y="9670"/>
                  </a:lnTo>
                  <a:lnTo>
                    <a:pt x="10264" y="119"/>
                  </a:lnTo>
                  <a:lnTo>
                    <a:pt x="10264" y="80"/>
                  </a:lnTo>
                  <a:lnTo>
                    <a:pt x="10225" y="40"/>
                  </a:lnTo>
                  <a:lnTo>
                    <a:pt x="10205" y="20"/>
                  </a:lnTo>
                  <a:lnTo>
                    <a:pt x="101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3162665" y="2755438"/>
              <a:ext cx="51475" cy="514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0" y="1"/>
                  </a:moveTo>
                  <a:lnTo>
                    <a:pt x="0" y="1507"/>
                  </a:lnTo>
                  <a:lnTo>
                    <a:pt x="1506" y="1507"/>
                  </a:lnTo>
                  <a:lnTo>
                    <a:pt x="1506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3244545" y="2755438"/>
              <a:ext cx="50792" cy="51475"/>
            </a:xfrm>
            <a:custGeom>
              <a:avLst/>
              <a:gdLst/>
              <a:ahLst/>
              <a:cxnLst/>
              <a:rect l="l" t="t" r="r" b="b"/>
              <a:pathLst>
                <a:path w="1487" h="1507" extrusionOk="0">
                  <a:moveTo>
                    <a:pt x="1" y="1"/>
                  </a:moveTo>
                  <a:lnTo>
                    <a:pt x="1" y="1507"/>
                  </a:lnTo>
                  <a:lnTo>
                    <a:pt x="1487" y="1507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3325777" y="2755438"/>
              <a:ext cx="51475" cy="514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0" y="1"/>
                  </a:moveTo>
                  <a:lnTo>
                    <a:pt x="0" y="1507"/>
                  </a:lnTo>
                  <a:lnTo>
                    <a:pt x="1506" y="1507"/>
                  </a:lnTo>
                  <a:lnTo>
                    <a:pt x="1506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3407008" y="2755438"/>
              <a:ext cx="51441" cy="51475"/>
            </a:xfrm>
            <a:custGeom>
              <a:avLst/>
              <a:gdLst/>
              <a:ahLst/>
              <a:cxnLst/>
              <a:rect l="l" t="t" r="r" b="b"/>
              <a:pathLst>
                <a:path w="1506" h="1507" extrusionOk="0">
                  <a:moveTo>
                    <a:pt x="0" y="1"/>
                  </a:moveTo>
                  <a:lnTo>
                    <a:pt x="0" y="1507"/>
                  </a:lnTo>
                  <a:lnTo>
                    <a:pt x="1506" y="1507"/>
                  </a:lnTo>
                  <a:lnTo>
                    <a:pt x="1506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3162665" y="2838685"/>
              <a:ext cx="51475" cy="514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0" y="1"/>
                  </a:moveTo>
                  <a:lnTo>
                    <a:pt x="0" y="1507"/>
                  </a:lnTo>
                  <a:lnTo>
                    <a:pt x="1506" y="1507"/>
                  </a:lnTo>
                  <a:lnTo>
                    <a:pt x="1506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3244545" y="2838685"/>
              <a:ext cx="50792" cy="51475"/>
            </a:xfrm>
            <a:custGeom>
              <a:avLst/>
              <a:gdLst/>
              <a:ahLst/>
              <a:cxnLst/>
              <a:rect l="l" t="t" r="r" b="b"/>
              <a:pathLst>
                <a:path w="1487" h="1507" extrusionOk="0">
                  <a:moveTo>
                    <a:pt x="1" y="1"/>
                  </a:moveTo>
                  <a:lnTo>
                    <a:pt x="1" y="1507"/>
                  </a:lnTo>
                  <a:lnTo>
                    <a:pt x="1487" y="1507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3325777" y="2838685"/>
              <a:ext cx="51475" cy="514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0" y="1"/>
                  </a:moveTo>
                  <a:lnTo>
                    <a:pt x="0" y="1507"/>
                  </a:lnTo>
                  <a:lnTo>
                    <a:pt x="1506" y="1507"/>
                  </a:lnTo>
                  <a:lnTo>
                    <a:pt x="1506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3407008" y="2838685"/>
              <a:ext cx="51441" cy="51475"/>
            </a:xfrm>
            <a:custGeom>
              <a:avLst/>
              <a:gdLst/>
              <a:ahLst/>
              <a:cxnLst/>
              <a:rect l="l" t="t" r="r" b="b"/>
              <a:pathLst>
                <a:path w="1506" h="1507" extrusionOk="0">
                  <a:moveTo>
                    <a:pt x="0" y="1"/>
                  </a:moveTo>
                  <a:lnTo>
                    <a:pt x="0" y="1507"/>
                  </a:lnTo>
                  <a:lnTo>
                    <a:pt x="1506" y="1507"/>
                  </a:lnTo>
                  <a:lnTo>
                    <a:pt x="1506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3162665" y="2921965"/>
              <a:ext cx="51475" cy="51441"/>
            </a:xfrm>
            <a:custGeom>
              <a:avLst/>
              <a:gdLst/>
              <a:ahLst/>
              <a:cxnLst/>
              <a:rect l="l" t="t" r="r" b="b"/>
              <a:pathLst>
                <a:path w="1507" h="1506" extrusionOk="0">
                  <a:moveTo>
                    <a:pt x="0" y="0"/>
                  </a:moveTo>
                  <a:lnTo>
                    <a:pt x="0" y="1506"/>
                  </a:lnTo>
                  <a:lnTo>
                    <a:pt x="1506" y="1506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3244545" y="2921965"/>
              <a:ext cx="50792" cy="51441"/>
            </a:xfrm>
            <a:custGeom>
              <a:avLst/>
              <a:gdLst/>
              <a:ahLst/>
              <a:cxnLst/>
              <a:rect l="l" t="t" r="r" b="b"/>
              <a:pathLst>
                <a:path w="1487" h="1506" extrusionOk="0">
                  <a:moveTo>
                    <a:pt x="1" y="0"/>
                  </a:moveTo>
                  <a:lnTo>
                    <a:pt x="1" y="1506"/>
                  </a:lnTo>
                  <a:lnTo>
                    <a:pt x="1487" y="1506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3325777" y="2921965"/>
              <a:ext cx="51475" cy="51441"/>
            </a:xfrm>
            <a:custGeom>
              <a:avLst/>
              <a:gdLst/>
              <a:ahLst/>
              <a:cxnLst/>
              <a:rect l="l" t="t" r="r" b="b"/>
              <a:pathLst>
                <a:path w="1507" h="1506" extrusionOk="0">
                  <a:moveTo>
                    <a:pt x="0" y="0"/>
                  </a:moveTo>
                  <a:lnTo>
                    <a:pt x="0" y="1506"/>
                  </a:lnTo>
                  <a:lnTo>
                    <a:pt x="1506" y="1506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3407008" y="2921965"/>
              <a:ext cx="51441" cy="51441"/>
            </a:xfrm>
            <a:custGeom>
              <a:avLst/>
              <a:gdLst/>
              <a:ahLst/>
              <a:cxnLst/>
              <a:rect l="l" t="t" r="r" b="b"/>
              <a:pathLst>
                <a:path w="1506" h="1506" extrusionOk="0">
                  <a:moveTo>
                    <a:pt x="0" y="0"/>
                  </a:moveTo>
                  <a:lnTo>
                    <a:pt x="0" y="1506"/>
                  </a:lnTo>
                  <a:lnTo>
                    <a:pt x="1506" y="1506"/>
                  </a:lnTo>
                  <a:lnTo>
                    <a:pt x="150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2370780" y="2770332"/>
              <a:ext cx="349944" cy="240981"/>
            </a:xfrm>
            <a:custGeom>
              <a:avLst/>
              <a:gdLst/>
              <a:ahLst/>
              <a:cxnLst/>
              <a:rect l="l" t="t" r="r" b="b"/>
              <a:pathLst>
                <a:path w="10245" h="7055" extrusionOk="0">
                  <a:moveTo>
                    <a:pt x="0" y="1"/>
                  </a:moveTo>
                  <a:lnTo>
                    <a:pt x="0" y="7054"/>
                  </a:lnTo>
                  <a:lnTo>
                    <a:pt x="10244" y="7054"/>
                  </a:lnTo>
                  <a:lnTo>
                    <a:pt x="102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2367398" y="2766267"/>
              <a:ext cx="357356" cy="249111"/>
            </a:xfrm>
            <a:custGeom>
              <a:avLst/>
              <a:gdLst/>
              <a:ahLst/>
              <a:cxnLst/>
              <a:rect l="l" t="t" r="r" b="b"/>
              <a:pathLst>
                <a:path w="10462" h="7293" extrusionOk="0">
                  <a:moveTo>
                    <a:pt x="10244" y="219"/>
                  </a:moveTo>
                  <a:lnTo>
                    <a:pt x="10244" y="7074"/>
                  </a:lnTo>
                  <a:lnTo>
                    <a:pt x="218" y="7074"/>
                  </a:lnTo>
                  <a:lnTo>
                    <a:pt x="218" y="219"/>
                  </a:lnTo>
                  <a:close/>
                  <a:moveTo>
                    <a:pt x="60" y="1"/>
                  </a:moveTo>
                  <a:lnTo>
                    <a:pt x="20" y="41"/>
                  </a:lnTo>
                  <a:lnTo>
                    <a:pt x="0" y="60"/>
                  </a:lnTo>
                  <a:lnTo>
                    <a:pt x="0" y="120"/>
                  </a:lnTo>
                  <a:lnTo>
                    <a:pt x="0" y="7173"/>
                  </a:lnTo>
                  <a:lnTo>
                    <a:pt x="0" y="7213"/>
                  </a:lnTo>
                  <a:lnTo>
                    <a:pt x="20" y="7253"/>
                  </a:lnTo>
                  <a:lnTo>
                    <a:pt x="60" y="7273"/>
                  </a:lnTo>
                  <a:lnTo>
                    <a:pt x="99" y="7292"/>
                  </a:lnTo>
                  <a:lnTo>
                    <a:pt x="10343" y="7292"/>
                  </a:lnTo>
                  <a:lnTo>
                    <a:pt x="10402" y="7273"/>
                  </a:lnTo>
                  <a:lnTo>
                    <a:pt x="10422" y="7253"/>
                  </a:lnTo>
                  <a:lnTo>
                    <a:pt x="10462" y="7213"/>
                  </a:lnTo>
                  <a:lnTo>
                    <a:pt x="10462" y="7173"/>
                  </a:lnTo>
                  <a:lnTo>
                    <a:pt x="10462" y="120"/>
                  </a:lnTo>
                  <a:lnTo>
                    <a:pt x="10462" y="60"/>
                  </a:lnTo>
                  <a:lnTo>
                    <a:pt x="10422" y="41"/>
                  </a:lnTo>
                  <a:lnTo>
                    <a:pt x="104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2367398" y="2766267"/>
              <a:ext cx="357356" cy="127954"/>
            </a:xfrm>
            <a:custGeom>
              <a:avLst/>
              <a:gdLst/>
              <a:ahLst/>
              <a:cxnLst/>
              <a:rect l="l" t="t" r="r" b="b"/>
              <a:pathLst>
                <a:path w="10462" h="3746" extrusionOk="0">
                  <a:moveTo>
                    <a:pt x="9986" y="219"/>
                  </a:moveTo>
                  <a:lnTo>
                    <a:pt x="5231" y="3508"/>
                  </a:lnTo>
                  <a:lnTo>
                    <a:pt x="456" y="219"/>
                  </a:lnTo>
                  <a:close/>
                  <a:moveTo>
                    <a:pt x="99" y="1"/>
                  </a:moveTo>
                  <a:lnTo>
                    <a:pt x="40" y="21"/>
                  </a:lnTo>
                  <a:lnTo>
                    <a:pt x="0" y="80"/>
                  </a:lnTo>
                  <a:lnTo>
                    <a:pt x="0" y="140"/>
                  </a:lnTo>
                  <a:lnTo>
                    <a:pt x="40" y="199"/>
                  </a:lnTo>
                  <a:lnTo>
                    <a:pt x="5172" y="3726"/>
                  </a:lnTo>
                  <a:lnTo>
                    <a:pt x="5231" y="3746"/>
                  </a:lnTo>
                  <a:lnTo>
                    <a:pt x="5291" y="3726"/>
                  </a:lnTo>
                  <a:lnTo>
                    <a:pt x="10422" y="199"/>
                  </a:lnTo>
                  <a:lnTo>
                    <a:pt x="10462" y="140"/>
                  </a:lnTo>
                  <a:lnTo>
                    <a:pt x="10462" y="80"/>
                  </a:lnTo>
                  <a:lnTo>
                    <a:pt x="10422" y="21"/>
                  </a:lnTo>
                  <a:lnTo>
                    <a:pt x="103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2367398" y="2886747"/>
              <a:ext cx="357356" cy="128637"/>
            </a:xfrm>
            <a:custGeom>
              <a:avLst/>
              <a:gdLst/>
              <a:ahLst/>
              <a:cxnLst/>
              <a:rect l="l" t="t" r="r" b="b"/>
              <a:pathLst>
                <a:path w="10462" h="3766" extrusionOk="0">
                  <a:moveTo>
                    <a:pt x="5231" y="1"/>
                  </a:moveTo>
                  <a:lnTo>
                    <a:pt x="5172" y="21"/>
                  </a:lnTo>
                  <a:lnTo>
                    <a:pt x="40" y="3547"/>
                  </a:lnTo>
                  <a:lnTo>
                    <a:pt x="0" y="3587"/>
                  </a:lnTo>
                  <a:lnTo>
                    <a:pt x="0" y="3627"/>
                  </a:lnTo>
                  <a:lnTo>
                    <a:pt x="0" y="3666"/>
                  </a:lnTo>
                  <a:lnTo>
                    <a:pt x="20" y="3706"/>
                  </a:lnTo>
                  <a:lnTo>
                    <a:pt x="40" y="3746"/>
                  </a:lnTo>
                  <a:lnTo>
                    <a:pt x="80" y="3765"/>
                  </a:lnTo>
                  <a:lnTo>
                    <a:pt x="119" y="3765"/>
                  </a:lnTo>
                  <a:lnTo>
                    <a:pt x="159" y="3746"/>
                  </a:lnTo>
                  <a:lnTo>
                    <a:pt x="5231" y="258"/>
                  </a:lnTo>
                  <a:lnTo>
                    <a:pt x="10284" y="3746"/>
                  </a:lnTo>
                  <a:lnTo>
                    <a:pt x="10343" y="3765"/>
                  </a:lnTo>
                  <a:lnTo>
                    <a:pt x="10402" y="3746"/>
                  </a:lnTo>
                  <a:lnTo>
                    <a:pt x="10442" y="3706"/>
                  </a:lnTo>
                  <a:lnTo>
                    <a:pt x="10462" y="3666"/>
                  </a:lnTo>
                  <a:lnTo>
                    <a:pt x="10462" y="3627"/>
                  </a:lnTo>
                  <a:lnTo>
                    <a:pt x="10442" y="3587"/>
                  </a:lnTo>
                  <a:lnTo>
                    <a:pt x="10422" y="3547"/>
                  </a:lnTo>
                  <a:lnTo>
                    <a:pt x="5291" y="21"/>
                  </a:lnTo>
                  <a:lnTo>
                    <a:pt x="52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8"/>
            <p:cNvSpPr/>
            <p:nvPr/>
          </p:nvSpPr>
          <p:spPr>
            <a:xfrm>
              <a:off x="2421541" y="2689784"/>
              <a:ext cx="254508" cy="201051"/>
            </a:xfrm>
            <a:custGeom>
              <a:avLst/>
              <a:gdLst/>
              <a:ahLst/>
              <a:cxnLst/>
              <a:rect l="l" t="t" r="r" b="b"/>
              <a:pathLst>
                <a:path w="7451" h="5886" extrusionOk="0">
                  <a:moveTo>
                    <a:pt x="0" y="1"/>
                  </a:moveTo>
                  <a:lnTo>
                    <a:pt x="0" y="3290"/>
                  </a:lnTo>
                  <a:lnTo>
                    <a:pt x="3646" y="5886"/>
                  </a:lnTo>
                  <a:lnTo>
                    <a:pt x="7450" y="3250"/>
                  </a:lnTo>
                  <a:lnTo>
                    <a:pt x="74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8"/>
            <p:cNvSpPr/>
            <p:nvPr/>
          </p:nvSpPr>
          <p:spPr>
            <a:xfrm>
              <a:off x="2418159" y="2685753"/>
              <a:ext cx="261954" cy="208463"/>
            </a:xfrm>
            <a:custGeom>
              <a:avLst/>
              <a:gdLst/>
              <a:ahLst/>
              <a:cxnLst/>
              <a:rect l="l" t="t" r="r" b="b"/>
              <a:pathLst>
                <a:path w="7669" h="6103" extrusionOk="0">
                  <a:moveTo>
                    <a:pt x="7450" y="238"/>
                  </a:moveTo>
                  <a:lnTo>
                    <a:pt x="7450" y="3309"/>
                  </a:lnTo>
                  <a:lnTo>
                    <a:pt x="3745" y="5865"/>
                  </a:lnTo>
                  <a:lnTo>
                    <a:pt x="218" y="3349"/>
                  </a:lnTo>
                  <a:lnTo>
                    <a:pt x="218" y="238"/>
                  </a:lnTo>
                  <a:close/>
                  <a:moveTo>
                    <a:pt x="99" y="0"/>
                  </a:moveTo>
                  <a:lnTo>
                    <a:pt x="60" y="20"/>
                  </a:lnTo>
                  <a:lnTo>
                    <a:pt x="40" y="40"/>
                  </a:lnTo>
                  <a:lnTo>
                    <a:pt x="0" y="79"/>
                  </a:lnTo>
                  <a:lnTo>
                    <a:pt x="0" y="119"/>
                  </a:lnTo>
                  <a:lnTo>
                    <a:pt x="0" y="3408"/>
                  </a:lnTo>
                  <a:lnTo>
                    <a:pt x="20" y="3467"/>
                  </a:lnTo>
                  <a:lnTo>
                    <a:pt x="40" y="3507"/>
                  </a:lnTo>
                  <a:lnTo>
                    <a:pt x="3686" y="6083"/>
                  </a:lnTo>
                  <a:lnTo>
                    <a:pt x="3745" y="6103"/>
                  </a:lnTo>
                  <a:lnTo>
                    <a:pt x="3805" y="6083"/>
                  </a:lnTo>
                  <a:lnTo>
                    <a:pt x="7609" y="3467"/>
                  </a:lnTo>
                  <a:lnTo>
                    <a:pt x="7648" y="3428"/>
                  </a:lnTo>
                  <a:lnTo>
                    <a:pt x="7668" y="3368"/>
                  </a:lnTo>
                  <a:lnTo>
                    <a:pt x="7668" y="119"/>
                  </a:lnTo>
                  <a:lnTo>
                    <a:pt x="7648" y="79"/>
                  </a:lnTo>
                  <a:lnTo>
                    <a:pt x="7629" y="40"/>
                  </a:lnTo>
                  <a:lnTo>
                    <a:pt x="7589" y="20"/>
                  </a:lnTo>
                  <a:lnTo>
                    <a:pt x="75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2456725" y="2733132"/>
              <a:ext cx="180078" cy="8129"/>
            </a:xfrm>
            <a:custGeom>
              <a:avLst/>
              <a:gdLst/>
              <a:ahLst/>
              <a:cxnLst/>
              <a:rect l="l" t="t" r="r" b="b"/>
              <a:pathLst>
                <a:path w="5272" h="238" extrusionOk="0">
                  <a:moveTo>
                    <a:pt x="100" y="0"/>
                  </a:moveTo>
                  <a:lnTo>
                    <a:pt x="60" y="20"/>
                  </a:lnTo>
                  <a:lnTo>
                    <a:pt x="21" y="40"/>
                  </a:lnTo>
                  <a:lnTo>
                    <a:pt x="1" y="79"/>
                  </a:lnTo>
                  <a:lnTo>
                    <a:pt x="1" y="119"/>
                  </a:lnTo>
                  <a:lnTo>
                    <a:pt x="1" y="159"/>
                  </a:lnTo>
                  <a:lnTo>
                    <a:pt x="21" y="198"/>
                  </a:lnTo>
                  <a:lnTo>
                    <a:pt x="60" y="218"/>
                  </a:lnTo>
                  <a:lnTo>
                    <a:pt x="100" y="238"/>
                  </a:lnTo>
                  <a:lnTo>
                    <a:pt x="5172" y="238"/>
                  </a:lnTo>
                  <a:lnTo>
                    <a:pt x="5212" y="218"/>
                  </a:lnTo>
                  <a:lnTo>
                    <a:pt x="5251" y="198"/>
                  </a:lnTo>
                  <a:lnTo>
                    <a:pt x="5271" y="159"/>
                  </a:lnTo>
                  <a:lnTo>
                    <a:pt x="5271" y="119"/>
                  </a:lnTo>
                  <a:lnTo>
                    <a:pt x="5271" y="79"/>
                  </a:lnTo>
                  <a:lnTo>
                    <a:pt x="5251" y="40"/>
                  </a:lnTo>
                  <a:lnTo>
                    <a:pt x="5212" y="20"/>
                  </a:lnTo>
                  <a:lnTo>
                    <a:pt x="51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2456725" y="2772381"/>
              <a:ext cx="180078" cy="7480"/>
            </a:xfrm>
            <a:custGeom>
              <a:avLst/>
              <a:gdLst/>
              <a:ahLst/>
              <a:cxnLst/>
              <a:rect l="l" t="t" r="r" b="b"/>
              <a:pathLst>
                <a:path w="5272" h="219" extrusionOk="0">
                  <a:moveTo>
                    <a:pt x="60" y="0"/>
                  </a:moveTo>
                  <a:lnTo>
                    <a:pt x="21" y="40"/>
                  </a:lnTo>
                  <a:lnTo>
                    <a:pt x="1" y="60"/>
                  </a:lnTo>
                  <a:lnTo>
                    <a:pt x="1" y="119"/>
                  </a:lnTo>
                  <a:lnTo>
                    <a:pt x="1" y="159"/>
                  </a:lnTo>
                  <a:lnTo>
                    <a:pt x="21" y="198"/>
                  </a:lnTo>
                  <a:lnTo>
                    <a:pt x="60" y="218"/>
                  </a:lnTo>
                  <a:lnTo>
                    <a:pt x="5212" y="218"/>
                  </a:lnTo>
                  <a:lnTo>
                    <a:pt x="5251" y="198"/>
                  </a:lnTo>
                  <a:lnTo>
                    <a:pt x="5271" y="159"/>
                  </a:lnTo>
                  <a:lnTo>
                    <a:pt x="5271" y="119"/>
                  </a:lnTo>
                  <a:lnTo>
                    <a:pt x="5271" y="60"/>
                  </a:lnTo>
                  <a:lnTo>
                    <a:pt x="5251" y="40"/>
                  </a:lnTo>
                  <a:lnTo>
                    <a:pt x="5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2456725" y="2811630"/>
              <a:ext cx="180078" cy="7480"/>
            </a:xfrm>
            <a:custGeom>
              <a:avLst/>
              <a:gdLst/>
              <a:ahLst/>
              <a:cxnLst/>
              <a:rect l="l" t="t" r="r" b="b"/>
              <a:pathLst>
                <a:path w="5272" h="219" extrusionOk="0">
                  <a:moveTo>
                    <a:pt x="60" y="0"/>
                  </a:moveTo>
                  <a:lnTo>
                    <a:pt x="21" y="20"/>
                  </a:lnTo>
                  <a:lnTo>
                    <a:pt x="1" y="60"/>
                  </a:lnTo>
                  <a:lnTo>
                    <a:pt x="1" y="100"/>
                  </a:lnTo>
                  <a:lnTo>
                    <a:pt x="1" y="139"/>
                  </a:lnTo>
                  <a:lnTo>
                    <a:pt x="21" y="179"/>
                  </a:lnTo>
                  <a:lnTo>
                    <a:pt x="60" y="199"/>
                  </a:lnTo>
                  <a:lnTo>
                    <a:pt x="100" y="218"/>
                  </a:lnTo>
                  <a:lnTo>
                    <a:pt x="5172" y="218"/>
                  </a:lnTo>
                  <a:lnTo>
                    <a:pt x="5212" y="199"/>
                  </a:lnTo>
                  <a:lnTo>
                    <a:pt x="5251" y="179"/>
                  </a:lnTo>
                  <a:lnTo>
                    <a:pt x="5271" y="139"/>
                  </a:lnTo>
                  <a:lnTo>
                    <a:pt x="5271" y="100"/>
                  </a:lnTo>
                  <a:lnTo>
                    <a:pt x="5271" y="60"/>
                  </a:lnTo>
                  <a:lnTo>
                    <a:pt x="5251" y="20"/>
                  </a:lnTo>
                  <a:lnTo>
                    <a:pt x="5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3157234" y="1721262"/>
              <a:ext cx="82627" cy="82593"/>
            </a:xfrm>
            <a:custGeom>
              <a:avLst/>
              <a:gdLst/>
              <a:ahLst/>
              <a:cxnLst/>
              <a:rect l="l" t="t" r="r" b="b"/>
              <a:pathLst>
                <a:path w="2419" h="2418" extrusionOk="0">
                  <a:moveTo>
                    <a:pt x="1071" y="1"/>
                  </a:moveTo>
                  <a:lnTo>
                    <a:pt x="952" y="20"/>
                  </a:lnTo>
                  <a:lnTo>
                    <a:pt x="853" y="60"/>
                  </a:lnTo>
                  <a:lnTo>
                    <a:pt x="734" y="100"/>
                  </a:lnTo>
                  <a:lnTo>
                    <a:pt x="536" y="218"/>
                  </a:lnTo>
                  <a:lnTo>
                    <a:pt x="358" y="357"/>
                  </a:lnTo>
                  <a:lnTo>
                    <a:pt x="199" y="535"/>
                  </a:lnTo>
                  <a:lnTo>
                    <a:pt x="100" y="734"/>
                  </a:lnTo>
                  <a:lnTo>
                    <a:pt x="60" y="853"/>
                  </a:lnTo>
                  <a:lnTo>
                    <a:pt x="21" y="971"/>
                  </a:lnTo>
                  <a:lnTo>
                    <a:pt x="1" y="1090"/>
                  </a:lnTo>
                  <a:lnTo>
                    <a:pt x="1" y="1209"/>
                  </a:lnTo>
                  <a:lnTo>
                    <a:pt x="1" y="1328"/>
                  </a:lnTo>
                  <a:lnTo>
                    <a:pt x="21" y="1447"/>
                  </a:lnTo>
                  <a:lnTo>
                    <a:pt x="60" y="1566"/>
                  </a:lnTo>
                  <a:lnTo>
                    <a:pt x="100" y="1685"/>
                  </a:lnTo>
                  <a:lnTo>
                    <a:pt x="199" y="1883"/>
                  </a:lnTo>
                  <a:lnTo>
                    <a:pt x="358" y="2061"/>
                  </a:lnTo>
                  <a:lnTo>
                    <a:pt x="536" y="2220"/>
                  </a:lnTo>
                  <a:lnTo>
                    <a:pt x="734" y="2319"/>
                  </a:lnTo>
                  <a:lnTo>
                    <a:pt x="853" y="2358"/>
                  </a:lnTo>
                  <a:lnTo>
                    <a:pt x="952" y="2398"/>
                  </a:lnTo>
                  <a:lnTo>
                    <a:pt x="1071" y="2418"/>
                  </a:lnTo>
                  <a:lnTo>
                    <a:pt x="1328" y="2418"/>
                  </a:lnTo>
                  <a:lnTo>
                    <a:pt x="1447" y="2398"/>
                  </a:lnTo>
                  <a:lnTo>
                    <a:pt x="1566" y="2358"/>
                  </a:lnTo>
                  <a:lnTo>
                    <a:pt x="1665" y="2319"/>
                  </a:lnTo>
                  <a:lnTo>
                    <a:pt x="1883" y="2220"/>
                  </a:lnTo>
                  <a:lnTo>
                    <a:pt x="2062" y="2061"/>
                  </a:lnTo>
                  <a:lnTo>
                    <a:pt x="2200" y="1883"/>
                  </a:lnTo>
                  <a:lnTo>
                    <a:pt x="2319" y="1685"/>
                  </a:lnTo>
                  <a:lnTo>
                    <a:pt x="2359" y="1566"/>
                  </a:lnTo>
                  <a:lnTo>
                    <a:pt x="2379" y="1447"/>
                  </a:lnTo>
                  <a:lnTo>
                    <a:pt x="2398" y="1328"/>
                  </a:lnTo>
                  <a:lnTo>
                    <a:pt x="2418" y="1209"/>
                  </a:lnTo>
                  <a:lnTo>
                    <a:pt x="2398" y="1090"/>
                  </a:lnTo>
                  <a:lnTo>
                    <a:pt x="2379" y="971"/>
                  </a:lnTo>
                  <a:lnTo>
                    <a:pt x="2359" y="853"/>
                  </a:lnTo>
                  <a:lnTo>
                    <a:pt x="2319" y="734"/>
                  </a:lnTo>
                  <a:lnTo>
                    <a:pt x="2200" y="535"/>
                  </a:lnTo>
                  <a:lnTo>
                    <a:pt x="2062" y="357"/>
                  </a:lnTo>
                  <a:lnTo>
                    <a:pt x="1883" y="218"/>
                  </a:lnTo>
                  <a:lnTo>
                    <a:pt x="1665" y="100"/>
                  </a:lnTo>
                  <a:lnTo>
                    <a:pt x="1566" y="60"/>
                  </a:lnTo>
                  <a:lnTo>
                    <a:pt x="1447" y="20"/>
                  </a:lnTo>
                  <a:lnTo>
                    <a:pt x="1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8"/>
            <p:cNvSpPr/>
            <p:nvPr/>
          </p:nvSpPr>
          <p:spPr>
            <a:xfrm>
              <a:off x="3153203" y="1717880"/>
              <a:ext cx="90039" cy="90039"/>
            </a:xfrm>
            <a:custGeom>
              <a:avLst/>
              <a:gdLst/>
              <a:ahLst/>
              <a:cxnLst/>
              <a:rect l="l" t="t" r="r" b="b"/>
              <a:pathLst>
                <a:path w="2636" h="2636" extrusionOk="0">
                  <a:moveTo>
                    <a:pt x="1328" y="218"/>
                  </a:moveTo>
                  <a:lnTo>
                    <a:pt x="1545" y="238"/>
                  </a:lnTo>
                  <a:lnTo>
                    <a:pt x="1744" y="298"/>
                  </a:lnTo>
                  <a:lnTo>
                    <a:pt x="1942" y="397"/>
                  </a:lnTo>
                  <a:lnTo>
                    <a:pt x="2100" y="535"/>
                  </a:lnTo>
                  <a:lnTo>
                    <a:pt x="2239" y="694"/>
                  </a:lnTo>
                  <a:lnTo>
                    <a:pt x="2338" y="892"/>
                  </a:lnTo>
                  <a:lnTo>
                    <a:pt x="2397" y="1090"/>
                  </a:lnTo>
                  <a:lnTo>
                    <a:pt x="2417" y="1308"/>
                  </a:lnTo>
                  <a:lnTo>
                    <a:pt x="2397" y="1526"/>
                  </a:lnTo>
                  <a:lnTo>
                    <a:pt x="2338" y="1744"/>
                  </a:lnTo>
                  <a:lnTo>
                    <a:pt x="2239" y="1922"/>
                  </a:lnTo>
                  <a:lnTo>
                    <a:pt x="2100" y="2081"/>
                  </a:lnTo>
                  <a:lnTo>
                    <a:pt x="1942" y="2220"/>
                  </a:lnTo>
                  <a:lnTo>
                    <a:pt x="1744" y="2319"/>
                  </a:lnTo>
                  <a:lnTo>
                    <a:pt x="1545" y="2378"/>
                  </a:lnTo>
                  <a:lnTo>
                    <a:pt x="1328" y="2398"/>
                  </a:lnTo>
                  <a:lnTo>
                    <a:pt x="1110" y="2378"/>
                  </a:lnTo>
                  <a:lnTo>
                    <a:pt x="892" y="2319"/>
                  </a:lnTo>
                  <a:lnTo>
                    <a:pt x="713" y="2220"/>
                  </a:lnTo>
                  <a:lnTo>
                    <a:pt x="555" y="2081"/>
                  </a:lnTo>
                  <a:lnTo>
                    <a:pt x="416" y="1922"/>
                  </a:lnTo>
                  <a:lnTo>
                    <a:pt x="317" y="1744"/>
                  </a:lnTo>
                  <a:lnTo>
                    <a:pt x="258" y="1526"/>
                  </a:lnTo>
                  <a:lnTo>
                    <a:pt x="218" y="1308"/>
                  </a:lnTo>
                  <a:lnTo>
                    <a:pt x="258" y="1090"/>
                  </a:lnTo>
                  <a:lnTo>
                    <a:pt x="317" y="892"/>
                  </a:lnTo>
                  <a:lnTo>
                    <a:pt x="416" y="694"/>
                  </a:lnTo>
                  <a:lnTo>
                    <a:pt x="555" y="535"/>
                  </a:lnTo>
                  <a:lnTo>
                    <a:pt x="713" y="397"/>
                  </a:lnTo>
                  <a:lnTo>
                    <a:pt x="892" y="298"/>
                  </a:lnTo>
                  <a:lnTo>
                    <a:pt x="1110" y="238"/>
                  </a:lnTo>
                  <a:lnTo>
                    <a:pt x="1328" y="218"/>
                  </a:lnTo>
                  <a:close/>
                  <a:moveTo>
                    <a:pt x="1189" y="0"/>
                  </a:moveTo>
                  <a:lnTo>
                    <a:pt x="1050" y="20"/>
                  </a:lnTo>
                  <a:lnTo>
                    <a:pt x="931" y="60"/>
                  </a:lnTo>
                  <a:lnTo>
                    <a:pt x="812" y="100"/>
                  </a:lnTo>
                  <a:lnTo>
                    <a:pt x="693" y="159"/>
                  </a:lnTo>
                  <a:lnTo>
                    <a:pt x="594" y="218"/>
                  </a:lnTo>
                  <a:lnTo>
                    <a:pt x="476" y="298"/>
                  </a:lnTo>
                  <a:lnTo>
                    <a:pt x="396" y="377"/>
                  </a:lnTo>
                  <a:lnTo>
                    <a:pt x="297" y="476"/>
                  </a:lnTo>
                  <a:lnTo>
                    <a:pt x="238" y="575"/>
                  </a:lnTo>
                  <a:lnTo>
                    <a:pt x="159" y="674"/>
                  </a:lnTo>
                  <a:lnTo>
                    <a:pt x="99" y="793"/>
                  </a:lnTo>
                  <a:lnTo>
                    <a:pt x="59" y="912"/>
                  </a:lnTo>
                  <a:lnTo>
                    <a:pt x="40" y="1051"/>
                  </a:lnTo>
                  <a:lnTo>
                    <a:pt x="20" y="1169"/>
                  </a:lnTo>
                  <a:lnTo>
                    <a:pt x="0" y="1308"/>
                  </a:lnTo>
                  <a:lnTo>
                    <a:pt x="20" y="1447"/>
                  </a:lnTo>
                  <a:lnTo>
                    <a:pt x="40" y="1566"/>
                  </a:lnTo>
                  <a:lnTo>
                    <a:pt x="59" y="1704"/>
                  </a:lnTo>
                  <a:lnTo>
                    <a:pt x="99" y="1823"/>
                  </a:lnTo>
                  <a:lnTo>
                    <a:pt x="159" y="1942"/>
                  </a:lnTo>
                  <a:lnTo>
                    <a:pt x="238" y="2041"/>
                  </a:lnTo>
                  <a:lnTo>
                    <a:pt x="297" y="2140"/>
                  </a:lnTo>
                  <a:lnTo>
                    <a:pt x="396" y="2239"/>
                  </a:lnTo>
                  <a:lnTo>
                    <a:pt x="476" y="2319"/>
                  </a:lnTo>
                  <a:lnTo>
                    <a:pt x="594" y="2398"/>
                  </a:lnTo>
                  <a:lnTo>
                    <a:pt x="693" y="2477"/>
                  </a:lnTo>
                  <a:lnTo>
                    <a:pt x="812" y="2517"/>
                  </a:lnTo>
                  <a:lnTo>
                    <a:pt x="931" y="2576"/>
                  </a:lnTo>
                  <a:lnTo>
                    <a:pt x="1050" y="2596"/>
                  </a:lnTo>
                  <a:lnTo>
                    <a:pt x="1189" y="2616"/>
                  </a:lnTo>
                  <a:lnTo>
                    <a:pt x="1328" y="2636"/>
                  </a:lnTo>
                  <a:lnTo>
                    <a:pt x="1446" y="2616"/>
                  </a:lnTo>
                  <a:lnTo>
                    <a:pt x="1585" y="2596"/>
                  </a:lnTo>
                  <a:lnTo>
                    <a:pt x="1704" y="2576"/>
                  </a:lnTo>
                  <a:lnTo>
                    <a:pt x="1843" y="2517"/>
                  </a:lnTo>
                  <a:lnTo>
                    <a:pt x="1942" y="2477"/>
                  </a:lnTo>
                  <a:lnTo>
                    <a:pt x="2061" y="2398"/>
                  </a:lnTo>
                  <a:lnTo>
                    <a:pt x="2160" y="2319"/>
                  </a:lnTo>
                  <a:lnTo>
                    <a:pt x="2259" y="2239"/>
                  </a:lnTo>
                  <a:lnTo>
                    <a:pt x="2338" y="2140"/>
                  </a:lnTo>
                  <a:lnTo>
                    <a:pt x="2417" y="2041"/>
                  </a:lnTo>
                  <a:lnTo>
                    <a:pt x="2477" y="1942"/>
                  </a:lnTo>
                  <a:lnTo>
                    <a:pt x="2536" y="1823"/>
                  </a:lnTo>
                  <a:lnTo>
                    <a:pt x="2576" y="1704"/>
                  </a:lnTo>
                  <a:lnTo>
                    <a:pt x="2615" y="1566"/>
                  </a:lnTo>
                  <a:lnTo>
                    <a:pt x="2635" y="1447"/>
                  </a:lnTo>
                  <a:lnTo>
                    <a:pt x="2635" y="1308"/>
                  </a:lnTo>
                  <a:lnTo>
                    <a:pt x="2635" y="1169"/>
                  </a:lnTo>
                  <a:lnTo>
                    <a:pt x="2615" y="1051"/>
                  </a:lnTo>
                  <a:lnTo>
                    <a:pt x="2576" y="912"/>
                  </a:lnTo>
                  <a:lnTo>
                    <a:pt x="2536" y="793"/>
                  </a:lnTo>
                  <a:lnTo>
                    <a:pt x="2477" y="674"/>
                  </a:lnTo>
                  <a:lnTo>
                    <a:pt x="2417" y="575"/>
                  </a:lnTo>
                  <a:lnTo>
                    <a:pt x="2338" y="476"/>
                  </a:lnTo>
                  <a:lnTo>
                    <a:pt x="2259" y="377"/>
                  </a:lnTo>
                  <a:lnTo>
                    <a:pt x="2160" y="298"/>
                  </a:lnTo>
                  <a:lnTo>
                    <a:pt x="2061" y="218"/>
                  </a:lnTo>
                  <a:lnTo>
                    <a:pt x="1942" y="159"/>
                  </a:lnTo>
                  <a:lnTo>
                    <a:pt x="1843" y="100"/>
                  </a:lnTo>
                  <a:lnTo>
                    <a:pt x="1704" y="60"/>
                  </a:lnTo>
                  <a:lnTo>
                    <a:pt x="1585" y="20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001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3224938" y="1638699"/>
              <a:ext cx="82593" cy="82593"/>
            </a:xfrm>
            <a:custGeom>
              <a:avLst/>
              <a:gdLst/>
              <a:ahLst/>
              <a:cxnLst/>
              <a:rect l="l" t="t" r="r" b="b"/>
              <a:pathLst>
                <a:path w="2418" h="2418" extrusionOk="0">
                  <a:moveTo>
                    <a:pt x="1209" y="0"/>
                  </a:moveTo>
                  <a:lnTo>
                    <a:pt x="1090" y="20"/>
                  </a:lnTo>
                  <a:lnTo>
                    <a:pt x="951" y="40"/>
                  </a:lnTo>
                  <a:lnTo>
                    <a:pt x="852" y="60"/>
                  </a:lnTo>
                  <a:lnTo>
                    <a:pt x="733" y="99"/>
                  </a:lnTo>
                  <a:lnTo>
                    <a:pt x="535" y="218"/>
                  </a:lnTo>
                  <a:lnTo>
                    <a:pt x="357" y="357"/>
                  </a:lnTo>
                  <a:lnTo>
                    <a:pt x="198" y="535"/>
                  </a:lnTo>
                  <a:lnTo>
                    <a:pt x="99" y="753"/>
                  </a:lnTo>
                  <a:lnTo>
                    <a:pt x="60" y="852"/>
                  </a:lnTo>
                  <a:lnTo>
                    <a:pt x="20" y="971"/>
                  </a:lnTo>
                  <a:lnTo>
                    <a:pt x="0" y="1090"/>
                  </a:lnTo>
                  <a:lnTo>
                    <a:pt x="0" y="1209"/>
                  </a:lnTo>
                  <a:lnTo>
                    <a:pt x="0" y="1328"/>
                  </a:lnTo>
                  <a:lnTo>
                    <a:pt x="20" y="1447"/>
                  </a:lnTo>
                  <a:lnTo>
                    <a:pt x="60" y="1566"/>
                  </a:lnTo>
                  <a:lnTo>
                    <a:pt x="99" y="1684"/>
                  </a:lnTo>
                  <a:lnTo>
                    <a:pt x="198" y="1883"/>
                  </a:lnTo>
                  <a:lnTo>
                    <a:pt x="357" y="2061"/>
                  </a:lnTo>
                  <a:lnTo>
                    <a:pt x="535" y="2219"/>
                  </a:lnTo>
                  <a:lnTo>
                    <a:pt x="733" y="2318"/>
                  </a:lnTo>
                  <a:lnTo>
                    <a:pt x="852" y="2358"/>
                  </a:lnTo>
                  <a:lnTo>
                    <a:pt x="951" y="2398"/>
                  </a:lnTo>
                  <a:lnTo>
                    <a:pt x="1090" y="2418"/>
                  </a:lnTo>
                  <a:lnTo>
                    <a:pt x="1328" y="2418"/>
                  </a:lnTo>
                  <a:lnTo>
                    <a:pt x="1447" y="2398"/>
                  </a:lnTo>
                  <a:lnTo>
                    <a:pt x="1566" y="2358"/>
                  </a:lnTo>
                  <a:lnTo>
                    <a:pt x="1665" y="2318"/>
                  </a:lnTo>
                  <a:lnTo>
                    <a:pt x="1883" y="2219"/>
                  </a:lnTo>
                  <a:lnTo>
                    <a:pt x="2061" y="2061"/>
                  </a:lnTo>
                  <a:lnTo>
                    <a:pt x="2200" y="1883"/>
                  </a:lnTo>
                  <a:lnTo>
                    <a:pt x="2318" y="1684"/>
                  </a:lnTo>
                  <a:lnTo>
                    <a:pt x="2358" y="1566"/>
                  </a:lnTo>
                  <a:lnTo>
                    <a:pt x="2378" y="1447"/>
                  </a:lnTo>
                  <a:lnTo>
                    <a:pt x="2398" y="1328"/>
                  </a:lnTo>
                  <a:lnTo>
                    <a:pt x="2418" y="1209"/>
                  </a:lnTo>
                  <a:lnTo>
                    <a:pt x="2398" y="1090"/>
                  </a:lnTo>
                  <a:lnTo>
                    <a:pt x="2378" y="971"/>
                  </a:lnTo>
                  <a:lnTo>
                    <a:pt x="2358" y="852"/>
                  </a:lnTo>
                  <a:lnTo>
                    <a:pt x="2318" y="753"/>
                  </a:lnTo>
                  <a:lnTo>
                    <a:pt x="2200" y="535"/>
                  </a:lnTo>
                  <a:lnTo>
                    <a:pt x="2061" y="357"/>
                  </a:lnTo>
                  <a:lnTo>
                    <a:pt x="1883" y="218"/>
                  </a:lnTo>
                  <a:lnTo>
                    <a:pt x="1665" y="99"/>
                  </a:lnTo>
                  <a:lnTo>
                    <a:pt x="1566" y="60"/>
                  </a:lnTo>
                  <a:lnTo>
                    <a:pt x="1447" y="40"/>
                  </a:lnTo>
                  <a:lnTo>
                    <a:pt x="1328" y="20"/>
                  </a:lnTo>
                  <a:lnTo>
                    <a:pt x="1209" y="0"/>
                  </a:lnTo>
                  <a:close/>
                </a:path>
              </a:pathLst>
            </a:custGeom>
            <a:solidFill>
              <a:srgbClr val="FFA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8"/>
            <p:cNvSpPr/>
            <p:nvPr/>
          </p:nvSpPr>
          <p:spPr>
            <a:xfrm>
              <a:off x="3220873" y="1635317"/>
              <a:ext cx="90039" cy="90039"/>
            </a:xfrm>
            <a:custGeom>
              <a:avLst/>
              <a:gdLst/>
              <a:ahLst/>
              <a:cxnLst/>
              <a:rect l="l" t="t" r="r" b="b"/>
              <a:pathLst>
                <a:path w="2636" h="2636" extrusionOk="0">
                  <a:moveTo>
                    <a:pt x="1328" y="218"/>
                  </a:moveTo>
                  <a:lnTo>
                    <a:pt x="1546" y="238"/>
                  </a:lnTo>
                  <a:lnTo>
                    <a:pt x="1744" y="297"/>
                  </a:lnTo>
                  <a:lnTo>
                    <a:pt x="1942" y="396"/>
                  </a:lnTo>
                  <a:lnTo>
                    <a:pt x="2101" y="535"/>
                  </a:lnTo>
                  <a:lnTo>
                    <a:pt x="2239" y="694"/>
                  </a:lnTo>
                  <a:lnTo>
                    <a:pt x="2338" y="892"/>
                  </a:lnTo>
                  <a:lnTo>
                    <a:pt x="2398" y="1090"/>
                  </a:lnTo>
                  <a:lnTo>
                    <a:pt x="2418" y="1308"/>
                  </a:lnTo>
                  <a:lnTo>
                    <a:pt x="2398" y="1526"/>
                  </a:lnTo>
                  <a:lnTo>
                    <a:pt x="2338" y="1744"/>
                  </a:lnTo>
                  <a:lnTo>
                    <a:pt x="2239" y="1922"/>
                  </a:lnTo>
                  <a:lnTo>
                    <a:pt x="2101" y="2081"/>
                  </a:lnTo>
                  <a:lnTo>
                    <a:pt x="1942" y="2219"/>
                  </a:lnTo>
                  <a:lnTo>
                    <a:pt x="1744" y="2318"/>
                  </a:lnTo>
                  <a:lnTo>
                    <a:pt x="1546" y="2378"/>
                  </a:lnTo>
                  <a:lnTo>
                    <a:pt x="1328" y="2417"/>
                  </a:lnTo>
                  <a:lnTo>
                    <a:pt x="1110" y="2378"/>
                  </a:lnTo>
                  <a:lnTo>
                    <a:pt x="892" y="2318"/>
                  </a:lnTo>
                  <a:lnTo>
                    <a:pt x="714" y="2219"/>
                  </a:lnTo>
                  <a:lnTo>
                    <a:pt x="555" y="2081"/>
                  </a:lnTo>
                  <a:lnTo>
                    <a:pt x="416" y="1922"/>
                  </a:lnTo>
                  <a:lnTo>
                    <a:pt x="317" y="1744"/>
                  </a:lnTo>
                  <a:lnTo>
                    <a:pt x="258" y="1526"/>
                  </a:lnTo>
                  <a:lnTo>
                    <a:pt x="218" y="1308"/>
                  </a:lnTo>
                  <a:lnTo>
                    <a:pt x="258" y="1090"/>
                  </a:lnTo>
                  <a:lnTo>
                    <a:pt x="317" y="892"/>
                  </a:lnTo>
                  <a:lnTo>
                    <a:pt x="416" y="694"/>
                  </a:lnTo>
                  <a:lnTo>
                    <a:pt x="555" y="535"/>
                  </a:lnTo>
                  <a:lnTo>
                    <a:pt x="714" y="396"/>
                  </a:lnTo>
                  <a:lnTo>
                    <a:pt x="892" y="297"/>
                  </a:lnTo>
                  <a:lnTo>
                    <a:pt x="1110" y="238"/>
                  </a:lnTo>
                  <a:lnTo>
                    <a:pt x="1328" y="218"/>
                  </a:lnTo>
                  <a:close/>
                  <a:moveTo>
                    <a:pt x="1189" y="0"/>
                  </a:moveTo>
                  <a:lnTo>
                    <a:pt x="1050" y="20"/>
                  </a:lnTo>
                  <a:lnTo>
                    <a:pt x="932" y="60"/>
                  </a:lnTo>
                  <a:lnTo>
                    <a:pt x="813" y="99"/>
                  </a:lnTo>
                  <a:lnTo>
                    <a:pt x="694" y="159"/>
                  </a:lnTo>
                  <a:lnTo>
                    <a:pt x="595" y="218"/>
                  </a:lnTo>
                  <a:lnTo>
                    <a:pt x="476" y="297"/>
                  </a:lnTo>
                  <a:lnTo>
                    <a:pt x="397" y="377"/>
                  </a:lnTo>
                  <a:lnTo>
                    <a:pt x="298" y="476"/>
                  </a:lnTo>
                  <a:lnTo>
                    <a:pt x="238" y="575"/>
                  </a:lnTo>
                  <a:lnTo>
                    <a:pt x="159" y="694"/>
                  </a:lnTo>
                  <a:lnTo>
                    <a:pt x="99" y="793"/>
                  </a:lnTo>
                  <a:lnTo>
                    <a:pt x="60" y="912"/>
                  </a:lnTo>
                  <a:lnTo>
                    <a:pt x="40" y="1050"/>
                  </a:lnTo>
                  <a:lnTo>
                    <a:pt x="20" y="1169"/>
                  </a:lnTo>
                  <a:lnTo>
                    <a:pt x="0" y="1308"/>
                  </a:lnTo>
                  <a:lnTo>
                    <a:pt x="20" y="1447"/>
                  </a:lnTo>
                  <a:lnTo>
                    <a:pt x="40" y="1585"/>
                  </a:lnTo>
                  <a:lnTo>
                    <a:pt x="60" y="1704"/>
                  </a:lnTo>
                  <a:lnTo>
                    <a:pt x="99" y="1823"/>
                  </a:lnTo>
                  <a:lnTo>
                    <a:pt x="159" y="1942"/>
                  </a:lnTo>
                  <a:lnTo>
                    <a:pt x="238" y="2041"/>
                  </a:lnTo>
                  <a:lnTo>
                    <a:pt x="298" y="2160"/>
                  </a:lnTo>
                  <a:lnTo>
                    <a:pt x="397" y="2239"/>
                  </a:lnTo>
                  <a:lnTo>
                    <a:pt x="476" y="2338"/>
                  </a:lnTo>
                  <a:lnTo>
                    <a:pt x="595" y="2398"/>
                  </a:lnTo>
                  <a:lnTo>
                    <a:pt x="694" y="2477"/>
                  </a:lnTo>
                  <a:lnTo>
                    <a:pt x="813" y="2517"/>
                  </a:lnTo>
                  <a:lnTo>
                    <a:pt x="932" y="2576"/>
                  </a:lnTo>
                  <a:lnTo>
                    <a:pt x="1050" y="2596"/>
                  </a:lnTo>
                  <a:lnTo>
                    <a:pt x="1189" y="2616"/>
                  </a:lnTo>
                  <a:lnTo>
                    <a:pt x="1328" y="2635"/>
                  </a:lnTo>
                  <a:lnTo>
                    <a:pt x="1467" y="2616"/>
                  </a:lnTo>
                  <a:lnTo>
                    <a:pt x="1585" y="2596"/>
                  </a:lnTo>
                  <a:lnTo>
                    <a:pt x="1724" y="2576"/>
                  </a:lnTo>
                  <a:lnTo>
                    <a:pt x="1843" y="2517"/>
                  </a:lnTo>
                  <a:lnTo>
                    <a:pt x="1942" y="2477"/>
                  </a:lnTo>
                  <a:lnTo>
                    <a:pt x="2061" y="2398"/>
                  </a:lnTo>
                  <a:lnTo>
                    <a:pt x="2160" y="2338"/>
                  </a:lnTo>
                  <a:lnTo>
                    <a:pt x="2259" y="2239"/>
                  </a:lnTo>
                  <a:lnTo>
                    <a:pt x="2338" y="2160"/>
                  </a:lnTo>
                  <a:lnTo>
                    <a:pt x="2418" y="2041"/>
                  </a:lnTo>
                  <a:lnTo>
                    <a:pt x="2477" y="1942"/>
                  </a:lnTo>
                  <a:lnTo>
                    <a:pt x="2537" y="1823"/>
                  </a:lnTo>
                  <a:lnTo>
                    <a:pt x="2576" y="1704"/>
                  </a:lnTo>
                  <a:lnTo>
                    <a:pt x="2616" y="1585"/>
                  </a:lnTo>
                  <a:lnTo>
                    <a:pt x="2636" y="1447"/>
                  </a:lnTo>
                  <a:lnTo>
                    <a:pt x="2636" y="1308"/>
                  </a:lnTo>
                  <a:lnTo>
                    <a:pt x="2636" y="1169"/>
                  </a:lnTo>
                  <a:lnTo>
                    <a:pt x="2616" y="1050"/>
                  </a:lnTo>
                  <a:lnTo>
                    <a:pt x="2576" y="912"/>
                  </a:lnTo>
                  <a:lnTo>
                    <a:pt x="2537" y="793"/>
                  </a:lnTo>
                  <a:lnTo>
                    <a:pt x="2477" y="694"/>
                  </a:lnTo>
                  <a:lnTo>
                    <a:pt x="2418" y="575"/>
                  </a:lnTo>
                  <a:lnTo>
                    <a:pt x="2338" y="476"/>
                  </a:lnTo>
                  <a:lnTo>
                    <a:pt x="2259" y="377"/>
                  </a:lnTo>
                  <a:lnTo>
                    <a:pt x="2160" y="297"/>
                  </a:lnTo>
                  <a:lnTo>
                    <a:pt x="2061" y="218"/>
                  </a:lnTo>
                  <a:lnTo>
                    <a:pt x="1942" y="159"/>
                  </a:lnTo>
                  <a:lnTo>
                    <a:pt x="1843" y="99"/>
                  </a:lnTo>
                  <a:lnTo>
                    <a:pt x="1724" y="60"/>
                  </a:lnTo>
                  <a:lnTo>
                    <a:pt x="1585" y="20"/>
                  </a:lnTo>
                  <a:lnTo>
                    <a:pt x="1467" y="0"/>
                  </a:lnTo>
                  <a:close/>
                </a:path>
              </a:pathLst>
            </a:custGeom>
            <a:solidFill>
              <a:srgbClr val="001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3350132" y="1638699"/>
              <a:ext cx="82627" cy="82593"/>
            </a:xfrm>
            <a:custGeom>
              <a:avLst/>
              <a:gdLst/>
              <a:ahLst/>
              <a:cxnLst/>
              <a:rect l="l" t="t" r="r" b="b"/>
              <a:pathLst>
                <a:path w="2419" h="2418" extrusionOk="0">
                  <a:moveTo>
                    <a:pt x="1209" y="0"/>
                  </a:moveTo>
                  <a:lnTo>
                    <a:pt x="1091" y="20"/>
                  </a:lnTo>
                  <a:lnTo>
                    <a:pt x="972" y="40"/>
                  </a:lnTo>
                  <a:lnTo>
                    <a:pt x="853" y="60"/>
                  </a:lnTo>
                  <a:lnTo>
                    <a:pt x="734" y="99"/>
                  </a:lnTo>
                  <a:lnTo>
                    <a:pt x="536" y="218"/>
                  </a:lnTo>
                  <a:lnTo>
                    <a:pt x="357" y="357"/>
                  </a:lnTo>
                  <a:lnTo>
                    <a:pt x="199" y="535"/>
                  </a:lnTo>
                  <a:lnTo>
                    <a:pt x="100" y="753"/>
                  </a:lnTo>
                  <a:lnTo>
                    <a:pt x="60" y="852"/>
                  </a:lnTo>
                  <a:lnTo>
                    <a:pt x="21" y="971"/>
                  </a:lnTo>
                  <a:lnTo>
                    <a:pt x="1" y="1090"/>
                  </a:lnTo>
                  <a:lnTo>
                    <a:pt x="1" y="1209"/>
                  </a:lnTo>
                  <a:lnTo>
                    <a:pt x="1" y="1328"/>
                  </a:lnTo>
                  <a:lnTo>
                    <a:pt x="21" y="1447"/>
                  </a:lnTo>
                  <a:lnTo>
                    <a:pt x="60" y="1566"/>
                  </a:lnTo>
                  <a:lnTo>
                    <a:pt x="100" y="1684"/>
                  </a:lnTo>
                  <a:lnTo>
                    <a:pt x="199" y="1883"/>
                  </a:lnTo>
                  <a:lnTo>
                    <a:pt x="357" y="2061"/>
                  </a:lnTo>
                  <a:lnTo>
                    <a:pt x="536" y="2219"/>
                  </a:lnTo>
                  <a:lnTo>
                    <a:pt x="734" y="2318"/>
                  </a:lnTo>
                  <a:lnTo>
                    <a:pt x="853" y="2358"/>
                  </a:lnTo>
                  <a:lnTo>
                    <a:pt x="972" y="2398"/>
                  </a:lnTo>
                  <a:lnTo>
                    <a:pt x="1091" y="2418"/>
                  </a:lnTo>
                  <a:lnTo>
                    <a:pt x="1328" y="2418"/>
                  </a:lnTo>
                  <a:lnTo>
                    <a:pt x="1447" y="2398"/>
                  </a:lnTo>
                  <a:lnTo>
                    <a:pt x="1566" y="2358"/>
                  </a:lnTo>
                  <a:lnTo>
                    <a:pt x="1685" y="2318"/>
                  </a:lnTo>
                  <a:lnTo>
                    <a:pt x="1883" y="2219"/>
                  </a:lnTo>
                  <a:lnTo>
                    <a:pt x="2061" y="2061"/>
                  </a:lnTo>
                  <a:lnTo>
                    <a:pt x="2200" y="1883"/>
                  </a:lnTo>
                  <a:lnTo>
                    <a:pt x="2319" y="1684"/>
                  </a:lnTo>
                  <a:lnTo>
                    <a:pt x="2359" y="1566"/>
                  </a:lnTo>
                  <a:lnTo>
                    <a:pt x="2398" y="1447"/>
                  </a:lnTo>
                  <a:lnTo>
                    <a:pt x="2418" y="1328"/>
                  </a:lnTo>
                  <a:lnTo>
                    <a:pt x="2418" y="1209"/>
                  </a:lnTo>
                  <a:lnTo>
                    <a:pt x="2418" y="1090"/>
                  </a:lnTo>
                  <a:lnTo>
                    <a:pt x="2398" y="971"/>
                  </a:lnTo>
                  <a:lnTo>
                    <a:pt x="2359" y="852"/>
                  </a:lnTo>
                  <a:lnTo>
                    <a:pt x="2319" y="753"/>
                  </a:lnTo>
                  <a:lnTo>
                    <a:pt x="2200" y="535"/>
                  </a:lnTo>
                  <a:lnTo>
                    <a:pt x="2061" y="357"/>
                  </a:lnTo>
                  <a:lnTo>
                    <a:pt x="1883" y="218"/>
                  </a:lnTo>
                  <a:lnTo>
                    <a:pt x="1685" y="99"/>
                  </a:lnTo>
                  <a:lnTo>
                    <a:pt x="1566" y="60"/>
                  </a:lnTo>
                  <a:lnTo>
                    <a:pt x="1447" y="40"/>
                  </a:lnTo>
                  <a:lnTo>
                    <a:pt x="1328" y="20"/>
                  </a:lnTo>
                  <a:lnTo>
                    <a:pt x="1209" y="0"/>
                  </a:lnTo>
                  <a:close/>
                </a:path>
              </a:pathLst>
            </a:custGeom>
            <a:solidFill>
              <a:srgbClr val="FFA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3346067" y="1635317"/>
              <a:ext cx="90073" cy="90039"/>
            </a:xfrm>
            <a:custGeom>
              <a:avLst/>
              <a:gdLst/>
              <a:ahLst/>
              <a:cxnLst/>
              <a:rect l="l" t="t" r="r" b="b"/>
              <a:pathLst>
                <a:path w="2637" h="2636" extrusionOk="0">
                  <a:moveTo>
                    <a:pt x="1328" y="218"/>
                  </a:moveTo>
                  <a:lnTo>
                    <a:pt x="1546" y="238"/>
                  </a:lnTo>
                  <a:lnTo>
                    <a:pt x="1745" y="297"/>
                  </a:lnTo>
                  <a:lnTo>
                    <a:pt x="1943" y="396"/>
                  </a:lnTo>
                  <a:lnTo>
                    <a:pt x="2101" y="535"/>
                  </a:lnTo>
                  <a:lnTo>
                    <a:pt x="2240" y="694"/>
                  </a:lnTo>
                  <a:lnTo>
                    <a:pt x="2339" y="892"/>
                  </a:lnTo>
                  <a:lnTo>
                    <a:pt x="2398" y="1090"/>
                  </a:lnTo>
                  <a:lnTo>
                    <a:pt x="2418" y="1308"/>
                  </a:lnTo>
                  <a:lnTo>
                    <a:pt x="2398" y="1526"/>
                  </a:lnTo>
                  <a:lnTo>
                    <a:pt x="2339" y="1744"/>
                  </a:lnTo>
                  <a:lnTo>
                    <a:pt x="2240" y="1922"/>
                  </a:lnTo>
                  <a:lnTo>
                    <a:pt x="2101" y="2081"/>
                  </a:lnTo>
                  <a:lnTo>
                    <a:pt x="1943" y="2219"/>
                  </a:lnTo>
                  <a:lnTo>
                    <a:pt x="1745" y="2318"/>
                  </a:lnTo>
                  <a:lnTo>
                    <a:pt x="1546" y="2378"/>
                  </a:lnTo>
                  <a:lnTo>
                    <a:pt x="1328" y="2417"/>
                  </a:lnTo>
                  <a:lnTo>
                    <a:pt x="1110" y="2378"/>
                  </a:lnTo>
                  <a:lnTo>
                    <a:pt x="893" y="2318"/>
                  </a:lnTo>
                  <a:lnTo>
                    <a:pt x="714" y="2219"/>
                  </a:lnTo>
                  <a:lnTo>
                    <a:pt x="556" y="2081"/>
                  </a:lnTo>
                  <a:lnTo>
                    <a:pt x="417" y="1922"/>
                  </a:lnTo>
                  <a:lnTo>
                    <a:pt x="318" y="1744"/>
                  </a:lnTo>
                  <a:lnTo>
                    <a:pt x="258" y="1526"/>
                  </a:lnTo>
                  <a:lnTo>
                    <a:pt x="239" y="1308"/>
                  </a:lnTo>
                  <a:lnTo>
                    <a:pt x="258" y="1090"/>
                  </a:lnTo>
                  <a:lnTo>
                    <a:pt x="318" y="892"/>
                  </a:lnTo>
                  <a:lnTo>
                    <a:pt x="417" y="694"/>
                  </a:lnTo>
                  <a:lnTo>
                    <a:pt x="556" y="535"/>
                  </a:lnTo>
                  <a:lnTo>
                    <a:pt x="714" y="396"/>
                  </a:lnTo>
                  <a:lnTo>
                    <a:pt x="893" y="297"/>
                  </a:lnTo>
                  <a:lnTo>
                    <a:pt x="1110" y="238"/>
                  </a:lnTo>
                  <a:lnTo>
                    <a:pt x="1328" y="218"/>
                  </a:lnTo>
                  <a:close/>
                  <a:moveTo>
                    <a:pt x="1190" y="0"/>
                  </a:moveTo>
                  <a:lnTo>
                    <a:pt x="1071" y="20"/>
                  </a:lnTo>
                  <a:lnTo>
                    <a:pt x="932" y="60"/>
                  </a:lnTo>
                  <a:lnTo>
                    <a:pt x="813" y="99"/>
                  </a:lnTo>
                  <a:lnTo>
                    <a:pt x="694" y="159"/>
                  </a:lnTo>
                  <a:lnTo>
                    <a:pt x="595" y="218"/>
                  </a:lnTo>
                  <a:lnTo>
                    <a:pt x="496" y="297"/>
                  </a:lnTo>
                  <a:lnTo>
                    <a:pt x="397" y="377"/>
                  </a:lnTo>
                  <a:lnTo>
                    <a:pt x="318" y="476"/>
                  </a:lnTo>
                  <a:lnTo>
                    <a:pt x="239" y="575"/>
                  </a:lnTo>
                  <a:lnTo>
                    <a:pt x="179" y="694"/>
                  </a:lnTo>
                  <a:lnTo>
                    <a:pt x="120" y="793"/>
                  </a:lnTo>
                  <a:lnTo>
                    <a:pt x="60" y="912"/>
                  </a:lnTo>
                  <a:lnTo>
                    <a:pt x="41" y="1050"/>
                  </a:lnTo>
                  <a:lnTo>
                    <a:pt x="21" y="1169"/>
                  </a:lnTo>
                  <a:lnTo>
                    <a:pt x="1" y="1308"/>
                  </a:lnTo>
                  <a:lnTo>
                    <a:pt x="21" y="1447"/>
                  </a:lnTo>
                  <a:lnTo>
                    <a:pt x="41" y="1585"/>
                  </a:lnTo>
                  <a:lnTo>
                    <a:pt x="60" y="1704"/>
                  </a:lnTo>
                  <a:lnTo>
                    <a:pt x="120" y="1823"/>
                  </a:lnTo>
                  <a:lnTo>
                    <a:pt x="179" y="1942"/>
                  </a:lnTo>
                  <a:lnTo>
                    <a:pt x="239" y="2041"/>
                  </a:lnTo>
                  <a:lnTo>
                    <a:pt x="318" y="2160"/>
                  </a:lnTo>
                  <a:lnTo>
                    <a:pt x="397" y="2239"/>
                  </a:lnTo>
                  <a:lnTo>
                    <a:pt x="496" y="2338"/>
                  </a:lnTo>
                  <a:lnTo>
                    <a:pt x="595" y="2398"/>
                  </a:lnTo>
                  <a:lnTo>
                    <a:pt x="694" y="2477"/>
                  </a:lnTo>
                  <a:lnTo>
                    <a:pt x="813" y="2517"/>
                  </a:lnTo>
                  <a:lnTo>
                    <a:pt x="932" y="2576"/>
                  </a:lnTo>
                  <a:lnTo>
                    <a:pt x="1071" y="2596"/>
                  </a:lnTo>
                  <a:lnTo>
                    <a:pt x="1190" y="2616"/>
                  </a:lnTo>
                  <a:lnTo>
                    <a:pt x="1328" y="2635"/>
                  </a:lnTo>
                  <a:lnTo>
                    <a:pt x="1467" y="2616"/>
                  </a:lnTo>
                  <a:lnTo>
                    <a:pt x="1586" y="2596"/>
                  </a:lnTo>
                  <a:lnTo>
                    <a:pt x="1725" y="2576"/>
                  </a:lnTo>
                  <a:lnTo>
                    <a:pt x="1844" y="2517"/>
                  </a:lnTo>
                  <a:lnTo>
                    <a:pt x="1962" y="2477"/>
                  </a:lnTo>
                  <a:lnTo>
                    <a:pt x="2062" y="2398"/>
                  </a:lnTo>
                  <a:lnTo>
                    <a:pt x="2161" y="2338"/>
                  </a:lnTo>
                  <a:lnTo>
                    <a:pt x="2260" y="2239"/>
                  </a:lnTo>
                  <a:lnTo>
                    <a:pt x="2339" y="2160"/>
                  </a:lnTo>
                  <a:lnTo>
                    <a:pt x="2418" y="2041"/>
                  </a:lnTo>
                  <a:lnTo>
                    <a:pt x="2478" y="1942"/>
                  </a:lnTo>
                  <a:lnTo>
                    <a:pt x="2537" y="1823"/>
                  </a:lnTo>
                  <a:lnTo>
                    <a:pt x="2577" y="1704"/>
                  </a:lnTo>
                  <a:lnTo>
                    <a:pt x="2616" y="1585"/>
                  </a:lnTo>
                  <a:lnTo>
                    <a:pt x="2636" y="1447"/>
                  </a:lnTo>
                  <a:lnTo>
                    <a:pt x="2636" y="1308"/>
                  </a:lnTo>
                  <a:lnTo>
                    <a:pt x="2636" y="1169"/>
                  </a:lnTo>
                  <a:lnTo>
                    <a:pt x="2616" y="1050"/>
                  </a:lnTo>
                  <a:lnTo>
                    <a:pt x="2577" y="912"/>
                  </a:lnTo>
                  <a:lnTo>
                    <a:pt x="2537" y="793"/>
                  </a:lnTo>
                  <a:lnTo>
                    <a:pt x="2478" y="694"/>
                  </a:lnTo>
                  <a:lnTo>
                    <a:pt x="2418" y="575"/>
                  </a:lnTo>
                  <a:lnTo>
                    <a:pt x="2339" y="476"/>
                  </a:lnTo>
                  <a:lnTo>
                    <a:pt x="2260" y="377"/>
                  </a:lnTo>
                  <a:lnTo>
                    <a:pt x="2161" y="297"/>
                  </a:lnTo>
                  <a:lnTo>
                    <a:pt x="2062" y="218"/>
                  </a:lnTo>
                  <a:lnTo>
                    <a:pt x="1962" y="159"/>
                  </a:lnTo>
                  <a:lnTo>
                    <a:pt x="1844" y="99"/>
                  </a:lnTo>
                  <a:lnTo>
                    <a:pt x="1725" y="60"/>
                  </a:lnTo>
                  <a:lnTo>
                    <a:pt x="1586" y="20"/>
                  </a:lnTo>
                  <a:lnTo>
                    <a:pt x="1467" y="0"/>
                  </a:lnTo>
                  <a:close/>
                </a:path>
              </a:pathLst>
            </a:custGeom>
            <a:solidFill>
              <a:srgbClr val="001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8"/>
            <p:cNvSpPr/>
            <p:nvPr/>
          </p:nvSpPr>
          <p:spPr>
            <a:xfrm>
              <a:off x="3135577" y="1814654"/>
              <a:ext cx="122557" cy="166518"/>
            </a:xfrm>
            <a:custGeom>
              <a:avLst/>
              <a:gdLst/>
              <a:ahLst/>
              <a:cxnLst/>
              <a:rect l="l" t="t" r="r" b="b"/>
              <a:pathLst>
                <a:path w="3588" h="4875" extrusionOk="0">
                  <a:moveTo>
                    <a:pt x="1804" y="219"/>
                  </a:moveTo>
                  <a:lnTo>
                    <a:pt x="1962" y="239"/>
                  </a:lnTo>
                  <a:lnTo>
                    <a:pt x="2121" y="258"/>
                  </a:lnTo>
                  <a:lnTo>
                    <a:pt x="2260" y="298"/>
                  </a:lnTo>
                  <a:lnTo>
                    <a:pt x="2398" y="357"/>
                  </a:lnTo>
                  <a:lnTo>
                    <a:pt x="2537" y="417"/>
                  </a:lnTo>
                  <a:lnTo>
                    <a:pt x="2676" y="496"/>
                  </a:lnTo>
                  <a:lnTo>
                    <a:pt x="2795" y="575"/>
                  </a:lnTo>
                  <a:lnTo>
                    <a:pt x="2913" y="694"/>
                  </a:lnTo>
                  <a:lnTo>
                    <a:pt x="3013" y="793"/>
                  </a:lnTo>
                  <a:lnTo>
                    <a:pt x="3092" y="912"/>
                  </a:lnTo>
                  <a:lnTo>
                    <a:pt x="3171" y="1051"/>
                  </a:lnTo>
                  <a:lnTo>
                    <a:pt x="3250" y="1190"/>
                  </a:lnTo>
                  <a:lnTo>
                    <a:pt x="3290" y="1328"/>
                  </a:lnTo>
                  <a:lnTo>
                    <a:pt x="3330" y="1487"/>
                  </a:lnTo>
                  <a:lnTo>
                    <a:pt x="3369" y="1645"/>
                  </a:lnTo>
                  <a:lnTo>
                    <a:pt x="3369" y="1804"/>
                  </a:lnTo>
                  <a:lnTo>
                    <a:pt x="3369" y="4657"/>
                  </a:lnTo>
                  <a:lnTo>
                    <a:pt x="219" y="4657"/>
                  </a:lnTo>
                  <a:lnTo>
                    <a:pt x="219" y="1804"/>
                  </a:lnTo>
                  <a:lnTo>
                    <a:pt x="219" y="1645"/>
                  </a:lnTo>
                  <a:lnTo>
                    <a:pt x="258" y="1487"/>
                  </a:lnTo>
                  <a:lnTo>
                    <a:pt x="298" y="1328"/>
                  </a:lnTo>
                  <a:lnTo>
                    <a:pt x="338" y="1190"/>
                  </a:lnTo>
                  <a:lnTo>
                    <a:pt x="417" y="1051"/>
                  </a:lnTo>
                  <a:lnTo>
                    <a:pt x="496" y="912"/>
                  </a:lnTo>
                  <a:lnTo>
                    <a:pt x="575" y="793"/>
                  </a:lnTo>
                  <a:lnTo>
                    <a:pt x="675" y="694"/>
                  </a:lnTo>
                  <a:lnTo>
                    <a:pt x="793" y="575"/>
                  </a:lnTo>
                  <a:lnTo>
                    <a:pt x="912" y="496"/>
                  </a:lnTo>
                  <a:lnTo>
                    <a:pt x="1051" y="417"/>
                  </a:lnTo>
                  <a:lnTo>
                    <a:pt x="1190" y="357"/>
                  </a:lnTo>
                  <a:lnTo>
                    <a:pt x="1328" y="298"/>
                  </a:lnTo>
                  <a:lnTo>
                    <a:pt x="1487" y="258"/>
                  </a:lnTo>
                  <a:lnTo>
                    <a:pt x="1626" y="239"/>
                  </a:lnTo>
                  <a:lnTo>
                    <a:pt x="1804" y="219"/>
                  </a:lnTo>
                  <a:close/>
                  <a:moveTo>
                    <a:pt x="1804" y="1"/>
                  </a:moveTo>
                  <a:lnTo>
                    <a:pt x="1606" y="21"/>
                  </a:lnTo>
                  <a:lnTo>
                    <a:pt x="1427" y="40"/>
                  </a:lnTo>
                  <a:lnTo>
                    <a:pt x="1269" y="80"/>
                  </a:lnTo>
                  <a:lnTo>
                    <a:pt x="1091" y="140"/>
                  </a:lnTo>
                  <a:lnTo>
                    <a:pt x="932" y="219"/>
                  </a:lnTo>
                  <a:lnTo>
                    <a:pt x="793" y="318"/>
                  </a:lnTo>
                  <a:lnTo>
                    <a:pt x="655" y="417"/>
                  </a:lnTo>
                  <a:lnTo>
                    <a:pt x="516" y="536"/>
                  </a:lnTo>
                  <a:lnTo>
                    <a:pt x="417" y="655"/>
                  </a:lnTo>
                  <a:lnTo>
                    <a:pt x="298" y="793"/>
                  </a:lnTo>
                  <a:lnTo>
                    <a:pt x="219" y="952"/>
                  </a:lnTo>
                  <a:lnTo>
                    <a:pt x="140" y="1110"/>
                  </a:lnTo>
                  <a:lnTo>
                    <a:pt x="80" y="1269"/>
                  </a:lnTo>
                  <a:lnTo>
                    <a:pt x="40" y="1447"/>
                  </a:lnTo>
                  <a:lnTo>
                    <a:pt x="1" y="1626"/>
                  </a:lnTo>
                  <a:lnTo>
                    <a:pt x="1" y="1804"/>
                  </a:lnTo>
                  <a:lnTo>
                    <a:pt x="1" y="4776"/>
                  </a:lnTo>
                  <a:lnTo>
                    <a:pt x="1" y="4816"/>
                  </a:lnTo>
                  <a:lnTo>
                    <a:pt x="21" y="4855"/>
                  </a:lnTo>
                  <a:lnTo>
                    <a:pt x="60" y="4875"/>
                  </a:lnTo>
                  <a:lnTo>
                    <a:pt x="3528" y="4875"/>
                  </a:lnTo>
                  <a:lnTo>
                    <a:pt x="3567" y="4855"/>
                  </a:lnTo>
                  <a:lnTo>
                    <a:pt x="3587" y="4816"/>
                  </a:lnTo>
                  <a:lnTo>
                    <a:pt x="3587" y="4776"/>
                  </a:lnTo>
                  <a:lnTo>
                    <a:pt x="3587" y="1804"/>
                  </a:lnTo>
                  <a:lnTo>
                    <a:pt x="3587" y="1626"/>
                  </a:lnTo>
                  <a:lnTo>
                    <a:pt x="3547" y="1447"/>
                  </a:lnTo>
                  <a:lnTo>
                    <a:pt x="3508" y="1269"/>
                  </a:lnTo>
                  <a:lnTo>
                    <a:pt x="3448" y="1110"/>
                  </a:lnTo>
                  <a:lnTo>
                    <a:pt x="3369" y="952"/>
                  </a:lnTo>
                  <a:lnTo>
                    <a:pt x="3290" y="793"/>
                  </a:lnTo>
                  <a:lnTo>
                    <a:pt x="3171" y="655"/>
                  </a:lnTo>
                  <a:lnTo>
                    <a:pt x="3072" y="536"/>
                  </a:lnTo>
                  <a:lnTo>
                    <a:pt x="2933" y="417"/>
                  </a:lnTo>
                  <a:lnTo>
                    <a:pt x="2795" y="318"/>
                  </a:lnTo>
                  <a:lnTo>
                    <a:pt x="2656" y="219"/>
                  </a:lnTo>
                  <a:lnTo>
                    <a:pt x="2497" y="140"/>
                  </a:lnTo>
                  <a:lnTo>
                    <a:pt x="2319" y="80"/>
                  </a:lnTo>
                  <a:lnTo>
                    <a:pt x="2161" y="40"/>
                  </a:lnTo>
                  <a:lnTo>
                    <a:pt x="1982" y="21"/>
                  </a:lnTo>
                  <a:lnTo>
                    <a:pt x="18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8"/>
            <p:cNvSpPr/>
            <p:nvPr/>
          </p:nvSpPr>
          <p:spPr>
            <a:xfrm>
              <a:off x="3289909" y="1721262"/>
              <a:ext cx="81910" cy="82593"/>
            </a:xfrm>
            <a:custGeom>
              <a:avLst/>
              <a:gdLst/>
              <a:ahLst/>
              <a:cxnLst/>
              <a:rect l="l" t="t" r="r" b="b"/>
              <a:pathLst>
                <a:path w="2398" h="2418" extrusionOk="0">
                  <a:moveTo>
                    <a:pt x="1070" y="1"/>
                  </a:moveTo>
                  <a:lnTo>
                    <a:pt x="951" y="20"/>
                  </a:lnTo>
                  <a:lnTo>
                    <a:pt x="833" y="60"/>
                  </a:lnTo>
                  <a:lnTo>
                    <a:pt x="733" y="100"/>
                  </a:lnTo>
                  <a:lnTo>
                    <a:pt x="516" y="218"/>
                  </a:lnTo>
                  <a:lnTo>
                    <a:pt x="337" y="357"/>
                  </a:lnTo>
                  <a:lnTo>
                    <a:pt x="199" y="535"/>
                  </a:lnTo>
                  <a:lnTo>
                    <a:pt x="80" y="734"/>
                  </a:lnTo>
                  <a:lnTo>
                    <a:pt x="40" y="853"/>
                  </a:lnTo>
                  <a:lnTo>
                    <a:pt x="20" y="971"/>
                  </a:lnTo>
                  <a:lnTo>
                    <a:pt x="0" y="1090"/>
                  </a:lnTo>
                  <a:lnTo>
                    <a:pt x="0" y="1209"/>
                  </a:lnTo>
                  <a:lnTo>
                    <a:pt x="0" y="1328"/>
                  </a:lnTo>
                  <a:lnTo>
                    <a:pt x="20" y="1447"/>
                  </a:lnTo>
                  <a:lnTo>
                    <a:pt x="40" y="1566"/>
                  </a:lnTo>
                  <a:lnTo>
                    <a:pt x="80" y="1685"/>
                  </a:lnTo>
                  <a:lnTo>
                    <a:pt x="199" y="1883"/>
                  </a:lnTo>
                  <a:lnTo>
                    <a:pt x="337" y="2061"/>
                  </a:lnTo>
                  <a:lnTo>
                    <a:pt x="516" y="2220"/>
                  </a:lnTo>
                  <a:lnTo>
                    <a:pt x="733" y="2319"/>
                  </a:lnTo>
                  <a:lnTo>
                    <a:pt x="833" y="2358"/>
                  </a:lnTo>
                  <a:lnTo>
                    <a:pt x="951" y="2398"/>
                  </a:lnTo>
                  <a:lnTo>
                    <a:pt x="1070" y="2418"/>
                  </a:lnTo>
                  <a:lnTo>
                    <a:pt x="1328" y="2418"/>
                  </a:lnTo>
                  <a:lnTo>
                    <a:pt x="1447" y="2398"/>
                  </a:lnTo>
                  <a:lnTo>
                    <a:pt x="1566" y="2358"/>
                  </a:lnTo>
                  <a:lnTo>
                    <a:pt x="1665" y="2319"/>
                  </a:lnTo>
                  <a:lnTo>
                    <a:pt x="1883" y="2220"/>
                  </a:lnTo>
                  <a:lnTo>
                    <a:pt x="2061" y="2061"/>
                  </a:lnTo>
                  <a:lnTo>
                    <a:pt x="2200" y="1883"/>
                  </a:lnTo>
                  <a:lnTo>
                    <a:pt x="2319" y="1685"/>
                  </a:lnTo>
                  <a:lnTo>
                    <a:pt x="2358" y="1566"/>
                  </a:lnTo>
                  <a:lnTo>
                    <a:pt x="2378" y="1447"/>
                  </a:lnTo>
                  <a:lnTo>
                    <a:pt x="2398" y="1328"/>
                  </a:lnTo>
                  <a:lnTo>
                    <a:pt x="2398" y="1209"/>
                  </a:lnTo>
                  <a:lnTo>
                    <a:pt x="2398" y="1090"/>
                  </a:lnTo>
                  <a:lnTo>
                    <a:pt x="2378" y="971"/>
                  </a:lnTo>
                  <a:lnTo>
                    <a:pt x="2358" y="853"/>
                  </a:lnTo>
                  <a:lnTo>
                    <a:pt x="2319" y="734"/>
                  </a:lnTo>
                  <a:lnTo>
                    <a:pt x="2200" y="535"/>
                  </a:lnTo>
                  <a:lnTo>
                    <a:pt x="2061" y="357"/>
                  </a:lnTo>
                  <a:lnTo>
                    <a:pt x="1883" y="218"/>
                  </a:lnTo>
                  <a:lnTo>
                    <a:pt x="1665" y="100"/>
                  </a:lnTo>
                  <a:lnTo>
                    <a:pt x="1566" y="60"/>
                  </a:lnTo>
                  <a:lnTo>
                    <a:pt x="1447" y="20"/>
                  </a:lnTo>
                  <a:lnTo>
                    <a:pt x="1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8"/>
            <p:cNvSpPr/>
            <p:nvPr/>
          </p:nvSpPr>
          <p:spPr>
            <a:xfrm>
              <a:off x="3285844" y="1717880"/>
              <a:ext cx="90039" cy="90039"/>
            </a:xfrm>
            <a:custGeom>
              <a:avLst/>
              <a:gdLst/>
              <a:ahLst/>
              <a:cxnLst/>
              <a:rect l="l" t="t" r="r" b="b"/>
              <a:pathLst>
                <a:path w="2636" h="2636" extrusionOk="0">
                  <a:moveTo>
                    <a:pt x="1308" y="218"/>
                  </a:moveTo>
                  <a:lnTo>
                    <a:pt x="1546" y="238"/>
                  </a:lnTo>
                  <a:lnTo>
                    <a:pt x="1744" y="298"/>
                  </a:lnTo>
                  <a:lnTo>
                    <a:pt x="1922" y="397"/>
                  </a:lnTo>
                  <a:lnTo>
                    <a:pt x="2101" y="535"/>
                  </a:lnTo>
                  <a:lnTo>
                    <a:pt x="2220" y="694"/>
                  </a:lnTo>
                  <a:lnTo>
                    <a:pt x="2319" y="892"/>
                  </a:lnTo>
                  <a:lnTo>
                    <a:pt x="2398" y="1090"/>
                  </a:lnTo>
                  <a:lnTo>
                    <a:pt x="2418" y="1308"/>
                  </a:lnTo>
                  <a:lnTo>
                    <a:pt x="2398" y="1526"/>
                  </a:lnTo>
                  <a:lnTo>
                    <a:pt x="2319" y="1744"/>
                  </a:lnTo>
                  <a:lnTo>
                    <a:pt x="2220" y="1922"/>
                  </a:lnTo>
                  <a:lnTo>
                    <a:pt x="2101" y="2081"/>
                  </a:lnTo>
                  <a:lnTo>
                    <a:pt x="1922" y="2220"/>
                  </a:lnTo>
                  <a:lnTo>
                    <a:pt x="1744" y="2319"/>
                  </a:lnTo>
                  <a:lnTo>
                    <a:pt x="1546" y="2378"/>
                  </a:lnTo>
                  <a:lnTo>
                    <a:pt x="1308" y="2398"/>
                  </a:lnTo>
                  <a:lnTo>
                    <a:pt x="1090" y="2378"/>
                  </a:lnTo>
                  <a:lnTo>
                    <a:pt x="892" y="2319"/>
                  </a:lnTo>
                  <a:lnTo>
                    <a:pt x="714" y="2220"/>
                  </a:lnTo>
                  <a:lnTo>
                    <a:pt x="535" y="2081"/>
                  </a:lnTo>
                  <a:lnTo>
                    <a:pt x="417" y="1922"/>
                  </a:lnTo>
                  <a:lnTo>
                    <a:pt x="318" y="1744"/>
                  </a:lnTo>
                  <a:lnTo>
                    <a:pt x="238" y="1526"/>
                  </a:lnTo>
                  <a:lnTo>
                    <a:pt x="218" y="1308"/>
                  </a:lnTo>
                  <a:lnTo>
                    <a:pt x="238" y="1090"/>
                  </a:lnTo>
                  <a:lnTo>
                    <a:pt x="318" y="892"/>
                  </a:lnTo>
                  <a:lnTo>
                    <a:pt x="417" y="694"/>
                  </a:lnTo>
                  <a:lnTo>
                    <a:pt x="535" y="535"/>
                  </a:lnTo>
                  <a:lnTo>
                    <a:pt x="714" y="397"/>
                  </a:lnTo>
                  <a:lnTo>
                    <a:pt x="892" y="298"/>
                  </a:lnTo>
                  <a:lnTo>
                    <a:pt x="1090" y="238"/>
                  </a:lnTo>
                  <a:lnTo>
                    <a:pt x="1308" y="218"/>
                  </a:lnTo>
                  <a:close/>
                  <a:moveTo>
                    <a:pt x="1189" y="0"/>
                  </a:moveTo>
                  <a:lnTo>
                    <a:pt x="1051" y="20"/>
                  </a:lnTo>
                  <a:lnTo>
                    <a:pt x="932" y="60"/>
                  </a:lnTo>
                  <a:lnTo>
                    <a:pt x="813" y="100"/>
                  </a:lnTo>
                  <a:lnTo>
                    <a:pt x="694" y="159"/>
                  </a:lnTo>
                  <a:lnTo>
                    <a:pt x="575" y="218"/>
                  </a:lnTo>
                  <a:lnTo>
                    <a:pt x="476" y="298"/>
                  </a:lnTo>
                  <a:lnTo>
                    <a:pt x="377" y="377"/>
                  </a:lnTo>
                  <a:lnTo>
                    <a:pt x="298" y="476"/>
                  </a:lnTo>
                  <a:lnTo>
                    <a:pt x="218" y="575"/>
                  </a:lnTo>
                  <a:lnTo>
                    <a:pt x="159" y="674"/>
                  </a:lnTo>
                  <a:lnTo>
                    <a:pt x="100" y="793"/>
                  </a:lnTo>
                  <a:lnTo>
                    <a:pt x="60" y="912"/>
                  </a:lnTo>
                  <a:lnTo>
                    <a:pt x="20" y="1051"/>
                  </a:lnTo>
                  <a:lnTo>
                    <a:pt x="0" y="1169"/>
                  </a:lnTo>
                  <a:lnTo>
                    <a:pt x="0" y="1308"/>
                  </a:lnTo>
                  <a:lnTo>
                    <a:pt x="0" y="1447"/>
                  </a:lnTo>
                  <a:lnTo>
                    <a:pt x="20" y="1566"/>
                  </a:lnTo>
                  <a:lnTo>
                    <a:pt x="60" y="1704"/>
                  </a:lnTo>
                  <a:lnTo>
                    <a:pt x="100" y="1823"/>
                  </a:lnTo>
                  <a:lnTo>
                    <a:pt x="159" y="1942"/>
                  </a:lnTo>
                  <a:lnTo>
                    <a:pt x="218" y="2041"/>
                  </a:lnTo>
                  <a:lnTo>
                    <a:pt x="298" y="2140"/>
                  </a:lnTo>
                  <a:lnTo>
                    <a:pt x="377" y="2239"/>
                  </a:lnTo>
                  <a:lnTo>
                    <a:pt x="476" y="2319"/>
                  </a:lnTo>
                  <a:lnTo>
                    <a:pt x="575" y="2398"/>
                  </a:lnTo>
                  <a:lnTo>
                    <a:pt x="694" y="2477"/>
                  </a:lnTo>
                  <a:lnTo>
                    <a:pt x="813" y="2517"/>
                  </a:lnTo>
                  <a:lnTo>
                    <a:pt x="932" y="2576"/>
                  </a:lnTo>
                  <a:lnTo>
                    <a:pt x="1051" y="2596"/>
                  </a:lnTo>
                  <a:lnTo>
                    <a:pt x="1189" y="2616"/>
                  </a:lnTo>
                  <a:lnTo>
                    <a:pt x="1308" y="2636"/>
                  </a:lnTo>
                  <a:lnTo>
                    <a:pt x="1447" y="2616"/>
                  </a:lnTo>
                  <a:lnTo>
                    <a:pt x="1586" y="2596"/>
                  </a:lnTo>
                  <a:lnTo>
                    <a:pt x="1704" y="2576"/>
                  </a:lnTo>
                  <a:lnTo>
                    <a:pt x="1823" y="2517"/>
                  </a:lnTo>
                  <a:lnTo>
                    <a:pt x="1942" y="2477"/>
                  </a:lnTo>
                  <a:lnTo>
                    <a:pt x="2061" y="2398"/>
                  </a:lnTo>
                  <a:lnTo>
                    <a:pt x="2160" y="2319"/>
                  </a:lnTo>
                  <a:lnTo>
                    <a:pt x="2239" y="2239"/>
                  </a:lnTo>
                  <a:lnTo>
                    <a:pt x="2339" y="2140"/>
                  </a:lnTo>
                  <a:lnTo>
                    <a:pt x="2418" y="2041"/>
                  </a:lnTo>
                  <a:lnTo>
                    <a:pt x="2477" y="1942"/>
                  </a:lnTo>
                  <a:lnTo>
                    <a:pt x="2537" y="1823"/>
                  </a:lnTo>
                  <a:lnTo>
                    <a:pt x="2576" y="1704"/>
                  </a:lnTo>
                  <a:lnTo>
                    <a:pt x="2616" y="1566"/>
                  </a:lnTo>
                  <a:lnTo>
                    <a:pt x="2636" y="1447"/>
                  </a:lnTo>
                  <a:lnTo>
                    <a:pt x="2636" y="1308"/>
                  </a:lnTo>
                  <a:lnTo>
                    <a:pt x="2636" y="1169"/>
                  </a:lnTo>
                  <a:lnTo>
                    <a:pt x="2616" y="1051"/>
                  </a:lnTo>
                  <a:lnTo>
                    <a:pt x="2576" y="912"/>
                  </a:lnTo>
                  <a:lnTo>
                    <a:pt x="2537" y="793"/>
                  </a:lnTo>
                  <a:lnTo>
                    <a:pt x="2477" y="674"/>
                  </a:lnTo>
                  <a:lnTo>
                    <a:pt x="2418" y="575"/>
                  </a:lnTo>
                  <a:lnTo>
                    <a:pt x="2339" y="476"/>
                  </a:lnTo>
                  <a:lnTo>
                    <a:pt x="2239" y="377"/>
                  </a:lnTo>
                  <a:lnTo>
                    <a:pt x="2160" y="298"/>
                  </a:lnTo>
                  <a:lnTo>
                    <a:pt x="2061" y="218"/>
                  </a:lnTo>
                  <a:lnTo>
                    <a:pt x="1942" y="159"/>
                  </a:lnTo>
                  <a:lnTo>
                    <a:pt x="1823" y="100"/>
                  </a:lnTo>
                  <a:lnTo>
                    <a:pt x="1704" y="60"/>
                  </a:lnTo>
                  <a:lnTo>
                    <a:pt x="1586" y="20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001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8"/>
            <p:cNvSpPr/>
            <p:nvPr/>
          </p:nvSpPr>
          <p:spPr>
            <a:xfrm>
              <a:off x="3268252" y="1814654"/>
              <a:ext cx="122523" cy="166518"/>
            </a:xfrm>
            <a:custGeom>
              <a:avLst/>
              <a:gdLst/>
              <a:ahLst/>
              <a:cxnLst/>
              <a:rect l="l" t="t" r="r" b="b"/>
              <a:pathLst>
                <a:path w="3587" h="4875" extrusionOk="0">
                  <a:moveTo>
                    <a:pt x="1784" y="219"/>
                  </a:moveTo>
                  <a:lnTo>
                    <a:pt x="1942" y="239"/>
                  </a:lnTo>
                  <a:lnTo>
                    <a:pt x="2101" y="258"/>
                  </a:lnTo>
                  <a:lnTo>
                    <a:pt x="2259" y="298"/>
                  </a:lnTo>
                  <a:lnTo>
                    <a:pt x="2398" y="357"/>
                  </a:lnTo>
                  <a:lnTo>
                    <a:pt x="2536" y="417"/>
                  </a:lnTo>
                  <a:lnTo>
                    <a:pt x="2675" y="496"/>
                  </a:lnTo>
                  <a:lnTo>
                    <a:pt x="2794" y="575"/>
                  </a:lnTo>
                  <a:lnTo>
                    <a:pt x="2893" y="694"/>
                  </a:lnTo>
                  <a:lnTo>
                    <a:pt x="3012" y="793"/>
                  </a:lnTo>
                  <a:lnTo>
                    <a:pt x="3091" y="912"/>
                  </a:lnTo>
                  <a:lnTo>
                    <a:pt x="3171" y="1051"/>
                  </a:lnTo>
                  <a:lnTo>
                    <a:pt x="3250" y="1190"/>
                  </a:lnTo>
                  <a:lnTo>
                    <a:pt x="3289" y="1328"/>
                  </a:lnTo>
                  <a:lnTo>
                    <a:pt x="3329" y="1487"/>
                  </a:lnTo>
                  <a:lnTo>
                    <a:pt x="3349" y="1645"/>
                  </a:lnTo>
                  <a:lnTo>
                    <a:pt x="3369" y="1804"/>
                  </a:lnTo>
                  <a:lnTo>
                    <a:pt x="3369" y="4657"/>
                  </a:lnTo>
                  <a:lnTo>
                    <a:pt x="218" y="4657"/>
                  </a:lnTo>
                  <a:lnTo>
                    <a:pt x="218" y="1804"/>
                  </a:lnTo>
                  <a:lnTo>
                    <a:pt x="218" y="1645"/>
                  </a:lnTo>
                  <a:lnTo>
                    <a:pt x="238" y="1487"/>
                  </a:lnTo>
                  <a:lnTo>
                    <a:pt x="278" y="1328"/>
                  </a:lnTo>
                  <a:lnTo>
                    <a:pt x="337" y="1190"/>
                  </a:lnTo>
                  <a:lnTo>
                    <a:pt x="397" y="1051"/>
                  </a:lnTo>
                  <a:lnTo>
                    <a:pt x="476" y="912"/>
                  </a:lnTo>
                  <a:lnTo>
                    <a:pt x="575" y="793"/>
                  </a:lnTo>
                  <a:lnTo>
                    <a:pt x="674" y="694"/>
                  </a:lnTo>
                  <a:lnTo>
                    <a:pt x="793" y="575"/>
                  </a:lnTo>
                  <a:lnTo>
                    <a:pt x="912" y="496"/>
                  </a:lnTo>
                  <a:lnTo>
                    <a:pt x="1031" y="417"/>
                  </a:lnTo>
                  <a:lnTo>
                    <a:pt x="1169" y="357"/>
                  </a:lnTo>
                  <a:lnTo>
                    <a:pt x="1328" y="298"/>
                  </a:lnTo>
                  <a:lnTo>
                    <a:pt x="1467" y="258"/>
                  </a:lnTo>
                  <a:lnTo>
                    <a:pt x="1625" y="239"/>
                  </a:lnTo>
                  <a:lnTo>
                    <a:pt x="1784" y="219"/>
                  </a:lnTo>
                  <a:close/>
                  <a:moveTo>
                    <a:pt x="1784" y="1"/>
                  </a:moveTo>
                  <a:lnTo>
                    <a:pt x="1605" y="21"/>
                  </a:lnTo>
                  <a:lnTo>
                    <a:pt x="1427" y="40"/>
                  </a:lnTo>
                  <a:lnTo>
                    <a:pt x="1249" y="80"/>
                  </a:lnTo>
                  <a:lnTo>
                    <a:pt x="1090" y="140"/>
                  </a:lnTo>
                  <a:lnTo>
                    <a:pt x="932" y="219"/>
                  </a:lnTo>
                  <a:lnTo>
                    <a:pt x="793" y="318"/>
                  </a:lnTo>
                  <a:lnTo>
                    <a:pt x="654" y="417"/>
                  </a:lnTo>
                  <a:lnTo>
                    <a:pt x="515" y="536"/>
                  </a:lnTo>
                  <a:lnTo>
                    <a:pt x="397" y="655"/>
                  </a:lnTo>
                  <a:lnTo>
                    <a:pt x="298" y="793"/>
                  </a:lnTo>
                  <a:lnTo>
                    <a:pt x="218" y="952"/>
                  </a:lnTo>
                  <a:lnTo>
                    <a:pt x="139" y="1110"/>
                  </a:lnTo>
                  <a:lnTo>
                    <a:pt x="80" y="1269"/>
                  </a:lnTo>
                  <a:lnTo>
                    <a:pt x="20" y="1447"/>
                  </a:lnTo>
                  <a:lnTo>
                    <a:pt x="0" y="1626"/>
                  </a:lnTo>
                  <a:lnTo>
                    <a:pt x="0" y="1804"/>
                  </a:lnTo>
                  <a:lnTo>
                    <a:pt x="0" y="4776"/>
                  </a:lnTo>
                  <a:lnTo>
                    <a:pt x="0" y="4816"/>
                  </a:lnTo>
                  <a:lnTo>
                    <a:pt x="20" y="4855"/>
                  </a:lnTo>
                  <a:lnTo>
                    <a:pt x="60" y="4875"/>
                  </a:lnTo>
                  <a:lnTo>
                    <a:pt x="3527" y="4875"/>
                  </a:lnTo>
                  <a:lnTo>
                    <a:pt x="3547" y="4855"/>
                  </a:lnTo>
                  <a:lnTo>
                    <a:pt x="3587" y="4816"/>
                  </a:lnTo>
                  <a:lnTo>
                    <a:pt x="3587" y="4776"/>
                  </a:lnTo>
                  <a:lnTo>
                    <a:pt x="3587" y="1804"/>
                  </a:lnTo>
                  <a:lnTo>
                    <a:pt x="3587" y="1626"/>
                  </a:lnTo>
                  <a:lnTo>
                    <a:pt x="3547" y="1447"/>
                  </a:lnTo>
                  <a:lnTo>
                    <a:pt x="3507" y="1269"/>
                  </a:lnTo>
                  <a:lnTo>
                    <a:pt x="3448" y="1110"/>
                  </a:lnTo>
                  <a:lnTo>
                    <a:pt x="3369" y="952"/>
                  </a:lnTo>
                  <a:lnTo>
                    <a:pt x="3270" y="793"/>
                  </a:lnTo>
                  <a:lnTo>
                    <a:pt x="3171" y="655"/>
                  </a:lnTo>
                  <a:lnTo>
                    <a:pt x="3052" y="536"/>
                  </a:lnTo>
                  <a:lnTo>
                    <a:pt x="2933" y="417"/>
                  </a:lnTo>
                  <a:lnTo>
                    <a:pt x="2794" y="318"/>
                  </a:lnTo>
                  <a:lnTo>
                    <a:pt x="2636" y="219"/>
                  </a:lnTo>
                  <a:lnTo>
                    <a:pt x="2497" y="140"/>
                  </a:lnTo>
                  <a:lnTo>
                    <a:pt x="2319" y="80"/>
                  </a:lnTo>
                  <a:lnTo>
                    <a:pt x="2160" y="40"/>
                  </a:lnTo>
                  <a:lnTo>
                    <a:pt x="1982" y="21"/>
                  </a:lnTo>
                  <a:lnTo>
                    <a:pt x="17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8"/>
            <p:cNvSpPr/>
            <p:nvPr/>
          </p:nvSpPr>
          <p:spPr>
            <a:xfrm>
              <a:off x="3421901" y="1721262"/>
              <a:ext cx="82593" cy="82593"/>
            </a:xfrm>
            <a:custGeom>
              <a:avLst/>
              <a:gdLst/>
              <a:ahLst/>
              <a:cxnLst/>
              <a:rect l="l" t="t" r="r" b="b"/>
              <a:pathLst>
                <a:path w="2418" h="2418" extrusionOk="0">
                  <a:moveTo>
                    <a:pt x="1090" y="1"/>
                  </a:moveTo>
                  <a:lnTo>
                    <a:pt x="971" y="20"/>
                  </a:lnTo>
                  <a:lnTo>
                    <a:pt x="852" y="60"/>
                  </a:lnTo>
                  <a:lnTo>
                    <a:pt x="753" y="100"/>
                  </a:lnTo>
                  <a:lnTo>
                    <a:pt x="535" y="218"/>
                  </a:lnTo>
                  <a:lnTo>
                    <a:pt x="357" y="357"/>
                  </a:lnTo>
                  <a:lnTo>
                    <a:pt x="218" y="535"/>
                  </a:lnTo>
                  <a:lnTo>
                    <a:pt x="99" y="734"/>
                  </a:lnTo>
                  <a:lnTo>
                    <a:pt x="59" y="853"/>
                  </a:lnTo>
                  <a:lnTo>
                    <a:pt x="40" y="971"/>
                  </a:lnTo>
                  <a:lnTo>
                    <a:pt x="20" y="1090"/>
                  </a:lnTo>
                  <a:lnTo>
                    <a:pt x="0" y="1209"/>
                  </a:lnTo>
                  <a:lnTo>
                    <a:pt x="20" y="1328"/>
                  </a:lnTo>
                  <a:lnTo>
                    <a:pt x="40" y="1447"/>
                  </a:lnTo>
                  <a:lnTo>
                    <a:pt x="59" y="1566"/>
                  </a:lnTo>
                  <a:lnTo>
                    <a:pt x="99" y="1685"/>
                  </a:lnTo>
                  <a:lnTo>
                    <a:pt x="218" y="1883"/>
                  </a:lnTo>
                  <a:lnTo>
                    <a:pt x="357" y="2061"/>
                  </a:lnTo>
                  <a:lnTo>
                    <a:pt x="535" y="2220"/>
                  </a:lnTo>
                  <a:lnTo>
                    <a:pt x="753" y="2319"/>
                  </a:lnTo>
                  <a:lnTo>
                    <a:pt x="852" y="2358"/>
                  </a:lnTo>
                  <a:lnTo>
                    <a:pt x="971" y="2398"/>
                  </a:lnTo>
                  <a:lnTo>
                    <a:pt x="1090" y="2418"/>
                  </a:lnTo>
                  <a:lnTo>
                    <a:pt x="1328" y="2418"/>
                  </a:lnTo>
                  <a:lnTo>
                    <a:pt x="1466" y="2398"/>
                  </a:lnTo>
                  <a:lnTo>
                    <a:pt x="1565" y="2358"/>
                  </a:lnTo>
                  <a:lnTo>
                    <a:pt x="1684" y="2319"/>
                  </a:lnTo>
                  <a:lnTo>
                    <a:pt x="1882" y="2220"/>
                  </a:lnTo>
                  <a:lnTo>
                    <a:pt x="2061" y="2061"/>
                  </a:lnTo>
                  <a:lnTo>
                    <a:pt x="2219" y="1883"/>
                  </a:lnTo>
                  <a:lnTo>
                    <a:pt x="2318" y="1685"/>
                  </a:lnTo>
                  <a:lnTo>
                    <a:pt x="2358" y="1566"/>
                  </a:lnTo>
                  <a:lnTo>
                    <a:pt x="2397" y="1447"/>
                  </a:lnTo>
                  <a:lnTo>
                    <a:pt x="2417" y="1328"/>
                  </a:lnTo>
                  <a:lnTo>
                    <a:pt x="2417" y="1209"/>
                  </a:lnTo>
                  <a:lnTo>
                    <a:pt x="2417" y="1090"/>
                  </a:lnTo>
                  <a:lnTo>
                    <a:pt x="2397" y="971"/>
                  </a:lnTo>
                  <a:lnTo>
                    <a:pt x="2358" y="853"/>
                  </a:lnTo>
                  <a:lnTo>
                    <a:pt x="2318" y="734"/>
                  </a:lnTo>
                  <a:lnTo>
                    <a:pt x="2219" y="535"/>
                  </a:lnTo>
                  <a:lnTo>
                    <a:pt x="2061" y="357"/>
                  </a:lnTo>
                  <a:lnTo>
                    <a:pt x="1882" y="218"/>
                  </a:lnTo>
                  <a:lnTo>
                    <a:pt x="1684" y="100"/>
                  </a:lnTo>
                  <a:lnTo>
                    <a:pt x="1565" y="60"/>
                  </a:lnTo>
                  <a:lnTo>
                    <a:pt x="1466" y="20"/>
                  </a:lnTo>
                  <a:lnTo>
                    <a:pt x="1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8"/>
            <p:cNvSpPr/>
            <p:nvPr/>
          </p:nvSpPr>
          <p:spPr>
            <a:xfrm>
              <a:off x="3418485" y="1717880"/>
              <a:ext cx="90073" cy="90039"/>
            </a:xfrm>
            <a:custGeom>
              <a:avLst/>
              <a:gdLst/>
              <a:ahLst/>
              <a:cxnLst/>
              <a:rect l="l" t="t" r="r" b="b"/>
              <a:pathLst>
                <a:path w="2637" h="2636" extrusionOk="0">
                  <a:moveTo>
                    <a:pt x="1309" y="218"/>
                  </a:moveTo>
                  <a:lnTo>
                    <a:pt x="1527" y="238"/>
                  </a:lnTo>
                  <a:lnTo>
                    <a:pt x="1745" y="298"/>
                  </a:lnTo>
                  <a:lnTo>
                    <a:pt x="1923" y="397"/>
                  </a:lnTo>
                  <a:lnTo>
                    <a:pt x="2081" y="535"/>
                  </a:lnTo>
                  <a:lnTo>
                    <a:pt x="2220" y="694"/>
                  </a:lnTo>
                  <a:lnTo>
                    <a:pt x="2319" y="892"/>
                  </a:lnTo>
                  <a:lnTo>
                    <a:pt x="2379" y="1090"/>
                  </a:lnTo>
                  <a:lnTo>
                    <a:pt x="2418" y="1308"/>
                  </a:lnTo>
                  <a:lnTo>
                    <a:pt x="2379" y="1526"/>
                  </a:lnTo>
                  <a:lnTo>
                    <a:pt x="2319" y="1744"/>
                  </a:lnTo>
                  <a:lnTo>
                    <a:pt x="2220" y="1922"/>
                  </a:lnTo>
                  <a:lnTo>
                    <a:pt x="2081" y="2081"/>
                  </a:lnTo>
                  <a:lnTo>
                    <a:pt x="1923" y="2220"/>
                  </a:lnTo>
                  <a:lnTo>
                    <a:pt x="1745" y="2319"/>
                  </a:lnTo>
                  <a:lnTo>
                    <a:pt x="1527" y="2378"/>
                  </a:lnTo>
                  <a:lnTo>
                    <a:pt x="1309" y="2398"/>
                  </a:lnTo>
                  <a:lnTo>
                    <a:pt x="1091" y="2378"/>
                  </a:lnTo>
                  <a:lnTo>
                    <a:pt x="893" y="2319"/>
                  </a:lnTo>
                  <a:lnTo>
                    <a:pt x="694" y="2220"/>
                  </a:lnTo>
                  <a:lnTo>
                    <a:pt x="536" y="2081"/>
                  </a:lnTo>
                  <a:lnTo>
                    <a:pt x="397" y="1922"/>
                  </a:lnTo>
                  <a:lnTo>
                    <a:pt x="298" y="1744"/>
                  </a:lnTo>
                  <a:lnTo>
                    <a:pt x="239" y="1526"/>
                  </a:lnTo>
                  <a:lnTo>
                    <a:pt x="219" y="1308"/>
                  </a:lnTo>
                  <a:lnTo>
                    <a:pt x="239" y="1090"/>
                  </a:lnTo>
                  <a:lnTo>
                    <a:pt x="298" y="892"/>
                  </a:lnTo>
                  <a:lnTo>
                    <a:pt x="397" y="694"/>
                  </a:lnTo>
                  <a:lnTo>
                    <a:pt x="536" y="535"/>
                  </a:lnTo>
                  <a:lnTo>
                    <a:pt x="694" y="397"/>
                  </a:lnTo>
                  <a:lnTo>
                    <a:pt x="893" y="298"/>
                  </a:lnTo>
                  <a:lnTo>
                    <a:pt x="1091" y="238"/>
                  </a:lnTo>
                  <a:lnTo>
                    <a:pt x="1309" y="218"/>
                  </a:lnTo>
                  <a:close/>
                  <a:moveTo>
                    <a:pt x="1170" y="0"/>
                  </a:moveTo>
                  <a:lnTo>
                    <a:pt x="1051" y="20"/>
                  </a:lnTo>
                  <a:lnTo>
                    <a:pt x="912" y="60"/>
                  </a:lnTo>
                  <a:lnTo>
                    <a:pt x="794" y="100"/>
                  </a:lnTo>
                  <a:lnTo>
                    <a:pt x="694" y="159"/>
                  </a:lnTo>
                  <a:lnTo>
                    <a:pt x="576" y="218"/>
                  </a:lnTo>
                  <a:lnTo>
                    <a:pt x="476" y="298"/>
                  </a:lnTo>
                  <a:lnTo>
                    <a:pt x="377" y="377"/>
                  </a:lnTo>
                  <a:lnTo>
                    <a:pt x="298" y="476"/>
                  </a:lnTo>
                  <a:lnTo>
                    <a:pt x="219" y="575"/>
                  </a:lnTo>
                  <a:lnTo>
                    <a:pt x="159" y="674"/>
                  </a:lnTo>
                  <a:lnTo>
                    <a:pt x="100" y="793"/>
                  </a:lnTo>
                  <a:lnTo>
                    <a:pt x="60" y="912"/>
                  </a:lnTo>
                  <a:lnTo>
                    <a:pt x="21" y="1051"/>
                  </a:lnTo>
                  <a:lnTo>
                    <a:pt x="1" y="1169"/>
                  </a:lnTo>
                  <a:lnTo>
                    <a:pt x="1" y="1308"/>
                  </a:lnTo>
                  <a:lnTo>
                    <a:pt x="1" y="1447"/>
                  </a:lnTo>
                  <a:lnTo>
                    <a:pt x="21" y="1566"/>
                  </a:lnTo>
                  <a:lnTo>
                    <a:pt x="60" y="1704"/>
                  </a:lnTo>
                  <a:lnTo>
                    <a:pt x="100" y="1823"/>
                  </a:lnTo>
                  <a:lnTo>
                    <a:pt x="159" y="1942"/>
                  </a:lnTo>
                  <a:lnTo>
                    <a:pt x="219" y="2041"/>
                  </a:lnTo>
                  <a:lnTo>
                    <a:pt x="298" y="2140"/>
                  </a:lnTo>
                  <a:lnTo>
                    <a:pt x="377" y="2239"/>
                  </a:lnTo>
                  <a:lnTo>
                    <a:pt x="476" y="2319"/>
                  </a:lnTo>
                  <a:lnTo>
                    <a:pt x="576" y="2398"/>
                  </a:lnTo>
                  <a:lnTo>
                    <a:pt x="694" y="2477"/>
                  </a:lnTo>
                  <a:lnTo>
                    <a:pt x="794" y="2517"/>
                  </a:lnTo>
                  <a:lnTo>
                    <a:pt x="912" y="2576"/>
                  </a:lnTo>
                  <a:lnTo>
                    <a:pt x="1051" y="2596"/>
                  </a:lnTo>
                  <a:lnTo>
                    <a:pt x="1170" y="2616"/>
                  </a:lnTo>
                  <a:lnTo>
                    <a:pt x="1309" y="2636"/>
                  </a:lnTo>
                  <a:lnTo>
                    <a:pt x="1447" y="2616"/>
                  </a:lnTo>
                  <a:lnTo>
                    <a:pt x="1586" y="2596"/>
                  </a:lnTo>
                  <a:lnTo>
                    <a:pt x="1705" y="2576"/>
                  </a:lnTo>
                  <a:lnTo>
                    <a:pt x="1824" y="2517"/>
                  </a:lnTo>
                  <a:lnTo>
                    <a:pt x="1943" y="2477"/>
                  </a:lnTo>
                  <a:lnTo>
                    <a:pt x="2042" y="2398"/>
                  </a:lnTo>
                  <a:lnTo>
                    <a:pt x="2161" y="2319"/>
                  </a:lnTo>
                  <a:lnTo>
                    <a:pt x="2240" y="2239"/>
                  </a:lnTo>
                  <a:lnTo>
                    <a:pt x="2339" y="2140"/>
                  </a:lnTo>
                  <a:lnTo>
                    <a:pt x="2398" y="2041"/>
                  </a:lnTo>
                  <a:lnTo>
                    <a:pt x="2478" y="1942"/>
                  </a:lnTo>
                  <a:lnTo>
                    <a:pt x="2537" y="1823"/>
                  </a:lnTo>
                  <a:lnTo>
                    <a:pt x="2577" y="1704"/>
                  </a:lnTo>
                  <a:lnTo>
                    <a:pt x="2597" y="1566"/>
                  </a:lnTo>
                  <a:lnTo>
                    <a:pt x="2616" y="1447"/>
                  </a:lnTo>
                  <a:lnTo>
                    <a:pt x="2636" y="1308"/>
                  </a:lnTo>
                  <a:lnTo>
                    <a:pt x="2616" y="1169"/>
                  </a:lnTo>
                  <a:lnTo>
                    <a:pt x="2597" y="1051"/>
                  </a:lnTo>
                  <a:lnTo>
                    <a:pt x="2577" y="912"/>
                  </a:lnTo>
                  <a:lnTo>
                    <a:pt x="2537" y="793"/>
                  </a:lnTo>
                  <a:lnTo>
                    <a:pt x="2478" y="674"/>
                  </a:lnTo>
                  <a:lnTo>
                    <a:pt x="2398" y="575"/>
                  </a:lnTo>
                  <a:lnTo>
                    <a:pt x="2339" y="476"/>
                  </a:lnTo>
                  <a:lnTo>
                    <a:pt x="2240" y="377"/>
                  </a:lnTo>
                  <a:lnTo>
                    <a:pt x="2161" y="298"/>
                  </a:lnTo>
                  <a:lnTo>
                    <a:pt x="2042" y="218"/>
                  </a:lnTo>
                  <a:lnTo>
                    <a:pt x="1943" y="159"/>
                  </a:lnTo>
                  <a:lnTo>
                    <a:pt x="1824" y="100"/>
                  </a:lnTo>
                  <a:lnTo>
                    <a:pt x="1705" y="60"/>
                  </a:lnTo>
                  <a:lnTo>
                    <a:pt x="1586" y="20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001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3400210" y="1814654"/>
              <a:ext cx="123240" cy="166518"/>
            </a:xfrm>
            <a:custGeom>
              <a:avLst/>
              <a:gdLst/>
              <a:ahLst/>
              <a:cxnLst/>
              <a:rect l="l" t="t" r="r" b="b"/>
              <a:pathLst>
                <a:path w="3608" h="4875" extrusionOk="0">
                  <a:moveTo>
                    <a:pt x="1804" y="219"/>
                  </a:moveTo>
                  <a:lnTo>
                    <a:pt x="1963" y="239"/>
                  </a:lnTo>
                  <a:lnTo>
                    <a:pt x="2121" y="258"/>
                  </a:lnTo>
                  <a:lnTo>
                    <a:pt x="2280" y="298"/>
                  </a:lnTo>
                  <a:lnTo>
                    <a:pt x="2418" y="357"/>
                  </a:lnTo>
                  <a:lnTo>
                    <a:pt x="2557" y="417"/>
                  </a:lnTo>
                  <a:lnTo>
                    <a:pt x="2676" y="496"/>
                  </a:lnTo>
                  <a:lnTo>
                    <a:pt x="2815" y="575"/>
                  </a:lnTo>
                  <a:lnTo>
                    <a:pt x="2914" y="694"/>
                  </a:lnTo>
                  <a:lnTo>
                    <a:pt x="3013" y="793"/>
                  </a:lnTo>
                  <a:lnTo>
                    <a:pt x="3112" y="912"/>
                  </a:lnTo>
                  <a:lnTo>
                    <a:pt x="3191" y="1051"/>
                  </a:lnTo>
                  <a:lnTo>
                    <a:pt x="3250" y="1190"/>
                  </a:lnTo>
                  <a:lnTo>
                    <a:pt x="3310" y="1328"/>
                  </a:lnTo>
                  <a:lnTo>
                    <a:pt x="3350" y="1487"/>
                  </a:lnTo>
                  <a:lnTo>
                    <a:pt x="3369" y="1645"/>
                  </a:lnTo>
                  <a:lnTo>
                    <a:pt x="3389" y="1804"/>
                  </a:lnTo>
                  <a:lnTo>
                    <a:pt x="3389" y="4657"/>
                  </a:lnTo>
                  <a:lnTo>
                    <a:pt x="239" y="4657"/>
                  </a:lnTo>
                  <a:lnTo>
                    <a:pt x="239" y="1804"/>
                  </a:lnTo>
                  <a:lnTo>
                    <a:pt x="239" y="1645"/>
                  </a:lnTo>
                  <a:lnTo>
                    <a:pt x="259" y="1487"/>
                  </a:lnTo>
                  <a:lnTo>
                    <a:pt x="298" y="1328"/>
                  </a:lnTo>
                  <a:lnTo>
                    <a:pt x="358" y="1190"/>
                  </a:lnTo>
                  <a:lnTo>
                    <a:pt x="417" y="1051"/>
                  </a:lnTo>
                  <a:lnTo>
                    <a:pt x="496" y="912"/>
                  </a:lnTo>
                  <a:lnTo>
                    <a:pt x="595" y="793"/>
                  </a:lnTo>
                  <a:lnTo>
                    <a:pt x="694" y="694"/>
                  </a:lnTo>
                  <a:lnTo>
                    <a:pt x="813" y="575"/>
                  </a:lnTo>
                  <a:lnTo>
                    <a:pt x="932" y="496"/>
                  </a:lnTo>
                  <a:lnTo>
                    <a:pt x="1051" y="417"/>
                  </a:lnTo>
                  <a:lnTo>
                    <a:pt x="1190" y="357"/>
                  </a:lnTo>
                  <a:lnTo>
                    <a:pt x="1329" y="298"/>
                  </a:lnTo>
                  <a:lnTo>
                    <a:pt x="1487" y="258"/>
                  </a:lnTo>
                  <a:lnTo>
                    <a:pt x="1646" y="239"/>
                  </a:lnTo>
                  <a:lnTo>
                    <a:pt x="1804" y="219"/>
                  </a:lnTo>
                  <a:close/>
                  <a:moveTo>
                    <a:pt x="1804" y="1"/>
                  </a:moveTo>
                  <a:lnTo>
                    <a:pt x="1626" y="21"/>
                  </a:lnTo>
                  <a:lnTo>
                    <a:pt x="1447" y="40"/>
                  </a:lnTo>
                  <a:lnTo>
                    <a:pt x="1269" y="80"/>
                  </a:lnTo>
                  <a:lnTo>
                    <a:pt x="1111" y="140"/>
                  </a:lnTo>
                  <a:lnTo>
                    <a:pt x="952" y="219"/>
                  </a:lnTo>
                  <a:lnTo>
                    <a:pt x="794" y="318"/>
                  </a:lnTo>
                  <a:lnTo>
                    <a:pt x="655" y="417"/>
                  </a:lnTo>
                  <a:lnTo>
                    <a:pt x="536" y="536"/>
                  </a:lnTo>
                  <a:lnTo>
                    <a:pt x="417" y="655"/>
                  </a:lnTo>
                  <a:lnTo>
                    <a:pt x="318" y="793"/>
                  </a:lnTo>
                  <a:lnTo>
                    <a:pt x="219" y="952"/>
                  </a:lnTo>
                  <a:lnTo>
                    <a:pt x="140" y="1110"/>
                  </a:lnTo>
                  <a:lnTo>
                    <a:pt x="80" y="1269"/>
                  </a:lnTo>
                  <a:lnTo>
                    <a:pt x="41" y="1447"/>
                  </a:lnTo>
                  <a:lnTo>
                    <a:pt x="21" y="1626"/>
                  </a:lnTo>
                  <a:lnTo>
                    <a:pt x="1" y="1804"/>
                  </a:lnTo>
                  <a:lnTo>
                    <a:pt x="1" y="4776"/>
                  </a:lnTo>
                  <a:lnTo>
                    <a:pt x="21" y="4816"/>
                  </a:lnTo>
                  <a:lnTo>
                    <a:pt x="41" y="4855"/>
                  </a:lnTo>
                  <a:lnTo>
                    <a:pt x="80" y="4875"/>
                  </a:lnTo>
                  <a:lnTo>
                    <a:pt x="3528" y="4875"/>
                  </a:lnTo>
                  <a:lnTo>
                    <a:pt x="3567" y="4855"/>
                  </a:lnTo>
                  <a:lnTo>
                    <a:pt x="3587" y="4816"/>
                  </a:lnTo>
                  <a:lnTo>
                    <a:pt x="3607" y="4776"/>
                  </a:lnTo>
                  <a:lnTo>
                    <a:pt x="3607" y="1804"/>
                  </a:lnTo>
                  <a:lnTo>
                    <a:pt x="3587" y="1626"/>
                  </a:lnTo>
                  <a:lnTo>
                    <a:pt x="3567" y="1447"/>
                  </a:lnTo>
                  <a:lnTo>
                    <a:pt x="3528" y="1269"/>
                  </a:lnTo>
                  <a:lnTo>
                    <a:pt x="3468" y="1110"/>
                  </a:lnTo>
                  <a:lnTo>
                    <a:pt x="3389" y="952"/>
                  </a:lnTo>
                  <a:lnTo>
                    <a:pt x="3290" y="793"/>
                  </a:lnTo>
                  <a:lnTo>
                    <a:pt x="3191" y="655"/>
                  </a:lnTo>
                  <a:lnTo>
                    <a:pt x="3072" y="536"/>
                  </a:lnTo>
                  <a:lnTo>
                    <a:pt x="2953" y="417"/>
                  </a:lnTo>
                  <a:lnTo>
                    <a:pt x="2815" y="318"/>
                  </a:lnTo>
                  <a:lnTo>
                    <a:pt x="2656" y="219"/>
                  </a:lnTo>
                  <a:lnTo>
                    <a:pt x="2498" y="140"/>
                  </a:lnTo>
                  <a:lnTo>
                    <a:pt x="2339" y="80"/>
                  </a:lnTo>
                  <a:lnTo>
                    <a:pt x="2161" y="40"/>
                  </a:lnTo>
                  <a:lnTo>
                    <a:pt x="1982" y="21"/>
                  </a:lnTo>
                  <a:lnTo>
                    <a:pt x="18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8"/>
            <p:cNvSpPr/>
            <p:nvPr/>
          </p:nvSpPr>
          <p:spPr>
            <a:xfrm>
              <a:off x="2824930" y="2803500"/>
              <a:ext cx="284293" cy="36583"/>
            </a:xfrm>
            <a:custGeom>
              <a:avLst/>
              <a:gdLst/>
              <a:ahLst/>
              <a:cxnLst/>
              <a:rect l="l" t="t" r="r" b="b"/>
              <a:pathLst>
                <a:path w="8323" h="1071" extrusionOk="0">
                  <a:moveTo>
                    <a:pt x="4637" y="1"/>
                  </a:moveTo>
                  <a:lnTo>
                    <a:pt x="3963" y="20"/>
                  </a:lnTo>
                  <a:lnTo>
                    <a:pt x="3250" y="80"/>
                  </a:lnTo>
                  <a:lnTo>
                    <a:pt x="2517" y="199"/>
                  </a:lnTo>
                  <a:lnTo>
                    <a:pt x="2120" y="258"/>
                  </a:lnTo>
                  <a:lnTo>
                    <a:pt x="1724" y="357"/>
                  </a:lnTo>
                  <a:lnTo>
                    <a:pt x="1328" y="456"/>
                  </a:lnTo>
                  <a:lnTo>
                    <a:pt x="912" y="575"/>
                  </a:lnTo>
                  <a:lnTo>
                    <a:pt x="496" y="714"/>
                  </a:lnTo>
                  <a:lnTo>
                    <a:pt x="80" y="872"/>
                  </a:lnTo>
                  <a:lnTo>
                    <a:pt x="40" y="892"/>
                  </a:lnTo>
                  <a:lnTo>
                    <a:pt x="20" y="932"/>
                  </a:lnTo>
                  <a:lnTo>
                    <a:pt x="0" y="972"/>
                  </a:lnTo>
                  <a:lnTo>
                    <a:pt x="20" y="1011"/>
                  </a:lnTo>
                  <a:lnTo>
                    <a:pt x="60" y="1071"/>
                  </a:lnTo>
                  <a:lnTo>
                    <a:pt x="159" y="1071"/>
                  </a:lnTo>
                  <a:lnTo>
                    <a:pt x="575" y="932"/>
                  </a:lnTo>
                  <a:lnTo>
                    <a:pt x="971" y="793"/>
                  </a:lnTo>
                  <a:lnTo>
                    <a:pt x="1387" y="674"/>
                  </a:lnTo>
                  <a:lnTo>
                    <a:pt x="1784" y="575"/>
                  </a:lnTo>
                  <a:lnTo>
                    <a:pt x="2160" y="476"/>
                  </a:lnTo>
                  <a:lnTo>
                    <a:pt x="2537" y="417"/>
                  </a:lnTo>
                  <a:lnTo>
                    <a:pt x="3270" y="298"/>
                  </a:lnTo>
                  <a:lnTo>
                    <a:pt x="3983" y="238"/>
                  </a:lnTo>
                  <a:lnTo>
                    <a:pt x="4637" y="219"/>
                  </a:lnTo>
                  <a:lnTo>
                    <a:pt x="5251" y="238"/>
                  </a:lnTo>
                  <a:lnTo>
                    <a:pt x="5806" y="258"/>
                  </a:lnTo>
                  <a:lnTo>
                    <a:pt x="6321" y="318"/>
                  </a:lnTo>
                  <a:lnTo>
                    <a:pt x="6796" y="397"/>
                  </a:lnTo>
                  <a:lnTo>
                    <a:pt x="7193" y="476"/>
                  </a:lnTo>
                  <a:lnTo>
                    <a:pt x="7530" y="555"/>
                  </a:lnTo>
                  <a:lnTo>
                    <a:pt x="7985" y="674"/>
                  </a:lnTo>
                  <a:lnTo>
                    <a:pt x="8164" y="734"/>
                  </a:lnTo>
                  <a:lnTo>
                    <a:pt x="8203" y="754"/>
                  </a:lnTo>
                  <a:lnTo>
                    <a:pt x="8243" y="734"/>
                  </a:lnTo>
                  <a:lnTo>
                    <a:pt x="8282" y="714"/>
                  </a:lnTo>
                  <a:lnTo>
                    <a:pt x="8302" y="674"/>
                  </a:lnTo>
                  <a:lnTo>
                    <a:pt x="8322" y="635"/>
                  </a:lnTo>
                  <a:lnTo>
                    <a:pt x="8302" y="595"/>
                  </a:lnTo>
                  <a:lnTo>
                    <a:pt x="8282" y="555"/>
                  </a:lnTo>
                  <a:lnTo>
                    <a:pt x="8243" y="536"/>
                  </a:lnTo>
                  <a:lnTo>
                    <a:pt x="8065" y="476"/>
                  </a:lnTo>
                  <a:lnTo>
                    <a:pt x="7589" y="338"/>
                  </a:lnTo>
                  <a:lnTo>
                    <a:pt x="7252" y="258"/>
                  </a:lnTo>
                  <a:lnTo>
                    <a:pt x="6836" y="179"/>
                  </a:lnTo>
                  <a:lnTo>
                    <a:pt x="6380" y="100"/>
                  </a:lnTo>
                  <a:lnTo>
                    <a:pt x="5845" y="40"/>
                  </a:lnTo>
                  <a:lnTo>
                    <a:pt x="5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8"/>
            <p:cNvSpPr/>
            <p:nvPr/>
          </p:nvSpPr>
          <p:spPr>
            <a:xfrm>
              <a:off x="2795143" y="2780511"/>
              <a:ext cx="92772" cy="87307"/>
            </a:xfrm>
            <a:custGeom>
              <a:avLst/>
              <a:gdLst/>
              <a:ahLst/>
              <a:cxnLst/>
              <a:rect l="l" t="t" r="r" b="b"/>
              <a:pathLst>
                <a:path w="2716" h="2556" extrusionOk="0">
                  <a:moveTo>
                    <a:pt x="2477" y="0"/>
                  </a:moveTo>
                  <a:lnTo>
                    <a:pt x="1" y="1981"/>
                  </a:lnTo>
                  <a:lnTo>
                    <a:pt x="2715" y="2556"/>
                  </a:lnTo>
                  <a:lnTo>
                    <a:pt x="24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8"/>
            <p:cNvSpPr/>
            <p:nvPr/>
          </p:nvSpPr>
          <p:spPr>
            <a:xfrm>
              <a:off x="2791078" y="2776446"/>
              <a:ext cx="100867" cy="94787"/>
            </a:xfrm>
            <a:custGeom>
              <a:avLst/>
              <a:gdLst/>
              <a:ahLst/>
              <a:cxnLst/>
              <a:rect l="l" t="t" r="r" b="b"/>
              <a:pathLst>
                <a:path w="2953" h="2775" extrusionOk="0">
                  <a:moveTo>
                    <a:pt x="2497" y="317"/>
                  </a:moveTo>
                  <a:lnTo>
                    <a:pt x="2715" y="2536"/>
                  </a:lnTo>
                  <a:lnTo>
                    <a:pt x="377" y="2041"/>
                  </a:lnTo>
                  <a:lnTo>
                    <a:pt x="2497" y="317"/>
                  </a:lnTo>
                  <a:close/>
                  <a:moveTo>
                    <a:pt x="2576" y="0"/>
                  </a:moveTo>
                  <a:lnTo>
                    <a:pt x="2517" y="20"/>
                  </a:lnTo>
                  <a:lnTo>
                    <a:pt x="40" y="2001"/>
                  </a:lnTo>
                  <a:lnTo>
                    <a:pt x="20" y="2061"/>
                  </a:lnTo>
                  <a:lnTo>
                    <a:pt x="1" y="2120"/>
                  </a:lnTo>
                  <a:lnTo>
                    <a:pt x="40" y="2180"/>
                  </a:lnTo>
                  <a:lnTo>
                    <a:pt x="100" y="2199"/>
                  </a:lnTo>
                  <a:lnTo>
                    <a:pt x="2814" y="2774"/>
                  </a:lnTo>
                  <a:lnTo>
                    <a:pt x="2874" y="2774"/>
                  </a:lnTo>
                  <a:lnTo>
                    <a:pt x="2913" y="2754"/>
                  </a:lnTo>
                  <a:lnTo>
                    <a:pt x="2953" y="2715"/>
                  </a:lnTo>
                  <a:lnTo>
                    <a:pt x="2953" y="2655"/>
                  </a:lnTo>
                  <a:lnTo>
                    <a:pt x="2695" y="99"/>
                  </a:lnTo>
                  <a:lnTo>
                    <a:pt x="2676" y="40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2456042" y="2500302"/>
              <a:ext cx="955010" cy="41296"/>
            </a:xfrm>
            <a:custGeom>
              <a:avLst/>
              <a:gdLst/>
              <a:ahLst/>
              <a:cxnLst/>
              <a:rect l="l" t="t" r="r" b="b"/>
              <a:pathLst>
                <a:path w="27959" h="1209" extrusionOk="0">
                  <a:moveTo>
                    <a:pt x="19359" y="0"/>
                  </a:moveTo>
                  <a:lnTo>
                    <a:pt x="17060" y="40"/>
                  </a:lnTo>
                  <a:lnTo>
                    <a:pt x="14762" y="119"/>
                  </a:lnTo>
                  <a:lnTo>
                    <a:pt x="12503" y="198"/>
                  </a:lnTo>
                  <a:lnTo>
                    <a:pt x="10324" y="297"/>
                  </a:lnTo>
                  <a:lnTo>
                    <a:pt x="8263" y="416"/>
                  </a:lnTo>
                  <a:lnTo>
                    <a:pt x="6341" y="535"/>
                  </a:lnTo>
                  <a:lnTo>
                    <a:pt x="3112" y="753"/>
                  </a:lnTo>
                  <a:lnTo>
                    <a:pt x="932" y="912"/>
                  </a:lnTo>
                  <a:lnTo>
                    <a:pt x="100" y="991"/>
                  </a:lnTo>
                  <a:lnTo>
                    <a:pt x="41" y="991"/>
                  </a:lnTo>
                  <a:lnTo>
                    <a:pt x="21" y="1030"/>
                  </a:lnTo>
                  <a:lnTo>
                    <a:pt x="1" y="1050"/>
                  </a:lnTo>
                  <a:lnTo>
                    <a:pt x="1" y="1110"/>
                  </a:lnTo>
                  <a:lnTo>
                    <a:pt x="1" y="1149"/>
                  </a:lnTo>
                  <a:lnTo>
                    <a:pt x="21" y="1169"/>
                  </a:lnTo>
                  <a:lnTo>
                    <a:pt x="60" y="1189"/>
                  </a:lnTo>
                  <a:lnTo>
                    <a:pt x="100" y="1209"/>
                  </a:lnTo>
                  <a:lnTo>
                    <a:pt x="120" y="1209"/>
                  </a:lnTo>
                  <a:lnTo>
                    <a:pt x="952" y="1130"/>
                  </a:lnTo>
                  <a:lnTo>
                    <a:pt x="3131" y="971"/>
                  </a:lnTo>
                  <a:lnTo>
                    <a:pt x="6361" y="753"/>
                  </a:lnTo>
                  <a:lnTo>
                    <a:pt x="8263" y="634"/>
                  </a:lnTo>
                  <a:lnTo>
                    <a:pt x="10344" y="515"/>
                  </a:lnTo>
                  <a:lnTo>
                    <a:pt x="12523" y="416"/>
                  </a:lnTo>
                  <a:lnTo>
                    <a:pt x="14762" y="337"/>
                  </a:lnTo>
                  <a:lnTo>
                    <a:pt x="17060" y="278"/>
                  </a:lnTo>
                  <a:lnTo>
                    <a:pt x="19359" y="238"/>
                  </a:lnTo>
                  <a:lnTo>
                    <a:pt x="21618" y="218"/>
                  </a:lnTo>
                  <a:lnTo>
                    <a:pt x="23817" y="258"/>
                  </a:lnTo>
                  <a:lnTo>
                    <a:pt x="24867" y="297"/>
                  </a:lnTo>
                  <a:lnTo>
                    <a:pt x="25897" y="337"/>
                  </a:lnTo>
                  <a:lnTo>
                    <a:pt x="26888" y="396"/>
                  </a:lnTo>
                  <a:lnTo>
                    <a:pt x="27839" y="456"/>
                  </a:lnTo>
                  <a:lnTo>
                    <a:pt x="27879" y="456"/>
                  </a:lnTo>
                  <a:lnTo>
                    <a:pt x="27918" y="436"/>
                  </a:lnTo>
                  <a:lnTo>
                    <a:pt x="27938" y="396"/>
                  </a:lnTo>
                  <a:lnTo>
                    <a:pt x="27958" y="357"/>
                  </a:lnTo>
                  <a:lnTo>
                    <a:pt x="27938" y="317"/>
                  </a:lnTo>
                  <a:lnTo>
                    <a:pt x="27918" y="278"/>
                  </a:lnTo>
                  <a:lnTo>
                    <a:pt x="27899" y="258"/>
                  </a:lnTo>
                  <a:lnTo>
                    <a:pt x="27839" y="238"/>
                  </a:lnTo>
                  <a:lnTo>
                    <a:pt x="26908" y="178"/>
                  </a:lnTo>
                  <a:lnTo>
                    <a:pt x="25917" y="119"/>
                  </a:lnTo>
                  <a:lnTo>
                    <a:pt x="24887" y="79"/>
                  </a:lnTo>
                  <a:lnTo>
                    <a:pt x="23817" y="40"/>
                  </a:lnTo>
                  <a:lnTo>
                    <a:pt x="216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2537273" y="2539551"/>
              <a:ext cx="848062" cy="35900"/>
            </a:xfrm>
            <a:custGeom>
              <a:avLst/>
              <a:gdLst/>
              <a:ahLst/>
              <a:cxnLst/>
              <a:rect l="l" t="t" r="r" b="b"/>
              <a:pathLst>
                <a:path w="24828" h="1051" extrusionOk="0">
                  <a:moveTo>
                    <a:pt x="17595" y="0"/>
                  </a:moveTo>
                  <a:lnTo>
                    <a:pt x="15574" y="20"/>
                  </a:lnTo>
                  <a:lnTo>
                    <a:pt x="13533" y="60"/>
                  </a:lnTo>
                  <a:lnTo>
                    <a:pt x="11512" y="139"/>
                  </a:lnTo>
                  <a:lnTo>
                    <a:pt x="9531" y="218"/>
                  </a:lnTo>
                  <a:lnTo>
                    <a:pt x="7649" y="317"/>
                  </a:lnTo>
                  <a:lnTo>
                    <a:pt x="5905" y="416"/>
                  </a:lnTo>
                  <a:lnTo>
                    <a:pt x="2913" y="615"/>
                  </a:lnTo>
                  <a:lnTo>
                    <a:pt x="892" y="753"/>
                  </a:lnTo>
                  <a:lnTo>
                    <a:pt x="100" y="832"/>
                  </a:lnTo>
                  <a:lnTo>
                    <a:pt x="60" y="832"/>
                  </a:lnTo>
                  <a:lnTo>
                    <a:pt x="40" y="872"/>
                  </a:lnTo>
                  <a:lnTo>
                    <a:pt x="20" y="892"/>
                  </a:lnTo>
                  <a:lnTo>
                    <a:pt x="1" y="951"/>
                  </a:lnTo>
                  <a:lnTo>
                    <a:pt x="20" y="991"/>
                  </a:lnTo>
                  <a:lnTo>
                    <a:pt x="40" y="1011"/>
                  </a:lnTo>
                  <a:lnTo>
                    <a:pt x="80" y="1031"/>
                  </a:lnTo>
                  <a:lnTo>
                    <a:pt x="119" y="1050"/>
                  </a:lnTo>
                  <a:lnTo>
                    <a:pt x="912" y="991"/>
                  </a:lnTo>
                  <a:lnTo>
                    <a:pt x="2933" y="832"/>
                  </a:lnTo>
                  <a:lnTo>
                    <a:pt x="5905" y="634"/>
                  </a:lnTo>
                  <a:lnTo>
                    <a:pt x="7668" y="535"/>
                  </a:lnTo>
                  <a:lnTo>
                    <a:pt x="9551" y="456"/>
                  </a:lnTo>
                  <a:lnTo>
                    <a:pt x="11512" y="357"/>
                  </a:lnTo>
                  <a:lnTo>
                    <a:pt x="13533" y="298"/>
                  </a:lnTo>
                  <a:lnTo>
                    <a:pt x="15574" y="238"/>
                  </a:lnTo>
                  <a:lnTo>
                    <a:pt x="17595" y="218"/>
                  </a:lnTo>
                  <a:lnTo>
                    <a:pt x="19557" y="218"/>
                  </a:lnTo>
                  <a:lnTo>
                    <a:pt x="21419" y="258"/>
                  </a:lnTo>
                  <a:lnTo>
                    <a:pt x="22291" y="298"/>
                  </a:lnTo>
                  <a:lnTo>
                    <a:pt x="23143" y="337"/>
                  </a:lnTo>
                  <a:lnTo>
                    <a:pt x="23955" y="397"/>
                  </a:lnTo>
                  <a:lnTo>
                    <a:pt x="24708" y="476"/>
                  </a:lnTo>
                  <a:lnTo>
                    <a:pt x="24748" y="456"/>
                  </a:lnTo>
                  <a:lnTo>
                    <a:pt x="24787" y="436"/>
                  </a:lnTo>
                  <a:lnTo>
                    <a:pt x="24807" y="416"/>
                  </a:lnTo>
                  <a:lnTo>
                    <a:pt x="24827" y="377"/>
                  </a:lnTo>
                  <a:lnTo>
                    <a:pt x="24827" y="317"/>
                  </a:lnTo>
                  <a:lnTo>
                    <a:pt x="24807" y="298"/>
                  </a:lnTo>
                  <a:lnTo>
                    <a:pt x="24768" y="258"/>
                  </a:lnTo>
                  <a:lnTo>
                    <a:pt x="24728" y="238"/>
                  </a:lnTo>
                  <a:lnTo>
                    <a:pt x="23975" y="179"/>
                  </a:lnTo>
                  <a:lnTo>
                    <a:pt x="23163" y="119"/>
                  </a:lnTo>
                  <a:lnTo>
                    <a:pt x="22311" y="80"/>
                  </a:lnTo>
                  <a:lnTo>
                    <a:pt x="21419" y="40"/>
                  </a:lnTo>
                  <a:lnTo>
                    <a:pt x="19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8"/>
            <p:cNvSpPr/>
            <p:nvPr/>
          </p:nvSpPr>
          <p:spPr>
            <a:xfrm>
              <a:off x="3470613" y="1569663"/>
              <a:ext cx="109680" cy="108997"/>
            </a:xfrm>
            <a:custGeom>
              <a:avLst/>
              <a:gdLst/>
              <a:ahLst/>
              <a:cxnLst/>
              <a:rect l="l" t="t" r="r" b="b"/>
              <a:pathLst>
                <a:path w="3211" h="3191" extrusionOk="0">
                  <a:moveTo>
                    <a:pt x="3072" y="0"/>
                  </a:moveTo>
                  <a:lnTo>
                    <a:pt x="3032" y="20"/>
                  </a:lnTo>
                  <a:lnTo>
                    <a:pt x="2576" y="377"/>
                  </a:lnTo>
                  <a:lnTo>
                    <a:pt x="2160" y="753"/>
                  </a:lnTo>
                  <a:lnTo>
                    <a:pt x="1764" y="1149"/>
                  </a:lnTo>
                  <a:lnTo>
                    <a:pt x="1407" y="1546"/>
                  </a:lnTo>
                  <a:lnTo>
                    <a:pt x="1090" y="1922"/>
                  </a:lnTo>
                  <a:lnTo>
                    <a:pt x="813" y="2259"/>
                  </a:lnTo>
                  <a:lnTo>
                    <a:pt x="437" y="2794"/>
                  </a:lnTo>
                  <a:lnTo>
                    <a:pt x="238" y="1566"/>
                  </a:lnTo>
                  <a:lnTo>
                    <a:pt x="219" y="1526"/>
                  </a:lnTo>
                  <a:lnTo>
                    <a:pt x="179" y="1506"/>
                  </a:lnTo>
                  <a:lnTo>
                    <a:pt x="139" y="1486"/>
                  </a:lnTo>
                  <a:lnTo>
                    <a:pt x="100" y="1486"/>
                  </a:lnTo>
                  <a:lnTo>
                    <a:pt x="60" y="1506"/>
                  </a:lnTo>
                  <a:lnTo>
                    <a:pt x="20" y="1526"/>
                  </a:lnTo>
                  <a:lnTo>
                    <a:pt x="20" y="1566"/>
                  </a:lnTo>
                  <a:lnTo>
                    <a:pt x="1" y="1605"/>
                  </a:lnTo>
                  <a:lnTo>
                    <a:pt x="258" y="3091"/>
                  </a:lnTo>
                  <a:lnTo>
                    <a:pt x="278" y="3151"/>
                  </a:lnTo>
                  <a:lnTo>
                    <a:pt x="337" y="3190"/>
                  </a:lnTo>
                  <a:lnTo>
                    <a:pt x="377" y="3190"/>
                  </a:lnTo>
                  <a:lnTo>
                    <a:pt x="417" y="3170"/>
                  </a:lnTo>
                  <a:lnTo>
                    <a:pt x="456" y="3131"/>
                  </a:lnTo>
                  <a:lnTo>
                    <a:pt x="674" y="2834"/>
                  </a:lnTo>
                  <a:lnTo>
                    <a:pt x="912" y="2497"/>
                  </a:lnTo>
                  <a:lnTo>
                    <a:pt x="1229" y="2081"/>
                  </a:lnTo>
                  <a:lnTo>
                    <a:pt x="1625" y="1625"/>
                  </a:lnTo>
                  <a:lnTo>
                    <a:pt x="2081" y="1130"/>
                  </a:lnTo>
                  <a:lnTo>
                    <a:pt x="2339" y="892"/>
                  </a:lnTo>
                  <a:lnTo>
                    <a:pt x="2596" y="654"/>
                  </a:lnTo>
                  <a:lnTo>
                    <a:pt x="2874" y="416"/>
                  </a:lnTo>
                  <a:lnTo>
                    <a:pt x="3151" y="198"/>
                  </a:lnTo>
                  <a:lnTo>
                    <a:pt x="3191" y="159"/>
                  </a:lnTo>
                  <a:lnTo>
                    <a:pt x="3210" y="119"/>
                  </a:lnTo>
                  <a:lnTo>
                    <a:pt x="3191" y="79"/>
                  </a:lnTo>
                  <a:lnTo>
                    <a:pt x="3171" y="40"/>
                  </a:lnTo>
                  <a:lnTo>
                    <a:pt x="3151" y="20"/>
                  </a:lnTo>
                  <a:lnTo>
                    <a:pt x="31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2737619" y="2026511"/>
              <a:ext cx="104932" cy="124572"/>
            </a:xfrm>
            <a:custGeom>
              <a:avLst/>
              <a:gdLst/>
              <a:ahLst/>
              <a:cxnLst/>
              <a:rect l="l" t="t" r="r" b="b"/>
              <a:pathLst>
                <a:path w="3072" h="3647" extrusionOk="0">
                  <a:moveTo>
                    <a:pt x="80" y="1"/>
                  </a:moveTo>
                  <a:lnTo>
                    <a:pt x="40" y="20"/>
                  </a:lnTo>
                  <a:lnTo>
                    <a:pt x="20" y="6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20" y="179"/>
                  </a:lnTo>
                  <a:lnTo>
                    <a:pt x="2873" y="3607"/>
                  </a:lnTo>
                  <a:lnTo>
                    <a:pt x="2913" y="3646"/>
                  </a:lnTo>
                  <a:lnTo>
                    <a:pt x="2992" y="3646"/>
                  </a:lnTo>
                  <a:lnTo>
                    <a:pt x="3032" y="3626"/>
                  </a:lnTo>
                  <a:lnTo>
                    <a:pt x="3052" y="3587"/>
                  </a:lnTo>
                  <a:lnTo>
                    <a:pt x="3072" y="3547"/>
                  </a:lnTo>
                  <a:lnTo>
                    <a:pt x="3072" y="3508"/>
                  </a:lnTo>
                  <a:lnTo>
                    <a:pt x="3052" y="3468"/>
                  </a:lnTo>
                  <a:lnTo>
                    <a:pt x="199" y="40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8"/>
            <p:cNvSpPr/>
            <p:nvPr/>
          </p:nvSpPr>
          <p:spPr>
            <a:xfrm>
              <a:off x="3009699" y="2017698"/>
              <a:ext cx="133351" cy="138099"/>
            </a:xfrm>
            <a:custGeom>
              <a:avLst/>
              <a:gdLst/>
              <a:ahLst/>
              <a:cxnLst/>
              <a:rect l="l" t="t" r="r" b="b"/>
              <a:pathLst>
                <a:path w="3904" h="4043" extrusionOk="0">
                  <a:moveTo>
                    <a:pt x="3785" y="1"/>
                  </a:moveTo>
                  <a:lnTo>
                    <a:pt x="3745" y="21"/>
                  </a:lnTo>
                  <a:lnTo>
                    <a:pt x="3706" y="41"/>
                  </a:lnTo>
                  <a:lnTo>
                    <a:pt x="40" y="3865"/>
                  </a:lnTo>
                  <a:lnTo>
                    <a:pt x="20" y="3884"/>
                  </a:lnTo>
                  <a:lnTo>
                    <a:pt x="1" y="3944"/>
                  </a:lnTo>
                  <a:lnTo>
                    <a:pt x="20" y="3983"/>
                  </a:lnTo>
                  <a:lnTo>
                    <a:pt x="40" y="4023"/>
                  </a:lnTo>
                  <a:lnTo>
                    <a:pt x="80" y="4043"/>
                  </a:lnTo>
                  <a:lnTo>
                    <a:pt x="159" y="4043"/>
                  </a:lnTo>
                  <a:lnTo>
                    <a:pt x="199" y="4003"/>
                  </a:lnTo>
                  <a:lnTo>
                    <a:pt x="3864" y="199"/>
                  </a:lnTo>
                  <a:lnTo>
                    <a:pt x="3884" y="159"/>
                  </a:lnTo>
                  <a:lnTo>
                    <a:pt x="3904" y="120"/>
                  </a:lnTo>
                  <a:lnTo>
                    <a:pt x="3884" y="80"/>
                  </a:lnTo>
                  <a:lnTo>
                    <a:pt x="3864" y="41"/>
                  </a:lnTo>
                  <a:lnTo>
                    <a:pt x="3825" y="21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8"/>
            <p:cNvSpPr/>
            <p:nvPr/>
          </p:nvSpPr>
          <p:spPr>
            <a:xfrm>
              <a:off x="3090930" y="1993342"/>
              <a:ext cx="84608" cy="84642"/>
            </a:xfrm>
            <a:custGeom>
              <a:avLst/>
              <a:gdLst/>
              <a:ahLst/>
              <a:cxnLst/>
              <a:rect l="l" t="t" r="r" b="b"/>
              <a:pathLst>
                <a:path w="2477" h="2478" extrusionOk="0">
                  <a:moveTo>
                    <a:pt x="2477" y="1"/>
                  </a:moveTo>
                  <a:lnTo>
                    <a:pt x="0" y="1249"/>
                  </a:lnTo>
                  <a:lnTo>
                    <a:pt x="1486" y="2477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3087548" y="1989960"/>
              <a:ext cx="92054" cy="92089"/>
            </a:xfrm>
            <a:custGeom>
              <a:avLst/>
              <a:gdLst/>
              <a:ahLst/>
              <a:cxnLst/>
              <a:rect l="l" t="t" r="r" b="b"/>
              <a:pathLst>
                <a:path w="2695" h="2696" extrusionOk="0">
                  <a:moveTo>
                    <a:pt x="2378" y="337"/>
                  </a:moveTo>
                  <a:lnTo>
                    <a:pt x="1546" y="2398"/>
                  </a:lnTo>
                  <a:lnTo>
                    <a:pt x="317" y="1368"/>
                  </a:lnTo>
                  <a:lnTo>
                    <a:pt x="2378" y="337"/>
                  </a:lnTo>
                  <a:close/>
                  <a:moveTo>
                    <a:pt x="2536" y="1"/>
                  </a:moveTo>
                  <a:lnTo>
                    <a:pt x="60" y="1249"/>
                  </a:lnTo>
                  <a:lnTo>
                    <a:pt x="20" y="1269"/>
                  </a:lnTo>
                  <a:lnTo>
                    <a:pt x="0" y="1328"/>
                  </a:lnTo>
                  <a:lnTo>
                    <a:pt x="0" y="1388"/>
                  </a:lnTo>
                  <a:lnTo>
                    <a:pt x="40" y="1427"/>
                  </a:lnTo>
                  <a:lnTo>
                    <a:pt x="1526" y="2656"/>
                  </a:lnTo>
                  <a:lnTo>
                    <a:pt x="1546" y="2675"/>
                  </a:lnTo>
                  <a:lnTo>
                    <a:pt x="1585" y="2695"/>
                  </a:lnTo>
                  <a:lnTo>
                    <a:pt x="1625" y="2695"/>
                  </a:lnTo>
                  <a:lnTo>
                    <a:pt x="1664" y="2656"/>
                  </a:lnTo>
                  <a:lnTo>
                    <a:pt x="1704" y="2616"/>
                  </a:lnTo>
                  <a:lnTo>
                    <a:pt x="2695" y="139"/>
                  </a:lnTo>
                  <a:lnTo>
                    <a:pt x="2695" y="80"/>
                  </a:lnTo>
                  <a:lnTo>
                    <a:pt x="2655" y="20"/>
                  </a:lnTo>
                  <a:lnTo>
                    <a:pt x="25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2718660" y="2010251"/>
              <a:ext cx="90722" cy="84642"/>
            </a:xfrm>
            <a:custGeom>
              <a:avLst/>
              <a:gdLst/>
              <a:ahLst/>
              <a:cxnLst/>
              <a:rect l="l" t="t" r="r" b="b"/>
              <a:pathLst>
                <a:path w="2656" h="2478" extrusionOk="0">
                  <a:moveTo>
                    <a:pt x="1" y="1"/>
                  </a:moveTo>
                  <a:lnTo>
                    <a:pt x="417" y="2478"/>
                  </a:lnTo>
                  <a:lnTo>
                    <a:pt x="2656" y="4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2715278" y="2006869"/>
              <a:ext cx="97486" cy="92089"/>
            </a:xfrm>
            <a:custGeom>
              <a:avLst/>
              <a:gdLst/>
              <a:ahLst/>
              <a:cxnLst/>
              <a:rect l="l" t="t" r="r" b="b"/>
              <a:pathLst>
                <a:path w="2854" h="2696" extrusionOk="0">
                  <a:moveTo>
                    <a:pt x="238" y="239"/>
                  </a:moveTo>
                  <a:lnTo>
                    <a:pt x="2497" y="675"/>
                  </a:lnTo>
                  <a:lnTo>
                    <a:pt x="595" y="2359"/>
                  </a:lnTo>
                  <a:lnTo>
                    <a:pt x="238" y="239"/>
                  </a:lnTo>
                  <a:close/>
                  <a:moveTo>
                    <a:pt x="80" y="1"/>
                  </a:moveTo>
                  <a:lnTo>
                    <a:pt x="20" y="21"/>
                  </a:lnTo>
                  <a:lnTo>
                    <a:pt x="1" y="60"/>
                  </a:lnTo>
                  <a:lnTo>
                    <a:pt x="1" y="120"/>
                  </a:lnTo>
                  <a:lnTo>
                    <a:pt x="417" y="2597"/>
                  </a:lnTo>
                  <a:lnTo>
                    <a:pt x="436" y="2656"/>
                  </a:lnTo>
                  <a:lnTo>
                    <a:pt x="476" y="2676"/>
                  </a:lnTo>
                  <a:lnTo>
                    <a:pt x="516" y="2696"/>
                  </a:lnTo>
                  <a:lnTo>
                    <a:pt x="555" y="2676"/>
                  </a:lnTo>
                  <a:lnTo>
                    <a:pt x="595" y="2656"/>
                  </a:lnTo>
                  <a:lnTo>
                    <a:pt x="2814" y="675"/>
                  </a:lnTo>
                  <a:lnTo>
                    <a:pt x="2854" y="635"/>
                  </a:lnTo>
                  <a:lnTo>
                    <a:pt x="2854" y="576"/>
                  </a:lnTo>
                  <a:lnTo>
                    <a:pt x="2834" y="516"/>
                  </a:lnTo>
                  <a:lnTo>
                    <a:pt x="2774" y="496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2900730" y="1420762"/>
              <a:ext cx="103566" cy="240298"/>
            </a:xfrm>
            <a:custGeom>
              <a:avLst/>
              <a:gdLst/>
              <a:ahLst/>
              <a:cxnLst/>
              <a:rect l="l" t="t" r="r" b="b"/>
              <a:pathLst>
                <a:path w="3032" h="7035" extrusionOk="0">
                  <a:moveTo>
                    <a:pt x="1368" y="0"/>
                  </a:moveTo>
                  <a:lnTo>
                    <a:pt x="1368" y="654"/>
                  </a:lnTo>
                  <a:lnTo>
                    <a:pt x="1070" y="714"/>
                  </a:lnTo>
                  <a:lnTo>
                    <a:pt x="932" y="733"/>
                  </a:lnTo>
                  <a:lnTo>
                    <a:pt x="813" y="793"/>
                  </a:lnTo>
                  <a:lnTo>
                    <a:pt x="694" y="852"/>
                  </a:lnTo>
                  <a:lnTo>
                    <a:pt x="575" y="912"/>
                  </a:lnTo>
                  <a:lnTo>
                    <a:pt x="476" y="991"/>
                  </a:lnTo>
                  <a:lnTo>
                    <a:pt x="377" y="1070"/>
                  </a:lnTo>
                  <a:lnTo>
                    <a:pt x="278" y="1169"/>
                  </a:lnTo>
                  <a:lnTo>
                    <a:pt x="199" y="1288"/>
                  </a:lnTo>
                  <a:lnTo>
                    <a:pt x="139" y="1387"/>
                  </a:lnTo>
                  <a:lnTo>
                    <a:pt x="100" y="1526"/>
                  </a:lnTo>
                  <a:lnTo>
                    <a:pt x="60" y="1645"/>
                  </a:lnTo>
                  <a:lnTo>
                    <a:pt x="20" y="1783"/>
                  </a:lnTo>
                  <a:lnTo>
                    <a:pt x="0" y="1942"/>
                  </a:lnTo>
                  <a:lnTo>
                    <a:pt x="0" y="2100"/>
                  </a:lnTo>
                  <a:lnTo>
                    <a:pt x="0" y="2279"/>
                  </a:lnTo>
                  <a:lnTo>
                    <a:pt x="20" y="2437"/>
                  </a:lnTo>
                  <a:lnTo>
                    <a:pt x="60" y="2576"/>
                  </a:lnTo>
                  <a:lnTo>
                    <a:pt x="100" y="2715"/>
                  </a:lnTo>
                  <a:lnTo>
                    <a:pt x="218" y="2952"/>
                  </a:lnTo>
                  <a:lnTo>
                    <a:pt x="377" y="3170"/>
                  </a:lnTo>
                  <a:lnTo>
                    <a:pt x="555" y="3349"/>
                  </a:lnTo>
                  <a:lnTo>
                    <a:pt x="753" y="3547"/>
                  </a:lnTo>
                  <a:lnTo>
                    <a:pt x="1229" y="3963"/>
                  </a:lnTo>
                  <a:lnTo>
                    <a:pt x="1487" y="4201"/>
                  </a:lnTo>
                  <a:lnTo>
                    <a:pt x="1665" y="4438"/>
                  </a:lnTo>
                  <a:lnTo>
                    <a:pt x="1744" y="4557"/>
                  </a:lnTo>
                  <a:lnTo>
                    <a:pt x="1804" y="4696"/>
                  </a:lnTo>
                  <a:lnTo>
                    <a:pt x="1823" y="4855"/>
                  </a:lnTo>
                  <a:lnTo>
                    <a:pt x="1843" y="5013"/>
                  </a:lnTo>
                  <a:lnTo>
                    <a:pt x="1823" y="5152"/>
                  </a:lnTo>
                  <a:lnTo>
                    <a:pt x="1784" y="5290"/>
                  </a:lnTo>
                  <a:lnTo>
                    <a:pt x="1744" y="5350"/>
                  </a:lnTo>
                  <a:lnTo>
                    <a:pt x="1685" y="5390"/>
                  </a:lnTo>
                  <a:lnTo>
                    <a:pt x="1605" y="5409"/>
                  </a:lnTo>
                  <a:lnTo>
                    <a:pt x="1526" y="5429"/>
                  </a:lnTo>
                  <a:lnTo>
                    <a:pt x="1447" y="5409"/>
                  </a:lnTo>
                  <a:lnTo>
                    <a:pt x="1387" y="5390"/>
                  </a:lnTo>
                  <a:lnTo>
                    <a:pt x="1328" y="5370"/>
                  </a:lnTo>
                  <a:lnTo>
                    <a:pt x="1269" y="5330"/>
                  </a:lnTo>
                  <a:lnTo>
                    <a:pt x="1209" y="5271"/>
                  </a:lnTo>
                  <a:lnTo>
                    <a:pt x="1170" y="5191"/>
                  </a:lnTo>
                  <a:lnTo>
                    <a:pt x="1110" y="5013"/>
                  </a:lnTo>
                  <a:lnTo>
                    <a:pt x="1070" y="4756"/>
                  </a:lnTo>
                  <a:lnTo>
                    <a:pt x="1051" y="4438"/>
                  </a:lnTo>
                  <a:lnTo>
                    <a:pt x="0" y="4597"/>
                  </a:lnTo>
                  <a:lnTo>
                    <a:pt x="40" y="5013"/>
                  </a:lnTo>
                  <a:lnTo>
                    <a:pt x="60" y="5191"/>
                  </a:lnTo>
                  <a:lnTo>
                    <a:pt x="100" y="5350"/>
                  </a:lnTo>
                  <a:lnTo>
                    <a:pt x="159" y="5508"/>
                  </a:lnTo>
                  <a:lnTo>
                    <a:pt x="218" y="5647"/>
                  </a:lnTo>
                  <a:lnTo>
                    <a:pt x="298" y="5786"/>
                  </a:lnTo>
                  <a:lnTo>
                    <a:pt x="377" y="5885"/>
                  </a:lnTo>
                  <a:lnTo>
                    <a:pt x="476" y="5984"/>
                  </a:lnTo>
                  <a:lnTo>
                    <a:pt x="575" y="6083"/>
                  </a:lnTo>
                  <a:lnTo>
                    <a:pt x="694" y="6162"/>
                  </a:lnTo>
                  <a:lnTo>
                    <a:pt x="813" y="6222"/>
                  </a:lnTo>
                  <a:lnTo>
                    <a:pt x="952" y="6261"/>
                  </a:lnTo>
                  <a:lnTo>
                    <a:pt x="1110" y="6301"/>
                  </a:lnTo>
                  <a:lnTo>
                    <a:pt x="1269" y="6341"/>
                  </a:lnTo>
                  <a:lnTo>
                    <a:pt x="1427" y="6341"/>
                  </a:lnTo>
                  <a:lnTo>
                    <a:pt x="1427" y="7034"/>
                  </a:lnTo>
                  <a:lnTo>
                    <a:pt x="1784" y="7034"/>
                  </a:lnTo>
                  <a:lnTo>
                    <a:pt x="1784" y="6341"/>
                  </a:lnTo>
                  <a:lnTo>
                    <a:pt x="1982" y="6321"/>
                  </a:lnTo>
                  <a:lnTo>
                    <a:pt x="2140" y="6261"/>
                  </a:lnTo>
                  <a:lnTo>
                    <a:pt x="2319" y="6202"/>
                  </a:lnTo>
                  <a:lnTo>
                    <a:pt x="2457" y="6103"/>
                  </a:lnTo>
                  <a:lnTo>
                    <a:pt x="2596" y="6004"/>
                  </a:lnTo>
                  <a:lnTo>
                    <a:pt x="2715" y="5885"/>
                  </a:lnTo>
                  <a:lnTo>
                    <a:pt x="2814" y="5766"/>
                  </a:lnTo>
                  <a:lnTo>
                    <a:pt x="2893" y="5627"/>
                  </a:lnTo>
                  <a:lnTo>
                    <a:pt x="2953" y="5469"/>
                  </a:lnTo>
                  <a:lnTo>
                    <a:pt x="3012" y="5310"/>
                  </a:lnTo>
                  <a:lnTo>
                    <a:pt x="3032" y="5132"/>
                  </a:lnTo>
                  <a:lnTo>
                    <a:pt x="3032" y="4954"/>
                  </a:lnTo>
                  <a:lnTo>
                    <a:pt x="3032" y="4775"/>
                  </a:lnTo>
                  <a:lnTo>
                    <a:pt x="3012" y="4597"/>
                  </a:lnTo>
                  <a:lnTo>
                    <a:pt x="2973" y="4438"/>
                  </a:lnTo>
                  <a:lnTo>
                    <a:pt x="2933" y="4280"/>
                  </a:lnTo>
                  <a:lnTo>
                    <a:pt x="2794" y="4003"/>
                  </a:lnTo>
                  <a:lnTo>
                    <a:pt x="2695" y="3864"/>
                  </a:lnTo>
                  <a:lnTo>
                    <a:pt x="2616" y="3745"/>
                  </a:lnTo>
                  <a:lnTo>
                    <a:pt x="2398" y="3507"/>
                  </a:lnTo>
                  <a:lnTo>
                    <a:pt x="2180" y="3289"/>
                  </a:lnTo>
                  <a:lnTo>
                    <a:pt x="1724" y="2893"/>
                  </a:lnTo>
                  <a:lnTo>
                    <a:pt x="1526" y="2695"/>
                  </a:lnTo>
                  <a:lnTo>
                    <a:pt x="1348" y="2497"/>
                  </a:lnTo>
                  <a:lnTo>
                    <a:pt x="1269" y="2398"/>
                  </a:lnTo>
                  <a:lnTo>
                    <a:pt x="1229" y="2279"/>
                  </a:lnTo>
                  <a:lnTo>
                    <a:pt x="1189" y="2140"/>
                  </a:lnTo>
                  <a:lnTo>
                    <a:pt x="1189" y="1982"/>
                  </a:lnTo>
                  <a:lnTo>
                    <a:pt x="1209" y="1823"/>
                  </a:lnTo>
                  <a:lnTo>
                    <a:pt x="1269" y="1684"/>
                  </a:lnTo>
                  <a:lnTo>
                    <a:pt x="1308" y="1625"/>
                  </a:lnTo>
                  <a:lnTo>
                    <a:pt x="1368" y="1585"/>
                  </a:lnTo>
                  <a:lnTo>
                    <a:pt x="1447" y="1546"/>
                  </a:lnTo>
                  <a:lnTo>
                    <a:pt x="1586" y="1546"/>
                  </a:lnTo>
                  <a:lnTo>
                    <a:pt x="1665" y="1566"/>
                  </a:lnTo>
                  <a:lnTo>
                    <a:pt x="1704" y="1585"/>
                  </a:lnTo>
                  <a:lnTo>
                    <a:pt x="1744" y="1645"/>
                  </a:lnTo>
                  <a:lnTo>
                    <a:pt x="1804" y="1764"/>
                  </a:lnTo>
                  <a:lnTo>
                    <a:pt x="1843" y="1922"/>
                  </a:lnTo>
                  <a:lnTo>
                    <a:pt x="1883" y="2358"/>
                  </a:lnTo>
                  <a:lnTo>
                    <a:pt x="2933" y="2219"/>
                  </a:lnTo>
                  <a:lnTo>
                    <a:pt x="2913" y="1982"/>
                  </a:lnTo>
                  <a:lnTo>
                    <a:pt x="2893" y="1724"/>
                  </a:lnTo>
                  <a:lnTo>
                    <a:pt x="2814" y="1466"/>
                  </a:lnTo>
                  <a:lnTo>
                    <a:pt x="2715" y="1229"/>
                  </a:lnTo>
                  <a:lnTo>
                    <a:pt x="2656" y="1110"/>
                  </a:lnTo>
                  <a:lnTo>
                    <a:pt x="2576" y="1011"/>
                  </a:lnTo>
                  <a:lnTo>
                    <a:pt x="2477" y="912"/>
                  </a:lnTo>
                  <a:lnTo>
                    <a:pt x="2358" y="832"/>
                  </a:lnTo>
                  <a:lnTo>
                    <a:pt x="2239" y="753"/>
                  </a:lnTo>
                  <a:lnTo>
                    <a:pt x="2081" y="714"/>
                  </a:lnTo>
                  <a:lnTo>
                    <a:pt x="1922" y="674"/>
                  </a:lnTo>
                  <a:lnTo>
                    <a:pt x="1724" y="654"/>
                  </a:lnTo>
                  <a:lnTo>
                    <a:pt x="17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2782948" y="1466775"/>
              <a:ext cx="69066" cy="40647"/>
            </a:xfrm>
            <a:custGeom>
              <a:avLst/>
              <a:gdLst/>
              <a:ahLst/>
              <a:cxnLst/>
              <a:rect l="l" t="t" r="r" b="b"/>
              <a:pathLst>
                <a:path w="2022" h="1190" extrusionOk="0">
                  <a:moveTo>
                    <a:pt x="80" y="1"/>
                  </a:moveTo>
                  <a:lnTo>
                    <a:pt x="41" y="20"/>
                  </a:lnTo>
                  <a:lnTo>
                    <a:pt x="21" y="60"/>
                  </a:lnTo>
                  <a:lnTo>
                    <a:pt x="1" y="100"/>
                  </a:lnTo>
                  <a:lnTo>
                    <a:pt x="1" y="139"/>
                  </a:lnTo>
                  <a:lnTo>
                    <a:pt x="21" y="179"/>
                  </a:lnTo>
                  <a:lnTo>
                    <a:pt x="60" y="199"/>
                  </a:lnTo>
                  <a:lnTo>
                    <a:pt x="1863" y="1189"/>
                  </a:lnTo>
                  <a:lnTo>
                    <a:pt x="1903" y="1189"/>
                  </a:lnTo>
                  <a:lnTo>
                    <a:pt x="1962" y="1170"/>
                  </a:lnTo>
                  <a:lnTo>
                    <a:pt x="2002" y="1130"/>
                  </a:lnTo>
                  <a:lnTo>
                    <a:pt x="2022" y="1090"/>
                  </a:lnTo>
                  <a:lnTo>
                    <a:pt x="2022" y="1051"/>
                  </a:lnTo>
                  <a:lnTo>
                    <a:pt x="2002" y="1011"/>
                  </a:lnTo>
                  <a:lnTo>
                    <a:pt x="1962" y="991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2766722" y="1564232"/>
              <a:ext cx="93421" cy="23739"/>
            </a:xfrm>
            <a:custGeom>
              <a:avLst/>
              <a:gdLst/>
              <a:ahLst/>
              <a:cxnLst/>
              <a:rect l="l" t="t" r="r" b="b"/>
              <a:pathLst>
                <a:path w="2735" h="695" extrusionOk="0">
                  <a:moveTo>
                    <a:pt x="2596" y="1"/>
                  </a:moveTo>
                  <a:lnTo>
                    <a:pt x="80" y="476"/>
                  </a:lnTo>
                  <a:lnTo>
                    <a:pt x="40" y="496"/>
                  </a:lnTo>
                  <a:lnTo>
                    <a:pt x="0" y="536"/>
                  </a:lnTo>
                  <a:lnTo>
                    <a:pt x="0" y="575"/>
                  </a:lnTo>
                  <a:lnTo>
                    <a:pt x="0" y="615"/>
                  </a:lnTo>
                  <a:lnTo>
                    <a:pt x="0" y="655"/>
                  </a:lnTo>
                  <a:lnTo>
                    <a:pt x="40" y="674"/>
                  </a:lnTo>
                  <a:lnTo>
                    <a:pt x="60" y="694"/>
                  </a:lnTo>
                  <a:lnTo>
                    <a:pt x="119" y="694"/>
                  </a:lnTo>
                  <a:lnTo>
                    <a:pt x="2655" y="219"/>
                  </a:lnTo>
                  <a:lnTo>
                    <a:pt x="2695" y="199"/>
                  </a:lnTo>
                  <a:lnTo>
                    <a:pt x="2715" y="159"/>
                  </a:lnTo>
                  <a:lnTo>
                    <a:pt x="2735" y="120"/>
                  </a:lnTo>
                  <a:lnTo>
                    <a:pt x="2735" y="80"/>
                  </a:lnTo>
                  <a:lnTo>
                    <a:pt x="2715" y="40"/>
                  </a:lnTo>
                  <a:lnTo>
                    <a:pt x="2695" y="21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3027974" y="1483035"/>
              <a:ext cx="91405" cy="35900"/>
            </a:xfrm>
            <a:custGeom>
              <a:avLst/>
              <a:gdLst/>
              <a:ahLst/>
              <a:cxnLst/>
              <a:rect l="l" t="t" r="r" b="b"/>
              <a:pathLst>
                <a:path w="2676" h="1051" extrusionOk="0">
                  <a:moveTo>
                    <a:pt x="2556" y="0"/>
                  </a:moveTo>
                  <a:lnTo>
                    <a:pt x="2517" y="20"/>
                  </a:lnTo>
                  <a:lnTo>
                    <a:pt x="80" y="832"/>
                  </a:lnTo>
                  <a:lnTo>
                    <a:pt x="40" y="852"/>
                  </a:lnTo>
                  <a:lnTo>
                    <a:pt x="20" y="892"/>
                  </a:lnTo>
                  <a:lnTo>
                    <a:pt x="0" y="931"/>
                  </a:lnTo>
                  <a:lnTo>
                    <a:pt x="0" y="971"/>
                  </a:lnTo>
                  <a:lnTo>
                    <a:pt x="40" y="1030"/>
                  </a:lnTo>
                  <a:lnTo>
                    <a:pt x="119" y="1050"/>
                  </a:lnTo>
                  <a:lnTo>
                    <a:pt x="139" y="1030"/>
                  </a:lnTo>
                  <a:lnTo>
                    <a:pt x="2596" y="218"/>
                  </a:lnTo>
                  <a:lnTo>
                    <a:pt x="2636" y="198"/>
                  </a:lnTo>
                  <a:lnTo>
                    <a:pt x="2656" y="159"/>
                  </a:lnTo>
                  <a:lnTo>
                    <a:pt x="2675" y="119"/>
                  </a:lnTo>
                  <a:lnTo>
                    <a:pt x="2656" y="79"/>
                  </a:lnTo>
                  <a:lnTo>
                    <a:pt x="2636" y="40"/>
                  </a:lnTo>
                  <a:lnTo>
                    <a:pt x="2596" y="20"/>
                  </a:lnTo>
                  <a:lnTo>
                    <a:pt x="25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3033371" y="1572361"/>
              <a:ext cx="77196" cy="27121"/>
            </a:xfrm>
            <a:custGeom>
              <a:avLst/>
              <a:gdLst/>
              <a:ahLst/>
              <a:cxnLst/>
              <a:rect l="l" t="t" r="r" b="b"/>
              <a:pathLst>
                <a:path w="2260" h="794" extrusionOk="0">
                  <a:moveTo>
                    <a:pt x="100" y="0"/>
                  </a:moveTo>
                  <a:lnTo>
                    <a:pt x="60" y="20"/>
                  </a:lnTo>
                  <a:lnTo>
                    <a:pt x="21" y="40"/>
                  </a:lnTo>
                  <a:lnTo>
                    <a:pt x="1" y="80"/>
                  </a:lnTo>
                  <a:lnTo>
                    <a:pt x="1" y="119"/>
                  </a:lnTo>
                  <a:lnTo>
                    <a:pt x="21" y="159"/>
                  </a:lnTo>
                  <a:lnTo>
                    <a:pt x="41" y="199"/>
                  </a:lnTo>
                  <a:lnTo>
                    <a:pt x="80" y="218"/>
                  </a:lnTo>
                  <a:lnTo>
                    <a:pt x="2121" y="793"/>
                  </a:lnTo>
                  <a:lnTo>
                    <a:pt x="2161" y="793"/>
                  </a:lnTo>
                  <a:lnTo>
                    <a:pt x="2220" y="773"/>
                  </a:lnTo>
                  <a:lnTo>
                    <a:pt x="2240" y="753"/>
                  </a:lnTo>
                  <a:lnTo>
                    <a:pt x="2260" y="714"/>
                  </a:lnTo>
                  <a:lnTo>
                    <a:pt x="2260" y="674"/>
                  </a:lnTo>
                  <a:lnTo>
                    <a:pt x="2240" y="635"/>
                  </a:lnTo>
                  <a:lnTo>
                    <a:pt x="2220" y="595"/>
                  </a:lnTo>
                  <a:lnTo>
                    <a:pt x="2180" y="575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8"/>
            <p:cNvSpPr/>
            <p:nvPr/>
          </p:nvSpPr>
          <p:spPr>
            <a:xfrm>
              <a:off x="3005634" y="1385544"/>
              <a:ext cx="27121" cy="46762"/>
            </a:xfrm>
            <a:custGeom>
              <a:avLst/>
              <a:gdLst/>
              <a:ahLst/>
              <a:cxnLst/>
              <a:rect l="l" t="t" r="r" b="b"/>
              <a:pathLst>
                <a:path w="794" h="1369" extrusionOk="0">
                  <a:moveTo>
                    <a:pt x="694" y="1"/>
                  </a:moveTo>
                  <a:lnTo>
                    <a:pt x="654" y="21"/>
                  </a:lnTo>
                  <a:lnTo>
                    <a:pt x="615" y="41"/>
                  </a:lnTo>
                  <a:lnTo>
                    <a:pt x="575" y="80"/>
                  </a:lnTo>
                  <a:lnTo>
                    <a:pt x="20" y="1210"/>
                  </a:lnTo>
                  <a:lnTo>
                    <a:pt x="1" y="1249"/>
                  </a:lnTo>
                  <a:lnTo>
                    <a:pt x="1" y="1289"/>
                  </a:lnTo>
                  <a:lnTo>
                    <a:pt x="20" y="1328"/>
                  </a:lnTo>
                  <a:lnTo>
                    <a:pt x="60" y="1368"/>
                  </a:lnTo>
                  <a:lnTo>
                    <a:pt x="120" y="1368"/>
                  </a:lnTo>
                  <a:lnTo>
                    <a:pt x="179" y="1348"/>
                  </a:lnTo>
                  <a:lnTo>
                    <a:pt x="219" y="1309"/>
                  </a:lnTo>
                  <a:lnTo>
                    <a:pt x="773" y="179"/>
                  </a:lnTo>
                  <a:lnTo>
                    <a:pt x="793" y="120"/>
                  </a:lnTo>
                  <a:lnTo>
                    <a:pt x="793" y="80"/>
                  </a:lnTo>
                  <a:lnTo>
                    <a:pt x="773" y="41"/>
                  </a:lnTo>
                  <a:lnTo>
                    <a:pt x="734" y="21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1627606" y="1446484"/>
              <a:ext cx="435884" cy="565136"/>
            </a:xfrm>
            <a:custGeom>
              <a:avLst/>
              <a:gdLst/>
              <a:ahLst/>
              <a:cxnLst/>
              <a:rect l="l" t="t" r="r" b="b"/>
              <a:pathLst>
                <a:path w="12761" h="16545" extrusionOk="0">
                  <a:moveTo>
                    <a:pt x="6024" y="0"/>
                  </a:moveTo>
                  <a:lnTo>
                    <a:pt x="5707" y="20"/>
                  </a:lnTo>
                  <a:lnTo>
                    <a:pt x="5390" y="40"/>
                  </a:lnTo>
                  <a:lnTo>
                    <a:pt x="5073" y="79"/>
                  </a:lnTo>
                  <a:lnTo>
                    <a:pt x="4776" y="139"/>
                  </a:lnTo>
                  <a:lnTo>
                    <a:pt x="4479" y="218"/>
                  </a:lnTo>
                  <a:lnTo>
                    <a:pt x="4182" y="297"/>
                  </a:lnTo>
                  <a:lnTo>
                    <a:pt x="3884" y="396"/>
                  </a:lnTo>
                  <a:lnTo>
                    <a:pt x="3607" y="515"/>
                  </a:lnTo>
                  <a:lnTo>
                    <a:pt x="3330" y="654"/>
                  </a:lnTo>
                  <a:lnTo>
                    <a:pt x="3072" y="793"/>
                  </a:lnTo>
                  <a:lnTo>
                    <a:pt x="2834" y="951"/>
                  </a:lnTo>
                  <a:lnTo>
                    <a:pt x="2597" y="1110"/>
                  </a:lnTo>
                  <a:lnTo>
                    <a:pt x="2379" y="1288"/>
                  </a:lnTo>
                  <a:lnTo>
                    <a:pt x="2161" y="1466"/>
                  </a:lnTo>
                  <a:lnTo>
                    <a:pt x="1943" y="1664"/>
                  </a:lnTo>
                  <a:lnTo>
                    <a:pt x="1745" y="1863"/>
                  </a:lnTo>
                  <a:lnTo>
                    <a:pt x="1566" y="2081"/>
                  </a:lnTo>
                  <a:lnTo>
                    <a:pt x="1388" y="2299"/>
                  </a:lnTo>
                  <a:lnTo>
                    <a:pt x="1071" y="2734"/>
                  </a:lnTo>
                  <a:lnTo>
                    <a:pt x="794" y="3190"/>
                  </a:lnTo>
                  <a:lnTo>
                    <a:pt x="576" y="3646"/>
                  </a:lnTo>
                  <a:lnTo>
                    <a:pt x="377" y="4102"/>
                  </a:lnTo>
                  <a:lnTo>
                    <a:pt x="219" y="4557"/>
                  </a:lnTo>
                  <a:lnTo>
                    <a:pt x="100" y="4993"/>
                  </a:lnTo>
                  <a:lnTo>
                    <a:pt x="41" y="5429"/>
                  </a:lnTo>
                  <a:lnTo>
                    <a:pt x="1" y="5806"/>
                  </a:lnTo>
                  <a:lnTo>
                    <a:pt x="21" y="6162"/>
                  </a:lnTo>
                  <a:lnTo>
                    <a:pt x="60" y="6479"/>
                  </a:lnTo>
                  <a:lnTo>
                    <a:pt x="140" y="6776"/>
                  </a:lnTo>
                  <a:lnTo>
                    <a:pt x="259" y="7113"/>
                  </a:lnTo>
                  <a:lnTo>
                    <a:pt x="536" y="7827"/>
                  </a:lnTo>
                  <a:lnTo>
                    <a:pt x="853" y="8579"/>
                  </a:lnTo>
                  <a:lnTo>
                    <a:pt x="1210" y="9313"/>
                  </a:lnTo>
                  <a:lnTo>
                    <a:pt x="1527" y="9966"/>
                  </a:lnTo>
                  <a:lnTo>
                    <a:pt x="1804" y="10501"/>
                  </a:lnTo>
                  <a:lnTo>
                    <a:pt x="2062" y="10997"/>
                  </a:lnTo>
                  <a:lnTo>
                    <a:pt x="1071" y="12067"/>
                  </a:lnTo>
                  <a:lnTo>
                    <a:pt x="5034" y="16545"/>
                  </a:lnTo>
                  <a:lnTo>
                    <a:pt x="7728" y="13355"/>
                  </a:lnTo>
                  <a:lnTo>
                    <a:pt x="8144" y="13454"/>
                  </a:lnTo>
                  <a:lnTo>
                    <a:pt x="8560" y="13553"/>
                  </a:lnTo>
                  <a:lnTo>
                    <a:pt x="9036" y="13672"/>
                  </a:lnTo>
                  <a:lnTo>
                    <a:pt x="9551" y="13771"/>
                  </a:lnTo>
                  <a:lnTo>
                    <a:pt x="10007" y="13830"/>
                  </a:lnTo>
                  <a:lnTo>
                    <a:pt x="10383" y="13830"/>
                  </a:lnTo>
                  <a:lnTo>
                    <a:pt x="10522" y="13810"/>
                  </a:lnTo>
                  <a:lnTo>
                    <a:pt x="10601" y="13751"/>
                  </a:lnTo>
                  <a:lnTo>
                    <a:pt x="10681" y="13672"/>
                  </a:lnTo>
                  <a:lnTo>
                    <a:pt x="10760" y="13533"/>
                  </a:lnTo>
                  <a:lnTo>
                    <a:pt x="10918" y="13097"/>
                  </a:lnTo>
                  <a:lnTo>
                    <a:pt x="11097" y="12542"/>
                  </a:lnTo>
                  <a:lnTo>
                    <a:pt x="11275" y="11928"/>
                  </a:lnTo>
                  <a:lnTo>
                    <a:pt x="11572" y="10818"/>
                  </a:lnTo>
                  <a:lnTo>
                    <a:pt x="11691" y="10323"/>
                  </a:lnTo>
                  <a:lnTo>
                    <a:pt x="11850" y="10264"/>
                  </a:lnTo>
                  <a:lnTo>
                    <a:pt x="12206" y="10085"/>
                  </a:lnTo>
                  <a:lnTo>
                    <a:pt x="12404" y="9966"/>
                  </a:lnTo>
                  <a:lnTo>
                    <a:pt x="12563" y="9848"/>
                  </a:lnTo>
                  <a:lnTo>
                    <a:pt x="12702" y="9729"/>
                  </a:lnTo>
                  <a:lnTo>
                    <a:pt x="12741" y="9669"/>
                  </a:lnTo>
                  <a:lnTo>
                    <a:pt x="12761" y="9610"/>
                  </a:lnTo>
                  <a:lnTo>
                    <a:pt x="12761" y="9550"/>
                  </a:lnTo>
                  <a:lnTo>
                    <a:pt x="12721" y="9471"/>
                  </a:lnTo>
                  <a:lnTo>
                    <a:pt x="12642" y="9273"/>
                  </a:lnTo>
                  <a:lnTo>
                    <a:pt x="12484" y="9055"/>
                  </a:lnTo>
                  <a:lnTo>
                    <a:pt x="12325" y="8817"/>
                  </a:lnTo>
                  <a:lnTo>
                    <a:pt x="11949" y="8342"/>
                  </a:lnTo>
                  <a:lnTo>
                    <a:pt x="11790" y="8124"/>
                  </a:lnTo>
                  <a:lnTo>
                    <a:pt x="11671" y="7965"/>
                  </a:lnTo>
                  <a:lnTo>
                    <a:pt x="11612" y="7807"/>
                  </a:lnTo>
                  <a:lnTo>
                    <a:pt x="11572" y="7668"/>
                  </a:lnTo>
                  <a:lnTo>
                    <a:pt x="11592" y="7529"/>
                  </a:lnTo>
                  <a:lnTo>
                    <a:pt x="11632" y="7371"/>
                  </a:lnTo>
                  <a:lnTo>
                    <a:pt x="11731" y="7054"/>
                  </a:lnTo>
                  <a:lnTo>
                    <a:pt x="11770" y="6876"/>
                  </a:lnTo>
                  <a:lnTo>
                    <a:pt x="11810" y="6677"/>
                  </a:lnTo>
                  <a:lnTo>
                    <a:pt x="11810" y="6558"/>
                  </a:lnTo>
                  <a:lnTo>
                    <a:pt x="11810" y="6420"/>
                  </a:lnTo>
                  <a:lnTo>
                    <a:pt x="11750" y="6103"/>
                  </a:lnTo>
                  <a:lnTo>
                    <a:pt x="11671" y="5766"/>
                  </a:lnTo>
                  <a:lnTo>
                    <a:pt x="11572" y="5409"/>
                  </a:lnTo>
                  <a:lnTo>
                    <a:pt x="11394" y="4835"/>
                  </a:lnTo>
                  <a:lnTo>
                    <a:pt x="11315" y="4597"/>
                  </a:lnTo>
                  <a:lnTo>
                    <a:pt x="11374" y="4577"/>
                  </a:lnTo>
                  <a:lnTo>
                    <a:pt x="11473" y="4537"/>
                  </a:lnTo>
                  <a:lnTo>
                    <a:pt x="11711" y="4399"/>
                  </a:lnTo>
                  <a:lnTo>
                    <a:pt x="11830" y="4300"/>
                  </a:lnTo>
                  <a:lnTo>
                    <a:pt x="11968" y="4181"/>
                  </a:lnTo>
                  <a:lnTo>
                    <a:pt x="12087" y="4042"/>
                  </a:lnTo>
                  <a:lnTo>
                    <a:pt x="12206" y="3884"/>
                  </a:lnTo>
                  <a:lnTo>
                    <a:pt x="12305" y="3725"/>
                  </a:lnTo>
                  <a:lnTo>
                    <a:pt x="12385" y="3547"/>
                  </a:lnTo>
                  <a:lnTo>
                    <a:pt x="12444" y="3349"/>
                  </a:lnTo>
                  <a:lnTo>
                    <a:pt x="12484" y="3151"/>
                  </a:lnTo>
                  <a:lnTo>
                    <a:pt x="12484" y="2933"/>
                  </a:lnTo>
                  <a:lnTo>
                    <a:pt x="12444" y="2715"/>
                  </a:lnTo>
                  <a:lnTo>
                    <a:pt x="12365" y="2477"/>
                  </a:lnTo>
                  <a:lnTo>
                    <a:pt x="12246" y="2239"/>
                  </a:lnTo>
                  <a:lnTo>
                    <a:pt x="12147" y="2120"/>
                  </a:lnTo>
                  <a:lnTo>
                    <a:pt x="12048" y="2001"/>
                  </a:lnTo>
                  <a:lnTo>
                    <a:pt x="11790" y="1744"/>
                  </a:lnTo>
                  <a:lnTo>
                    <a:pt x="11453" y="1486"/>
                  </a:lnTo>
                  <a:lnTo>
                    <a:pt x="11077" y="1248"/>
                  </a:lnTo>
                  <a:lnTo>
                    <a:pt x="10641" y="1011"/>
                  </a:lnTo>
                  <a:lnTo>
                    <a:pt x="10165" y="793"/>
                  </a:lnTo>
                  <a:lnTo>
                    <a:pt x="9630" y="595"/>
                  </a:lnTo>
                  <a:lnTo>
                    <a:pt x="9076" y="416"/>
                  </a:lnTo>
                  <a:lnTo>
                    <a:pt x="8501" y="258"/>
                  </a:lnTo>
                  <a:lnTo>
                    <a:pt x="7887" y="139"/>
                  </a:lnTo>
                  <a:lnTo>
                    <a:pt x="7273" y="40"/>
                  </a:lnTo>
                  <a:lnTo>
                    <a:pt x="6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1624224" y="1442419"/>
              <a:ext cx="442681" cy="572582"/>
            </a:xfrm>
            <a:custGeom>
              <a:avLst/>
              <a:gdLst/>
              <a:ahLst/>
              <a:cxnLst/>
              <a:rect l="l" t="t" r="r" b="b"/>
              <a:pathLst>
                <a:path w="12960" h="16763" extrusionOk="0">
                  <a:moveTo>
                    <a:pt x="6738" y="238"/>
                  </a:moveTo>
                  <a:lnTo>
                    <a:pt x="7352" y="278"/>
                  </a:lnTo>
                  <a:lnTo>
                    <a:pt x="7966" y="377"/>
                  </a:lnTo>
                  <a:lnTo>
                    <a:pt x="8560" y="496"/>
                  </a:lnTo>
                  <a:lnTo>
                    <a:pt x="9135" y="634"/>
                  </a:lnTo>
                  <a:lnTo>
                    <a:pt x="9690" y="813"/>
                  </a:lnTo>
                  <a:lnTo>
                    <a:pt x="10205" y="1011"/>
                  </a:lnTo>
                  <a:lnTo>
                    <a:pt x="10680" y="1229"/>
                  </a:lnTo>
                  <a:lnTo>
                    <a:pt x="11097" y="1466"/>
                  </a:lnTo>
                  <a:lnTo>
                    <a:pt x="11493" y="1704"/>
                  </a:lnTo>
                  <a:lnTo>
                    <a:pt x="11810" y="1942"/>
                  </a:lnTo>
                  <a:lnTo>
                    <a:pt x="12067" y="2180"/>
                  </a:lnTo>
                  <a:lnTo>
                    <a:pt x="12166" y="2299"/>
                  </a:lnTo>
                  <a:lnTo>
                    <a:pt x="12246" y="2418"/>
                  </a:lnTo>
                  <a:lnTo>
                    <a:pt x="12325" y="2576"/>
                  </a:lnTo>
                  <a:lnTo>
                    <a:pt x="12404" y="2735"/>
                  </a:lnTo>
                  <a:lnTo>
                    <a:pt x="12444" y="2893"/>
                  </a:lnTo>
                  <a:lnTo>
                    <a:pt x="12464" y="3071"/>
                  </a:lnTo>
                  <a:lnTo>
                    <a:pt x="12484" y="3230"/>
                  </a:lnTo>
                  <a:lnTo>
                    <a:pt x="12464" y="3388"/>
                  </a:lnTo>
                  <a:lnTo>
                    <a:pt x="12404" y="3547"/>
                  </a:lnTo>
                  <a:lnTo>
                    <a:pt x="12345" y="3705"/>
                  </a:lnTo>
                  <a:lnTo>
                    <a:pt x="12246" y="3904"/>
                  </a:lnTo>
                  <a:lnTo>
                    <a:pt x="12107" y="4062"/>
                  </a:lnTo>
                  <a:lnTo>
                    <a:pt x="11968" y="4221"/>
                  </a:lnTo>
                  <a:lnTo>
                    <a:pt x="11830" y="4359"/>
                  </a:lnTo>
                  <a:lnTo>
                    <a:pt x="11691" y="4458"/>
                  </a:lnTo>
                  <a:lnTo>
                    <a:pt x="11572" y="4538"/>
                  </a:lnTo>
                  <a:lnTo>
                    <a:pt x="11453" y="4577"/>
                  </a:lnTo>
                  <a:lnTo>
                    <a:pt x="11394" y="4617"/>
                  </a:lnTo>
                  <a:lnTo>
                    <a:pt x="11334" y="4617"/>
                  </a:lnTo>
                  <a:lnTo>
                    <a:pt x="11315" y="4656"/>
                  </a:lnTo>
                  <a:lnTo>
                    <a:pt x="11295" y="4716"/>
                  </a:lnTo>
                  <a:lnTo>
                    <a:pt x="11295" y="4756"/>
                  </a:lnTo>
                  <a:lnTo>
                    <a:pt x="11394" y="4993"/>
                  </a:lnTo>
                  <a:lnTo>
                    <a:pt x="11572" y="5568"/>
                  </a:lnTo>
                  <a:lnTo>
                    <a:pt x="11671" y="5905"/>
                  </a:lnTo>
                  <a:lnTo>
                    <a:pt x="11750" y="6242"/>
                  </a:lnTo>
                  <a:lnTo>
                    <a:pt x="11790" y="6539"/>
                  </a:lnTo>
                  <a:lnTo>
                    <a:pt x="11790" y="6658"/>
                  </a:lnTo>
                  <a:lnTo>
                    <a:pt x="11790" y="6777"/>
                  </a:lnTo>
                  <a:lnTo>
                    <a:pt x="11750" y="7054"/>
                  </a:lnTo>
                  <a:lnTo>
                    <a:pt x="11671" y="7292"/>
                  </a:lnTo>
                  <a:lnTo>
                    <a:pt x="11612" y="7490"/>
                  </a:lnTo>
                  <a:lnTo>
                    <a:pt x="11572" y="7708"/>
                  </a:lnTo>
                  <a:lnTo>
                    <a:pt x="11572" y="7807"/>
                  </a:lnTo>
                  <a:lnTo>
                    <a:pt x="11592" y="7906"/>
                  </a:lnTo>
                  <a:lnTo>
                    <a:pt x="11612" y="8025"/>
                  </a:lnTo>
                  <a:lnTo>
                    <a:pt x="11671" y="8124"/>
                  </a:lnTo>
                  <a:lnTo>
                    <a:pt x="11849" y="8401"/>
                  </a:lnTo>
                  <a:lnTo>
                    <a:pt x="12107" y="8718"/>
                  </a:lnTo>
                  <a:lnTo>
                    <a:pt x="12325" y="8996"/>
                  </a:lnTo>
                  <a:lnTo>
                    <a:pt x="12523" y="9293"/>
                  </a:lnTo>
                  <a:lnTo>
                    <a:pt x="12682" y="9550"/>
                  </a:lnTo>
                  <a:lnTo>
                    <a:pt x="12741" y="9650"/>
                  </a:lnTo>
                  <a:lnTo>
                    <a:pt x="12741" y="9709"/>
                  </a:lnTo>
                  <a:lnTo>
                    <a:pt x="12721" y="9788"/>
                  </a:lnTo>
                  <a:lnTo>
                    <a:pt x="12642" y="9848"/>
                  </a:lnTo>
                  <a:lnTo>
                    <a:pt x="12543" y="9927"/>
                  </a:lnTo>
                  <a:lnTo>
                    <a:pt x="12404" y="10026"/>
                  </a:lnTo>
                  <a:lnTo>
                    <a:pt x="12087" y="10185"/>
                  </a:lnTo>
                  <a:lnTo>
                    <a:pt x="11750" y="10343"/>
                  </a:lnTo>
                  <a:lnTo>
                    <a:pt x="11711" y="10363"/>
                  </a:lnTo>
                  <a:lnTo>
                    <a:pt x="11671" y="10422"/>
                  </a:lnTo>
                  <a:lnTo>
                    <a:pt x="11433" y="11413"/>
                  </a:lnTo>
                  <a:lnTo>
                    <a:pt x="11136" y="12483"/>
                  </a:lnTo>
                  <a:lnTo>
                    <a:pt x="10997" y="12958"/>
                  </a:lnTo>
                  <a:lnTo>
                    <a:pt x="10859" y="13355"/>
                  </a:lnTo>
                  <a:lnTo>
                    <a:pt x="10740" y="13632"/>
                  </a:lnTo>
                  <a:lnTo>
                    <a:pt x="10680" y="13731"/>
                  </a:lnTo>
                  <a:lnTo>
                    <a:pt x="10641" y="13791"/>
                  </a:lnTo>
                  <a:lnTo>
                    <a:pt x="10581" y="13830"/>
                  </a:lnTo>
                  <a:lnTo>
                    <a:pt x="10502" y="13830"/>
                  </a:lnTo>
                  <a:lnTo>
                    <a:pt x="10284" y="13850"/>
                  </a:lnTo>
                  <a:lnTo>
                    <a:pt x="9987" y="13830"/>
                  </a:lnTo>
                  <a:lnTo>
                    <a:pt x="9630" y="13771"/>
                  </a:lnTo>
                  <a:lnTo>
                    <a:pt x="9214" y="13692"/>
                  </a:lnTo>
                  <a:lnTo>
                    <a:pt x="8778" y="13592"/>
                  </a:lnTo>
                  <a:lnTo>
                    <a:pt x="7867" y="13355"/>
                  </a:lnTo>
                  <a:lnTo>
                    <a:pt x="7807" y="13355"/>
                  </a:lnTo>
                  <a:lnTo>
                    <a:pt x="7748" y="13394"/>
                  </a:lnTo>
                  <a:lnTo>
                    <a:pt x="5133" y="16485"/>
                  </a:lnTo>
                  <a:lnTo>
                    <a:pt x="1328" y="12206"/>
                  </a:lnTo>
                  <a:lnTo>
                    <a:pt x="2260" y="11195"/>
                  </a:lnTo>
                  <a:lnTo>
                    <a:pt x="2279" y="11136"/>
                  </a:lnTo>
                  <a:lnTo>
                    <a:pt x="2260" y="11056"/>
                  </a:lnTo>
                  <a:lnTo>
                    <a:pt x="2002" y="10561"/>
                  </a:lnTo>
                  <a:lnTo>
                    <a:pt x="1725" y="10026"/>
                  </a:lnTo>
                  <a:lnTo>
                    <a:pt x="1388" y="9372"/>
                  </a:lnTo>
                  <a:lnTo>
                    <a:pt x="1051" y="8659"/>
                  </a:lnTo>
                  <a:lnTo>
                    <a:pt x="734" y="7906"/>
                  </a:lnTo>
                  <a:lnTo>
                    <a:pt x="457" y="7193"/>
                  </a:lnTo>
                  <a:lnTo>
                    <a:pt x="358" y="6876"/>
                  </a:lnTo>
                  <a:lnTo>
                    <a:pt x="258" y="6578"/>
                  </a:lnTo>
                  <a:lnTo>
                    <a:pt x="219" y="6261"/>
                  </a:lnTo>
                  <a:lnTo>
                    <a:pt x="219" y="5925"/>
                  </a:lnTo>
                  <a:lnTo>
                    <a:pt x="239" y="5528"/>
                  </a:lnTo>
                  <a:lnTo>
                    <a:pt x="318" y="5132"/>
                  </a:lnTo>
                  <a:lnTo>
                    <a:pt x="417" y="4696"/>
                  </a:lnTo>
                  <a:lnTo>
                    <a:pt x="575" y="4260"/>
                  </a:lnTo>
                  <a:lnTo>
                    <a:pt x="754" y="3804"/>
                  </a:lnTo>
                  <a:lnTo>
                    <a:pt x="992" y="3349"/>
                  </a:lnTo>
                  <a:lnTo>
                    <a:pt x="1269" y="2913"/>
                  </a:lnTo>
                  <a:lnTo>
                    <a:pt x="1566" y="2477"/>
                  </a:lnTo>
                  <a:lnTo>
                    <a:pt x="1923" y="2061"/>
                  </a:lnTo>
                  <a:lnTo>
                    <a:pt x="2121" y="1863"/>
                  </a:lnTo>
                  <a:lnTo>
                    <a:pt x="2319" y="1684"/>
                  </a:lnTo>
                  <a:lnTo>
                    <a:pt x="2537" y="1486"/>
                  </a:lnTo>
                  <a:lnTo>
                    <a:pt x="2755" y="1328"/>
                  </a:lnTo>
                  <a:lnTo>
                    <a:pt x="2993" y="1169"/>
                  </a:lnTo>
                  <a:lnTo>
                    <a:pt x="3231" y="1011"/>
                  </a:lnTo>
                  <a:lnTo>
                    <a:pt x="3488" y="872"/>
                  </a:lnTo>
                  <a:lnTo>
                    <a:pt x="3746" y="733"/>
                  </a:lnTo>
                  <a:lnTo>
                    <a:pt x="4023" y="634"/>
                  </a:lnTo>
                  <a:lnTo>
                    <a:pt x="4300" y="535"/>
                  </a:lnTo>
                  <a:lnTo>
                    <a:pt x="4598" y="436"/>
                  </a:lnTo>
                  <a:lnTo>
                    <a:pt x="4895" y="377"/>
                  </a:lnTo>
                  <a:lnTo>
                    <a:pt x="5192" y="317"/>
                  </a:lnTo>
                  <a:lnTo>
                    <a:pt x="5509" y="278"/>
                  </a:lnTo>
                  <a:lnTo>
                    <a:pt x="5806" y="258"/>
                  </a:lnTo>
                  <a:lnTo>
                    <a:pt x="6123" y="238"/>
                  </a:lnTo>
                  <a:close/>
                  <a:moveTo>
                    <a:pt x="6143" y="0"/>
                  </a:moveTo>
                  <a:lnTo>
                    <a:pt x="5826" y="20"/>
                  </a:lnTo>
                  <a:lnTo>
                    <a:pt x="5509" y="60"/>
                  </a:lnTo>
                  <a:lnTo>
                    <a:pt x="5192" y="99"/>
                  </a:lnTo>
                  <a:lnTo>
                    <a:pt x="4875" y="159"/>
                  </a:lnTo>
                  <a:lnTo>
                    <a:pt x="4558" y="218"/>
                  </a:lnTo>
                  <a:lnTo>
                    <a:pt x="4241" y="317"/>
                  </a:lnTo>
                  <a:lnTo>
                    <a:pt x="3944" y="416"/>
                  </a:lnTo>
                  <a:lnTo>
                    <a:pt x="3666" y="535"/>
                  </a:lnTo>
                  <a:lnTo>
                    <a:pt x="3389" y="674"/>
                  </a:lnTo>
                  <a:lnTo>
                    <a:pt x="3112" y="813"/>
                  </a:lnTo>
                  <a:lnTo>
                    <a:pt x="2874" y="971"/>
                  </a:lnTo>
                  <a:lnTo>
                    <a:pt x="2616" y="1149"/>
                  </a:lnTo>
                  <a:lnTo>
                    <a:pt x="2398" y="1328"/>
                  </a:lnTo>
                  <a:lnTo>
                    <a:pt x="2180" y="1506"/>
                  </a:lnTo>
                  <a:lnTo>
                    <a:pt x="1962" y="1704"/>
                  </a:lnTo>
                  <a:lnTo>
                    <a:pt x="1764" y="1922"/>
                  </a:lnTo>
                  <a:lnTo>
                    <a:pt x="1586" y="2120"/>
                  </a:lnTo>
                  <a:lnTo>
                    <a:pt x="1408" y="2338"/>
                  </a:lnTo>
                  <a:lnTo>
                    <a:pt x="1071" y="2794"/>
                  </a:lnTo>
                  <a:lnTo>
                    <a:pt x="793" y="3250"/>
                  </a:lnTo>
                  <a:lnTo>
                    <a:pt x="556" y="3725"/>
                  </a:lnTo>
                  <a:lnTo>
                    <a:pt x="358" y="4201"/>
                  </a:lnTo>
                  <a:lnTo>
                    <a:pt x="199" y="4656"/>
                  </a:lnTo>
                  <a:lnTo>
                    <a:pt x="100" y="5112"/>
                  </a:lnTo>
                  <a:lnTo>
                    <a:pt x="21" y="5548"/>
                  </a:lnTo>
                  <a:lnTo>
                    <a:pt x="1" y="5944"/>
                  </a:lnTo>
                  <a:lnTo>
                    <a:pt x="1" y="6301"/>
                  </a:lnTo>
                  <a:lnTo>
                    <a:pt x="60" y="6618"/>
                  </a:lnTo>
                  <a:lnTo>
                    <a:pt x="120" y="6895"/>
                  </a:lnTo>
                  <a:lnTo>
                    <a:pt x="219" y="7212"/>
                  </a:lnTo>
                  <a:lnTo>
                    <a:pt x="476" y="7866"/>
                  </a:lnTo>
                  <a:lnTo>
                    <a:pt x="754" y="8540"/>
                  </a:lnTo>
                  <a:lnTo>
                    <a:pt x="1071" y="9214"/>
                  </a:lnTo>
                  <a:lnTo>
                    <a:pt x="1388" y="9848"/>
                  </a:lnTo>
                  <a:lnTo>
                    <a:pt x="1665" y="10402"/>
                  </a:lnTo>
                  <a:lnTo>
                    <a:pt x="2042" y="11096"/>
                  </a:lnTo>
                  <a:lnTo>
                    <a:pt x="1091" y="12126"/>
                  </a:lnTo>
                  <a:lnTo>
                    <a:pt x="1071" y="12146"/>
                  </a:lnTo>
                  <a:lnTo>
                    <a:pt x="1071" y="12186"/>
                  </a:lnTo>
                  <a:lnTo>
                    <a:pt x="1071" y="12225"/>
                  </a:lnTo>
                  <a:lnTo>
                    <a:pt x="1091" y="12265"/>
                  </a:lnTo>
                  <a:lnTo>
                    <a:pt x="5053" y="16743"/>
                  </a:lnTo>
                  <a:lnTo>
                    <a:pt x="5093" y="16763"/>
                  </a:lnTo>
                  <a:lnTo>
                    <a:pt x="5192" y="16763"/>
                  </a:lnTo>
                  <a:lnTo>
                    <a:pt x="5232" y="16723"/>
                  </a:lnTo>
                  <a:lnTo>
                    <a:pt x="7867" y="13592"/>
                  </a:lnTo>
                  <a:lnTo>
                    <a:pt x="8560" y="13771"/>
                  </a:lnTo>
                  <a:lnTo>
                    <a:pt x="8996" y="13870"/>
                  </a:lnTo>
                  <a:lnTo>
                    <a:pt x="9452" y="13969"/>
                  </a:lnTo>
                  <a:lnTo>
                    <a:pt x="9888" y="14028"/>
                  </a:lnTo>
                  <a:lnTo>
                    <a:pt x="10264" y="14068"/>
                  </a:lnTo>
                  <a:lnTo>
                    <a:pt x="10443" y="14068"/>
                  </a:lnTo>
                  <a:lnTo>
                    <a:pt x="10581" y="14048"/>
                  </a:lnTo>
                  <a:lnTo>
                    <a:pt x="10700" y="14009"/>
                  </a:lnTo>
                  <a:lnTo>
                    <a:pt x="10780" y="13969"/>
                  </a:lnTo>
                  <a:lnTo>
                    <a:pt x="10839" y="13890"/>
                  </a:lnTo>
                  <a:lnTo>
                    <a:pt x="10918" y="13751"/>
                  </a:lnTo>
                  <a:lnTo>
                    <a:pt x="11077" y="13394"/>
                  </a:lnTo>
                  <a:lnTo>
                    <a:pt x="11235" y="12899"/>
                  </a:lnTo>
                  <a:lnTo>
                    <a:pt x="11414" y="12364"/>
                  </a:lnTo>
                  <a:lnTo>
                    <a:pt x="11691" y="11294"/>
                  </a:lnTo>
                  <a:lnTo>
                    <a:pt x="11889" y="10521"/>
                  </a:lnTo>
                  <a:lnTo>
                    <a:pt x="12166" y="10402"/>
                  </a:lnTo>
                  <a:lnTo>
                    <a:pt x="12523" y="10224"/>
                  </a:lnTo>
                  <a:lnTo>
                    <a:pt x="12682" y="10105"/>
                  </a:lnTo>
                  <a:lnTo>
                    <a:pt x="12820" y="9986"/>
                  </a:lnTo>
                  <a:lnTo>
                    <a:pt x="12919" y="9868"/>
                  </a:lnTo>
                  <a:lnTo>
                    <a:pt x="12939" y="9808"/>
                  </a:lnTo>
                  <a:lnTo>
                    <a:pt x="12959" y="9749"/>
                  </a:lnTo>
                  <a:lnTo>
                    <a:pt x="12959" y="9650"/>
                  </a:lnTo>
                  <a:lnTo>
                    <a:pt x="12939" y="9550"/>
                  </a:lnTo>
                  <a:lnTo>
                    <a:pt x="12880" y="9432"/>
                  </a:lnTo>
                  <a:lnTo>
                    <a:pt x="12801" y="9293"/>
                  </a:lnTo>
                  <a:lnTo>
                    <a:pt x="12583" y="8956"/>
                  </a:lnTo>
                  <a:lnTo>
                    <a:pt x="12285" y="8580"/>
                  </a:lnTo>
                  <a:lnTo>
                    <a:pt x="12048" y="8263"/>
                  </a:lnTo>
                  <a:lnTo>
                    <a:pt x="11869" y="8025"/>
                  </a:lnTo>
                  <a:lnTo>
                    <a:pt x="11830" y="7946"/>
                  </a:lnTo>
                  <a:lnTo>
                    <a:pt x="11810" y="7866"/>
                  </a:lnTo>
                  <a:lnTo>
                    <a:pt x="11790" y="7787"/>
                  </a:lnTo>
                  <a:lnTo>
                    <a:pt x="11790" y="7708"/>
                  </a:lnTo>
                  <a:lnTo>
                    <a:pt x="11830" y="7549"/>
                  </a:lnTo>
                  <a:lnTo>
                    <a:pt x="11889" y="7371"/>
                  </a:lnTo>
                  <a:lnTo>
                    <a:pt x="11949" y="7113"/>
                  </a:lnTo>
                  <a:lnTo>
                    <a:pt x="11988" y="6955"/>
                  </a:lnTo>
                  <a:lnTo>
                    <a:pt x="12008" y="6796"/>
                  </a:lnTo>
                  <a:lnTo>
                    <a:pt x="12008" y="6578"/>
                  </a:lnTo>
                  <a:lnTo>
                    <a:pt x="11988" y="6321"/>
                  </a:lnTo>
                  <a:lnTo>
                    <a:pt x="11929" y="6043"/>
                  </a:lnTo>
                  <a:lnTo>
                    <a:pt x="11849" y="5746"/>
                  </a:lnTo>
                  <a:lnTo>
                    <a:pt x="11691" y="5191"/>
                  </a:lnTo>
                  <a:lnTo>
                    <a:pt x="11552" y="4795"/>
                  </a:lnTo>
                  <a:lnTo>
                    <a:pt x="11671" y="4736"/>
                  </a:lnTo>
                  <a:lnTo>
                    <a:pt x="11790" y="4656"/>
                  </a:lnTo>
                  <a:lnTo>
                    <a:pt x="11929" y="4557"/>
                  </a:lnTo>
                  <a:lnTo>
                    <a:pt x="12067" y="4439"/>
                  </a:lnTo>
                  <a:lnTo>
                    <a:pt x="12206" y="4300"/>
                  </a:lnTo>
                  <a:lnTo>
                    <a:pt x="12325" y="4161"/>
                  </a:lnTo>
                  <a:lnTo>
                    <a:pt x="12444" y="3983"/>
                  </a:lnTo>
                  <a:lnTo>
                    <a:pt x="12543" y="3804"/>
                  </a:lnTo>
                  <a:lnTo>
                    <a:pt x="12622" y="3606"/>
                  </a:lnTo>
                  <a:lnTo>
                    <a:pt x="12682" y="3428"/>
                  </a:lnTo>
                  <a:lnTo>
                    <a:pt x="12701" y="3230"/>
                  </a:lnTo>
                  <a:lnTo>
                    <a:pt x="12701" y="3052"/>
                  </a:lnTo>
                  <a:lnTo>
                    <a:pt x="12662" y="2853"/>
                  </a:lnTo>
                  <a:lnTo>
                    <a:pt x="12602" y="2675"/>
                  </a:lnTo>
                  <a:lnTo>
                    <a:pt x="12543" y="2477"/>
                  </a:lnTo>
                  <a:lnTo>
                    <a:pt x="12424" y="2299"/>
                  </a:lnTo>
                  <a:lnTo>
                    <a:pt x="12345" y="2180"/>
                  </a:lnTo>
                  <a:lnTo>
                    <a:pt x="12246" y="2061"/>
                  </a:lnTo>
                  <a:lnTo>
                    <a:pt x="11988" y="1803"/>
                  </a:lnTo>
                  <a:lnTo>
                    <a:pt x="11651" y="1546"/>
                  </a:lnTo>
                  <a:lnTo>
                    <a:pt x="11275" y="1308"/>
                  </a:lnTo>
                  <a:lnTo>
                    <a:pt x="10839" y="1070"/>
                  </a:lnTo>
                  <a:lnTo>
                    <a:pt x="10344" y="832"/>
                  </a:lnTo>
                  <a:lnTo>
                    <a:pt x="9828" y="634"/>
                  </a:lnTo>
                  <a:lnTo>
                    <a:pt x="9274" y="436"/>
                  </a:lnTo>
                  <a:lnTo>
                    <a:pt x="8679" y="278"/>
                  </a:lnTo>
                  <a:lnTo>
                    <a:pt x="8065" y="159"/>
                  </a:lnTo>
                  <a:lnTo>
                    <a:pt x="7431" y="60"/>
                  </a:lnTo>
                  <a:lnTo>
                    <a:pt x="67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1627606" y="1446484"/>
              <a:ext cx="426422" cy="389191"/>
            </a:xfrm>
            <a:custGeom>
              <a:avLst/>
              <a:gdLst/>
              <a:ahLst/>
              <a:cxnLst/>
              <a:rect l="l" t="t" r="r" b="b"/>
              <a:pathLst>
                <a:path w="12484" h="11394" extrusionOk="0">
                  <a:moveTo>
                    <a:pt x="6024" y="0"/>
                  </a:moveTo>
                  <a:lnTo>
                    <a:pt x="5707" y="20"/>
                  </a:lnTo>
                  <a:lnTo>
                    <a:pt x="5390" y="40"/>
                  </a:lnTo>
                  <a:lnTo>
                    <a:pt x="5073" y="79"/>
                  </a:lnTo>
                  <a:lnTo>
                    <a:pt x="4776" y="139"/>
                  </a:lnTo>
                  <a:lnTo>
                    <a:pt x="4479" y="218"/>
                  </a:lnTo>
                  <a:lnTo>
                    <a:pt x="4182" y="297"/>
                  </a:lnTo>
                  <a:lnTo>
                    <a:pt x="3884" y="396"/>
                  </a:lnTo>
                  <a:lnTo>
                    <a:pt x="3607" y="515"/>
                  </a:lnTo>
                  <a:lnTo>
                    <a:pt x="3330" y="654"/>
                  </a:lnTo>
                  <a:lnTo>
                    <a:pt x="3072" y="793"/>
                  </a:lnTo>
                  <a:lnTo>
                    <a:pt x="2834" y="951"/>
                  </a:lnTo>
                  <a:lnTo>
                    <a:pt x="2597" y="1110"/>
                  </a:lnTo>
                  <a:lnTo>
                    <a:pt x="2379" y="1288"/>
                  </a:lnTo>
                  <a:lnTo>
                    <a:pt x="2161" y="1466"/>
                  </a:lnTo>
                  <a:lnTo>
                    <a:pt x="1943" y="1664"/>
                  </a:lnTo>
                  <a:lnTo>
                    <a:pt x="1745" y="1863"/>
                  </a:lnTo>
                  <a:lnTo>
                    <a:pt x="1566" y="2081"/>
                  </a:lnTo>
                  <a:lnTo>
                    <a:pt x="1388" y="2299"/>
                  </a:lnTo>
                  <a:lnTo>
                    <a:pt x="1071" y="2734"/>
                  </a:lnTo>
                  <a:lnTo>
                    <a:pt x="794" y="3190"/>
                  </a:lnTo>
                  <a:lnTo>
                    <a:pt x="576" y="3646"/>
                  </a:lnTo>
                  <a:lnTo>
                    <a:pt x="377" y="4102"/>
                  </a:lnTo>
                  <a:lnTo>
                    <a:pt x="219" y="4557"/>
                  </a:lnTo>
                  <a:lnTo>
                    <a:pt x="100" y="4993"/>
                  </a:lnTo>
                  <a:lnTo>
                    <a:pt x="41" y="5429"/>
                  </a:lnTo>
                  <a:lnTo>
                    <a:pt x="1" y="5806"/>
                  </a:lnTo>
                  <a:lnTo>
                    <a:pt x="21" y="6162"/>
                  </a:lnTo>
                  <a:lnTo>
                    <a:pt x="60" y="6479"/>
                  </a:lnTo>
                  <a:lnTo>
                    <a:pt x="140" y="6776"/>
                  </a:lnTo>
                  <a:lnTo>
                    <a:pt x="259" y="7113"/>
                  </a:lnTo>
                  <a:lnTo>
                    <a:pt x="536" y="7827"/>
                  </a:lnTo>
                  <a:lnTo>
                    <a:pt x="853" y="8579"/>
                  </a:lnTo>
                  <a:lnTo>
                    <a:pt x="1210" y="9313"/>
                  </a:lnTo>
                  <a:lnTo>
                    <a:pt x="1527" y="9966"/>
                  </a:lnTo>
                  <a:lnTo>
                    <a:pt x="1804" y="10501"/>
                  </a:lnTo>
                  <a:lnTo>
                    <a:pt x="2062" y="10997"/>
                  </a:lnTo>
                  <a:lnTo>
                    <a:pt x="2359" y="11076"/>
                  </a:lnTo>
                  <a:lnTo>
                    <a:pt x="3072" y="11235"/>
                  </a:lnTo>
                  <a:lnTo>
                    <a:pt x="3468" y="11314"/>
                  </a:lnTo>
                  <a:lnTo>
                    <a:pt x="3865" y="11373"/>
                  </a:lnTo>
                  <a:lnTo>
                    <a:pt x="4201" y="11393"/>
                  </a:lnTo>
                  <a:lnTo>
                    <a:pt x="4340" y="11393"/>
                  </a:lnTo>
                  <a:lnTo>
                    <a:pt x="4459" y="11373"/>
                  </a:lnTo>
                  <a:lnTo>
                    <a:pt x="4697" y="11274"/>
                  </a:lnTo>
                  <a:lnTo>
                    <a:pt x="5053" y="11135"/>
                  </a:lnTo>
                  <a:lnTo>
                    <a:pt x="5846" y="10759"/>
                  </a:lnTo>
                  <a:lnTo>
                    <a:pt x="6837" y="10264"/>
                  </a:lnTo>
                  <a:lnTo>
                    <a:pt x="6619" y="10283"/>
                  </a:lnTo>
                  <a:lnTo>
                    <a:pt x="6361" y="10283"/>
                  </a:lnTo>
                  <a:lnTo>
                    <a:pt x="6024" y="10264"/>
                  </a:lnTo>
                  <a:lnTo>
                    <a:pt x="5925" y="10244"/>
                  </a:lnTo>
                  <a:lnTo>
                    <a:pt x="5846" y="10204"/>
                  </a:lnTo>
                  <a:lnTo>
                    <a:pt x="5767" y="10145"/>
                  </a:lnTo>
                  <a:lnTo>
                    <a:pt x="5687" y="10085"/>
                  </a:lnTo>
                  <a:lnTo>
                    <a:pt x="5628" y="9986"/>
                  </a:lnTo>
                  <a:lnTo>
                    <a:pt x="5569" y="9887"/>
                  </a:lnTo>
                  <a:lnTo>
                    <a:pt x="5450" y="9649"/>
                  </a:lnTo>
                  <a:lnTo>
                    <a:pt x="5351" y="9372"/>
                  </a:lnTo>
                  <a:lnTo>
                    <a:pt x="5271" y="9055"/>
                  </a:lnTo>
                  <a:lnTo>
                    <a:pt x="5192" y="8718"/>
                  </a:lnTo>
                  <a:lnTo>
                    <a:pt x="5133" y="8381"/>
                  </a:lnTo>
                  <a:lnTo>
                    <a:pt x="5113" y="8223"/>
                  </a:lnTo>
                  <a:lnTo>
                    <a:pt x="5133" y="8064"/>
                  </a:lnTo>
                  <a:lnTo>
                    <a:pt x="5153" y="7945"/>
                  </a:lnTo>
                  <a:lnTo>
                    <a:pt x="5192" y="7807"/>
                  </a:lnTo>
                  <a:lnTo>
                    <a:pt x="5252" y="7708"/>
                  </a:lnTo>
                  <a:lnTo>
                    <a:pt x="5331" y="7609"/>
                  </a:lnTo>
                  <a:lnTo>
                    <a:pt x="5430" y="7529"/>
                  </a:lnTo>
                  <a:lnTo>
                    <a:pt x="5509" y="7450"/>
                  </a:lnTo>
                  <a:lnTo>
                    <a:pt x="5727" y="7351"/>
                  </a:lnTo>
                  <a:lnTo>
                    <a:pt x="5945" y="7272"/>
                  </a:lnTo>
                  <a:lnTo>
                    <a:pt x="6163" y="7212"/>
                  </a:lnTo>
                  <a:lnTo>
                    <a:pt x="6341" y="7193"/>
                  </a:lnTo>
                  <a:lnTo>
                    <a:pt x="6401" y="7212"/>
                  </a:lnTo>
                  <a:lnTo>
                    <a:pt x="6480" y="7232"/>
                  </a:lnTo>
                  <a:lnTo>
                    <a:pt x="6539" y="7272"/>
                  </a:lnTo>
                  <a:lnTo>
                    <a:pt x="6579" y="7311"/>
                  </a:lnTo>
                  <a:lnTo>
                    <a:pt x="6658" y="7450"/>
                  </a:lnTo>
                  <a:lnTo>
                    <a:pt x="6738" y="7628"/>
                  </a:lnTo>
                  <a:lnTo>
                    <a:pt x="6837" y="7985"/>
                  </a:lnTo>
                  <a:lnTo>
                    <a:pt x="6896" y="8163"/>
                  </a:lnTo>
                  <a:lnTo>
                    <a:pt x="6975" y="8282"/>
                  </a:lnTo>
                  <a:lnTo>
                    <a:pt x="7015" y="8342"/>
                  </a:lnTo>
                  <a:lnTo>
                    <a:pt x="7055" y="8381"/>
                  </a:lnTo>
                  <a:lnTo>
                    <a:pt x="7174" y="8421"/>
                  </a:lnTo>
                  <a:lnTo>
                    <a:pt x="7292" y="8421"/>
                  </a:lnTo>
                  <a:lnTo>
                    <a:pt x="7431" y="8401"/>
                  </a:lnTo>
                  <a:lnTo>
                    <a:pt x="7550" y="8362"/>
                  </a:lnTo>
                  <a:lnTo>
                    <a:pt x="7669" y="8302"/>
                  </a:lnTo>
                  <a:lnTo>
                    <a:pt x="7748" y="8223"/>
                  </a:lnTo>
                  <a:lnTo>
                    <a:pt x="7788" y="8163"/>
                  </a:lnTo>
                  <a:lnTo>
                    <a:pt x="7808" y="8025"/>
                  </a:lnTo>
                  <a:lnTo>
                    <a:pt x="7788" y="7787"/>
                  </a:lnTo>
                  <a:lnTo>
                    <a:pt x="7708" y="7193"/>
                  </a:lnTo>
                  <a:lnTo>
                    <a:pt x="7590" y="6360"/>
                  </a:lnTo>
                  <a:lnTo>
                    <a:pt x="7768" y="6222"/>
                  </a:lnTo>
                  <a:lnTo>
                    <a:pt x="7946" y="6083"/>
                  </a:lnTo>
                  <a:lnTo>
                    <a:pt x="8164" y="5905"/>
                  </a:lnTo>
                  <a:lnTo>
                    <a:pt x="8382" y="5706"/>
                  </a:lnTo>
                  <a:lnTo>
                    <a:pt x="8560" y="5508"/>
                  </a:lnTo>
                  <a:lnTo>
                    <a:pt x="8640" y="5409"/>
                  </a:lnTo>
                  <a:lnTo>
                    <a:pt x="8679" y="5330"/>
                  </a:lnTo>
                  <a:lnTo>
                    <a:pt x="8719" y="5231"/>
                  </a:lnTo>
                  <a:lnTo>
                    <a:pt x="8739" y="5152"/>
                  </a:lnTo>
                  <a:lnTo>
                    <a:pt x="8699" y="4973"/>
                  </a:lnTo>
                  <a:lnTo>
                    <a:pt x="8640" y="4755"/>
                  </a:lnTo>
                  <a:lnTo>
                    <a:pt x="8481" y="4339"/>
                  </a:lnTo>
                  <a:lnTo>
                    <a:pt x="8323" y="3983"/>
                  </a:lnTo>
                  <a:lnTo>
                    <a:pt x="8263" y="3844"/>
                  </a:lnTo>
                  <a:lnTo>
                    <a:pt x="11315" y="4597"/>
                  </a:lnTo>
                  <a:lnTo>
                    <a:pt x="11374" y="4577"/>
                  </a:lnTo>
                  <a:lnTo>
                    <a:pt x="11473" y="4537"/>
                  </a:lnTo>
                  <a:lnTo>
                    <a:pt x="11711" y="4399"/>
                  </a:lnTo>
                  <a:lnTo>
                    <a:pt x="11830" y="4300"/>
                  </a:lnTo>
                  <a:lnTo>
                    <a:pt x="11968" y="4181"/>
                  </a:lnTo>
                  <a:lnTo>
                    <a:pt x="12087" y="4042"/>
                  </a:lnTo>
                  <a:lnTo>
                    <a:pt x="12206" y="3884"/>
                  </a:lnTo>
                  <a:lnTo>
                    <a:pt x="12305" y="3725"/>
                  </a:lnTo>
                  <a:lnTo>
                    <a:pt x="12385" y="3547"/>
                  </a:lnTo>
                  <a:lnTo>
                    <a:pt x="12444" y="3349"/>
                  </a:lnTo>
                  <a:lnTo>
                    <a:pt x="12484" y="3151"/>
                  </a:lnTo>
                  <a:lnTo>
                    <a:pt x="12484" y="2933"/>
                  </a:lnTo>
                  <a:lnTo>
                    <a:pt x="12444" y="2715"/>
                  </a:lnTo>
                  <a:lnTo>
                    <a:pt x="12365" y="2477"/>
                  </a:lnTo>
                  <a:lnTo>
                    <a:pt x="12246" y="2239"/>
                  </a:lnTo>
                  <a:lnTo>
                    <a:pt x="12147" y="2120"/>
                  </a:lnTo>
                  <a:lnTo>
                    <a:pt x="12048" y="2001"/>
                  </a:lnTo>
                  <a:lnTo>
                    <a:pt x="11790" y="1744"/>
                  </a:lnTo>
                  <a:lnTo>
                    <a:pt x="11453" y="1486"/>
                  </a:lnTo>
                  <a:lnTo>
                    <a:pt x="11077" y="1248"/>
                  </a:lnTo>
                  <a:lnTo>
                    <a:pt x="10641" y="1011"/>
                  </a:lnTo>
                  <a:lnTo>
                    <a:pt x="10165" y="793"/>
                  </a:lnTo>
                  <a:lnTo>
                    <a:pt x="9630" y="595"/>
                  </a:lnTo>
                  <a:lnTo>
                    <a:pt x="9076" y="416"/>
                  </a:lnTo>
                  <a:lnTo>
                    <a:pt x="8501" y="258"/>
                  </a:lnTo>
                  <a:lnTo>
                    <a:pt x="7887" y="139"/>
                  </a:lnTo>
                  <a:lnTo>
                    <a:pt x="7273" y="40"/>
                  </a:lnTo>
                  <a:lnTo>
                    <a:pt x="6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8"/>
            <p:cNvSpPr/>
            <p:nvPr/>
          </p:nvSpPr>
          <p:spPr>
            <a:xfrm>
              <a:off x="1976204" y="1691475"/>
              <a:ext cx="20324" cy="40647"/>
            </a:xfrm>
            <a:custGeom>
              <a:avLst/>
              <a:gdLst/>
              <a:ahLst/>
              <a:cxnLst/>
              <a:rect l="l" t="t" r="r" b="b"/>
              <a:pathLst>
                <a:path w="595" h="1190" extrusionOk="0">
                  <a:moveTo>
                    <a:pt x="178" y="1"/>
                  </a:moveTo>
                  <a:lnTo>
                    <a:pt x="139" y="40"/>
                  </a:lnTo>
                  <a:lnTo>
                    <a:pt x="79" y="100"/>
                  </a:lnTo>
                  <a:lnTo>
                    <a:pt x="59" y="179"/>
                  </a:lnTo>
                  <a:lnTo>
                    <a:pt x="20" y="278"/>
                  </a:lnTo>
                  <a:lnTo>
                    <a:pt x="0" y="377"/>
                  </a:lnTo>
                  <a:lnTo>
                    <a:pt x="0" y="496"/>
                  </a:lnTo>
                  <a:lnTo>
                    <a:pt x="0" y="615"/>
                  </a:lnTo>
                  <a:lnTo>
                    <a:pt x="20" y="734"/>
                  </a:lnTo>
                  <a:lnTo>
                    <a:pt x="40" y="853"/>
                  </a:lnTo>
                  <a:lnTo>
                    <a:pt x="79" y="952"/>
                  </a:lnTo>
                  <a:lnTo>
                    <a:pt x="119" y="1031"/>
                  </a:lnTo>
                  <a:lnTo>
                    <a:pt x="178" y="1110"/>
                  </a:lnTo>
                  <a:lnTo>
                    <a:pt x="218" y="1170"/>
                  </a:lnTo>
                  <a:lnTo>
                    <a:pt x="277" y="1190"/>
                  </a:lnTo>
                  <a:lnTo>
                    <a:pt x="396" y="1190"/>
                  </a:lnTo>
                  <a:lnTo>
                    <a:pt x="456" y="1150"/>
                  </a:lnTo>
                  <a:lnTo>
                    <a:pt x="495" y="1090"/>
                  </a:lnTo>
                  <a:lnTo>
                    <a:pt x="535" y="1011"/>
                  </a:lnTo>
                  <a:lnTo>
                    <a:pt x="555" y="912"/>
                  </a:lnTo>
                  <a:lnTo>
                    <a:pt x="575" y="813"/>
                  </a:lnTo>
                  <a:lnTo>
                    <a:pt x="594" y="694"/>
                  </a:lnTo>
                  <a:lnTo>
                    <a:pt x="575" y="575"/>
                  </a:lnTo>
                  <a:lnTo>
                    <a:pt x="575" y="456"/>
                  </a:lnTo>
                  <a:lnTo>
                    <a:pt x="535" y="338"/>
                  </a:lnTo>
                  <a:lnTo>
                    <a:pt x="515" y="238"/>
                  </a:lnTo>
                  <a:lnTo>
                    <a:pt x="456" y="159"/>
                  </a:lnTo>
                  <a:lnTo>
                    <a:pt x="416" y="80"/>
                  </a:lnTo>
                  <a:lnTo>
                    <a:pt x="357" y="4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1957245" y="1658990"/>
              <a:ext cx="58922" cy="16942"/>
            </a:xfrm>
            <a:custGeom>
              <a:avLst/>
              <a:gdLst/>
              <a:ahLst/>
              <a:cxnLst/>
              <a:rect l="l" t="t" r="r" b="b"/>
              <a:pathLst>
                <a:path w="1725" h="496" extrusionOk="0">
                  <a:moveTo>
                    <a:pt x="872" y="1"/>
                  </a:moveTo>
                  <a:lnTo>
                    <a:pt x="733" y="20"/>
                  </a:lnTo>
                  <a:lnTo>
                    <a:pt x="614" y="40"/>
                  </a:lnTo>
                  <a:lnTo>
                    <a:pt x="396" y="120"/>
                  </a:lnTo>
                  <a:lnTo>
                    <a:pt x="218" y="199"/>
                  </a:lnTo>
                  <a:lnTo>
                    <a:pt x="40" y="298"/>
                  </a:lnTo>
                  <a:lnTo>
                    <a:pt x="20" y="318"/>
                  </a:lnTo>
                  <a:lnTo>
                    <a:pt x="0" y="357"/>
                  </a:lnTo>
                  <a:lnTo>
                    <a:pt x="0" y="397"/>
                  </a:lnTo>
                  <a:lnTo>
                    <a:pt x="20" y="437"/>
                  </a:lnTo>
                  <a:lnTo>
                    <a:pt x="60" y="476"/>
                  </a:lnTo>
                  <a:lnTo>
                    <a:pt x="119" y="496"/>
                  </a:lnTo>
                  <a:lnTo>
                    <a:pt x="179" y="476"/>
                  </a:lnTo>
                  <a:lnTo>
                    <a:pt x="317" y="377"/>
                  </a:lnTo>
                  <a:lnTo>
                    <a:pt x="476" y="318"/>
                  </a:lnTo>
                  <a:lnTo>
                    <a:pt x="654" y="258"/>
                  </a:lnTo>
                  <a:lnTo>
                    <a:pt x="872" y="219"/>
                  </a:lnTo>
                  <a:lnTo>
                    <a:pt x="1090" y="219"/>
                  </a:lnTo>
                  <a:lnTo>
                    <a:pt x="1209" y="258"/>
                  </a:lnTo>
                  <a:lnTo>
                    <a:pt x="1328" y="298"/>
                  </a:lnTo>
                  <a:lnTo>
                    <a:pt x="1427" y="357"/>
                  </a:lnTo>
                  <a:lnTo>
                    <a:pt x="1546" y="456"/>
                  </a:lnTo>
                  <a:lnTo>
                    <a:pt x="1585" y="476"/>
                  </a:lnTo>
                  <a:lnTo>
                    <a:pt x="1665" y="476"/>
                  </a:lnTo>
                  <a:lnTo>
                    <a:pt x="1704" y="456"/>
                  </a:lnTo>
                  <a:lnTo>
                    <a:pt x="1724" y="417"/>
                  </a:lnTo>
                  <a:lnTo>
                    <a:pt x="1724" y="377"/>
                  </a:lnTo>
                  <a:lnTo>
                    <a:pt x="1724" y="337"/>
                  </a:lnTo>
                  <a:lnTo>
                    <a:pt x="1704" y="298"/>
                  </a:lnTo>
                  <a:lnTo>
                    <a:pt x="1566" y="179"/>
                  </a:lnTo>
                  <a:lnTo>
                    <a:pt x="1427" y="100"/>
                  </a:lnTo>
                  <a:lnTo>
                    <a:pt x="1288" y="40"/>
                  </a:lnTo>
                  <a:lnTo>
                    <a:pt x="1149" y="20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1952497" y="1773390"/>
              <a:ext cx="42663" cy="35216"/>
            </a:xfrm>
            <a:custGeom>
              <a:avLst/>
              <a:gdLst/>
              <a:ahLst/>
              <a:cxnLst/>
              <a:rect l="l" t="t" r="r" b="b"/>
              <a:pathLst>
                <a:path w="1249" h="1031" extrusionOk="0">
                  <a:moveTo>
                    <a:pt x="119" y="0"/>
                  </a:moveTo>
                  <a:lnTo>
                    <a:pt x="80" y="20"/>
                  </a:lnTo>
                  <a:lnTo>
                    <a:pt x="40" y="40"/>
                  </a:lnTo>
                  <a:lnTo>
                    <a:pt x="20" y="79"/>
                  </a:lnTo>
                  <a:lnTo>
                    <a:pt x="1" y="119"/>
                  </a:lnTo>
                  <a:lnTo>
                    <a:pt x="20" y="159"/>
                  </a:lnTo>
                  <a:lnTo>
                    <a:pt x="100" y="297"/>
                  </a:lnTo>
                  <a:lnTo>
                    <a:pt x="179" y="396"/>
                  </a:lnTo>
                  <a:lnTo>
                    <a:pt x="298" y="535"/>
                  </a:lnTo>
                  <a:lnTo>
                    <a:pt x="436" y="694"/>
                  </a:lnTo>
                  <a:lnTo>
                    <a:pt x="615" y="813"/>
                  </a:lnTo>
                  <a:lnTo>
                    <a:pt x="853" y="931"/>
                  </a:lnTo>
                  <a:lnTo>
                    <a:pt x="971" y="991"/>
                  </a:lnTo>
                  <a:lnTo>
                    <a:pt x="1110" y="1030"/>
                  </a:lnTo>
                  <a:lnTo>
                    <a:pt x="1130" y="1030"/>
                  </a:lnTo>
                  <a:lnTo>
                    <a:pt x="1170" y="1011"/>
                  </a:lnTo>
                  <a:lnTo>
                    <a:pt x="1209" y="991"/>
                  </a:lnTo>
                  <a:lnTo>
                    <a:pt x="1229" y="971"/>
                  </a:lnTo>
                  <a:lnTo>
                    <a:pt x="1249" y="931"/>
                  </a:lnTo>
                  <a:lnTo>
                    <a:pt x="1249" y="892"/>
                  </a:lnTo>
                  <a:lnTo>
                    <a:pt x="1229" y="852"/>
                  </a:lnTo>
                  <a:lnTo>
                    <a:pt x="1189" y="813"/>
                  </a:lnTo>
                  <a:lnTo>
                    <a:pt x="1150" y="813"/>
                  </a:lnTo>
                  <a:lnTo>
                    <a:pt x="932" y="733"/>
                  </a:lnTo>
                  <a:lnTo>
                    <a:pt x="734" y="634"/>
                  </a:lnTo>
                  <a:lnTo>
                    <a:pt x="575" y="515"/>
                  </a:lnTo>
                  <a:lnTo>
                    <a:pt x="456" y="377"/>
                  </a:lnTo>
                  <a:lnTo>
                    <a:pt x="357" y="258"/>
                  </a:lnTo>
                  <a:lnTo>
                    <a:pt x="278" y="159"/>
                  </a:lnTo>
                  <a:lnTo>
                    <a:pt x="218" y="79"/>
                  </a:lnTo>
                  <a:lnTo>
                    <a:pt x="199" y="40"/>
                  </a:lnTo>
                  <a:lnTo>
                    <a:pt x="159" y="2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1852341" y="1886423"/>
              <a:ext cx="39281" cy="60937"/>
            </a:xfrm>
            <a:custGeom>
              <a:avLst/>
              <a:gdLst/>
              <a:ahLst/>
              <a:cxnLst/>
              <a:rect l="l" t="t" r="r" b="b"/>
              <a:pathLst>
                <a:path w="1150" h="1784" extrusionOk="0">
                  <a:moveTo>
                    <a:pt x="0" y="0"/>
                  </a:moveTo>
                  <a:lnTo>
                    <a:pt x="40" y="1783"/>
                  </a:lnTo>
                  <a:lnTo>
                    <a:pt x="1149" y="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907490" y="1810589"/>
              <a:ext cx="436567" cy="697155"/>
            </a:xfrm>
            <a:custGeom>
              <a:avLst/>
              <a:gdLst/>
              <a:ahLst/>
              <a:cxnLst/>
              <a:rect l="l" t="t" r="r" b="b"/>
              <a:pathLst>
                <a:path w="12781" h="20410" extrusionOk="0">
                  <a:moveTo>
                    <a:pt x="12780" y="1"/>
                  </a:moveTo>
                  <a:lnTo>
                    <a:pt x="12463" y="159"/>
                  </a:lnTo>
                  <a:lnTo>
                    <a:pt x="11631" y="615"/>
                  </a:lnTo>
                  <a:lnTo>
                    <a:pt x="11116" y="912"/>
                  </a:lnTo>
                  <a:lnTo>
                    <a:pt x="10581" y="1249"/>
                  </a:lnTo>
                  <a:lnTo>
                    <a:pt x="10066" y="1626"/>
                  </a:lnTo>
                  <a:lnTo>
                    <a:pt x="9570" y="2002"/>
                  </a:lnTo>
                  <a:lnTo>
                    <a:pt x="8817" y="2597"/>
                  </a:lnTo>
                  <a:lnTo>
                    <a:pt x="7569" y="3548"/>
                  </a:lnTo>
                  <a:lnTo>
                    <a:pt x="5984" y="4736"/>
                  </a:lnTo>
                  <a:lnTo>
                    <a:pt x="4300" y="6024"/>
                  </a:lnTo>
                  <a:lnTo>
                    <a:pt x="2655" y="7292"/>
                  </a:lnTo>
                  <a:lnTo>
                    <a:pt x="1922" y="7887"/>
                  </a:lnTo>
                  <a:lnTo>
                    <a:pt x="1268" y="8442"/>
                  </a:lnTo>
                  <a:lnTo>
                    <a:pt x="733" y="8917"/>
                  </a:lnTo>
                  <a:lnTo>
                    <a:pt x="317" y="9313"/>
                  </a:lnTo>
                  <a:lnTo>
                    <a:pt x="179" y="9492"/>
                  </a:lnTo>
                  <a:lnTo>
                    <a:pt x="79" y="9630"/>
                  </a:lnTo>
                  <a:lnTo>
                    <a:pt x="0" y="9729"/>
                  </a:lnTo>
                  <a:lnTo>
                    <a:pt x="0" y="9829"/>
                  </a:lnTo>
                  <a:lnTo>
                    <a:pt x="20" y="9908"/>
                  </a:lnTo>
                  <a:lnTo>
                    <a:pt x="99" y="10066"/>
                  </a:lnTo>
                  <a:lnTo>
                    <a:pt x="317" y="10482"/>
                  </a:lnTo>
                  <a:lnTo>
                    <a:pt x="674" y="11077"/>
                  </a:lnTo>
                  <a:lnTo>
                    <a:pt x="1130" y="11790"/>
                  </a:lnTo>
                  <a:lnTo>
                    <a:pt x="2239" y="13494"/>
                  </a:lnTo>
                  <a:lnTo>
                    <a:pt x="3507" y="15396"/>
                  </a:lnTo>
                  <a:lnTo>
                    <a:pt x="5865" y="18864"/>
                  </a:lnTo>
                  <a:lnTo>
                    <a:pt x="6935" y="20409"/>
                  </a:lnTo>
                  <a:lnTo>
                    <a:pt x="8282" y="18606"/>
                  </a:lnTo>
                  <a:lnTo>
                    <a:pt x="6063" y="10562"/>
                  </a:lnTo>
                  <a:lnTo>
                    <a:pt x="10818" y="8065"/>
                  </a:lnTo>
                  <a:lnTo>
                    <a:pt x="127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903425" y="1806558"/>
              <a:ext cx="444662" cy="705216"/>
            </a:xfrm>
            <a:custGeom>
              <a:avLst/>
              <a:gdLst/>
              <a:ahLst/>
              <a:cxnLst/>
              <a:rect l="l" t="t" r="r" b="b"/>
              <a:pathLst>
                <a:path w="13018" h="20646" extrusionOk="0">
                  <a:moveTo>
                    <a:pt x="12741" y="317"/>
                  </a:moveTo>
                  <a:lnTo>
                    <a:pt x="10858" y="8104"/>
                  </a:lnTo>
                  <a:lnTo>
                    <a:pt x="6123" y="10581"/>
                  </a:lnTo>
                  <a:lnTo>
                    <a:pt x="6103" y="10600"/>
                  </a:lnTo>
                  <a:lnTo>
                    <a:pt x="6083" y="10640"/>
                  </a:lnTo>
                  <a:lnTo>
                    <a:pt x="6063" y="10660"/>
                  </a:lnTo>
                  <a:lnTo>
                    <a:pt x="6083" y="10699"/>
                  </a:lnTo>
                  <a:lnTo>
                    <a:pt x="8263" y="18704"/>
                  </a:lnTo>
                  <a:lnTo>
                    <a:pt x="7054" y="20349"/>
                  </a:lnTo>
                  <a:lnTo>
                    <a:pt x="4855" y="17119"/>
                  </a:lnTo>
                  <a:lnTo>
                    <a:pt x="3725" y="15435"/>
                  </a:lnTo>
                  <a:lnTo>
                    <a:pt x="2655" y="13850"/>
                  </a:lnTo>
                  <a:lnTo>
                    <a:pt x="1704" y="12403"/>
                  </a:lnTo>
                  <a:lnTo>
                    <a:pt x="932" y="11215"/>
                  </a:lnTo>
                  <a:lnTo>
                    <a:pt x="436" y="10363"/>
                  </a:lnTo>
                  <a:lnTo>
                    <a:pt x="278" y="10085"/>
                  </a:lnTo>
                  <a:lnTo>
                    <a:pt x="218" y="9927"/>
                  </a:lnTo>
                  <a:lnTo>
                    <a:pt x="238" y="9867"/>
                  </a:lnTo>
                  <a:lnTo>
                    <a:pt x="278" y="9788"/>
                  </a:lnTo>
                  <a:lnTo>
                    <a:pt x="436" y="9610"/>
                  </a:lnTo>
                  <a:lnTo>
                    <a:pt x="674" y="9352"/>
                  </a:lnTo>
                  <a:lnTo>
                    <a:pt x="991" y="9055"/>
                  </a:lnTo>
                  <a:lnTo>
                    <a:pt x="1823" y="8322"/>
                  </a:lnTo>
                  <a:lnTo>
                    <a:pt x="2853" y="7490"/>
                  </a:lnTo>
                  <a:lnTo>
                    <a:pt x="4003" y="6598"/>
                  </a:lnTo>
                  <a:lnTo>
                    <a:pt x="5191" y="5667"/>
                  </a:lnTo>
                  <a:lnTo>
                    <a:pt x="7371" y="4042"/>
                  </a:lnTo>
                  <a:lnTo>
                    <a:pt x="8877" y="2893"/>
                  </a:lnTo>
                  <a:lnTo>
                    <a:pt x="9412" y="2477"/>
                  </a:lnTo>
                  <a:lnTo>
                    <a:pt x="9768" y="2199"/>
                  </a:lnTo>
                  <a:lnTo>
                    <a:pt x="10145" y="1902"/>
                  </a:lnTo>
                  <a:lnTo>
                    <a:pt x="10561" y="1605"/>
                  </a:lnTo>
                  <a:lnTo>
                    <a:pt x="10977" y="1328"/>
                  </a:lnTo>
                  <a:lnTo>
                    <a:pt x="11393" y="1070"/>
                  </a:lnTo>
                  <a:lnTo>
                    <a:pt x="12186" y="614"/>
                  </a:lnTo>
                  <a:lnTo>
                    <a:pt x="12741" y="317"/>
                  </a:lnTo>
                  <a:close/>
                  <a:moveTo>
                    <a:pt x="12919" y="0"/>
                  </a:moveTo>
                  <a:lnTo>
                    <a:pt x="12859" y="20"/>
                  </a:lnTo>
                  <a:lnTo>
                    <a:pt x="12503" y="198"/>
                  </a:lnTo>
                  <a:lnTo>
                    <a:pt x="11671" y="654"/>
                  </a:lnTo>
                  <a:lnTo>
                    <a:pt x="11155" y="951"/>
                  </a:lnTo>
                  <a:lnTo>
                    <a:pt x="10620" y="1288"/>
                  </a:lnTo>
                  <a:lnTo>
                    <a:pt x="10105" y="1645"/>
                  </a:lnTo>
                  <a:lnTo>
                    <a:pt x="9630" y="2021"/>
                  </a:lnTo>
                  <a:lnTo>
                    <a:pt x="9273" y="2318"/>
                  </a:lnTo>
                  <a:lnTo>
                    <a:pt x="8738" y="2734"/>
                  </a:lnTo>
                  <a:lnTo>
                    <a:pt x="7232" y="3864"/>
                  </a:lnTo>
                  <a:lnTo>
                    <a:pt x="5528" y="5152"/>
                  </a:lnTo>
                  <a:lnTo>
                    <a:pt x="4042" y="6281"/>
                  </a:lnTo>
                  <a:lnTo>
                    <a:pt x="2794" y="7252"/>
                  </a:lnTo>
                  <a:lnTo>
                    <a:pt x="1764" y="8084"/>
                  </a:lnTo>
                  <a:lnTo>
                    <a:pt x="971" y="8778"/>
                  </a:lnTo>
                  <a:lnTo>
                    <a:pt x="674" y="9055"/>
                  </a:lnTo>
                  <a:lnTo>
                    <a:pt x="416" y="9313"/>
                  </a:lnTo>
                  <a:lnTo>
                    <a:pt x="218" y="9511"/>
                  </a:lnTo>
                  <a:lnTo>
                    <a:pt x="99" y="9709"/>
                  </a:lnTo>
                  <a:lnTo>
                    <a:pt x="20" y="9847"/>
                  </a:lnTo>
                  <a:lnTo>
                    <a:pt x="0" y="9907"/>
                  </a:lnTo>
                  <a:lnTo>
                    <a:pt x="0" y="9966"/>
                  </a:lnTo>
                  <a:lnTo>
                    <a:pt x="40" y="10046"/>
                  </a:lnTo>
                  <a:lnTo>
                    <a:pt x="99" y="10184"/>
                  </a:lnTo>
                  <a:lnTo>
                    <a:pt x="317" y="10581"/>
                  </a:lnTo>
                  <a:lnTo>
                    <a:pt x="634" y="11135"/>
                  </a:lnTo>
                  <a:lnTo>
                    <a:pt x="1050" y="11789"/>
                  </a:lnTo>
                  <a:lnTo>
                    <a:pt x="2081" y="13374"/>
                  </a:lnTo>
                  <a:lnTo>
                    <a:pt x="3270" y="15177"/>
                  </a:lnTo>
                  <a:lnTo>
                    <a:pt x="5608" y="18605"/>
                  </a:lnTo>
                  <a:lnTo>
                    <a:pt x="6975" y="20606"/>
                  </a:lnTo>
                  <a:lnTo>
                    <a:pt x="7014" y="20626"/>
                  </a:lnTo>
                  <a:lnTo>
                    <a:pt x="7054" y="20646"/>
                  </a:lnTo>
                  <a:lnTo>
                    <a:pt x="7113" y="20626"/>
                  </a:lnTo>
                  <a:lnTo>
                    <a:pt x="7153" y="20606"/>
                  </a:lnTo>
                  <a:lnTo>
                    <a:pt x="8481" y="18803"/>
                  </a:lnTo>
                  <a:lnTo>
                    <a:pt x="8500" y="18744"/>
                  </a:lnTo>
                  <a:lnTo>
                    <a:pt x="8500" y="18704"/>
                  </a:lnTo>
                  <a:lnTo>
                    <a:pt x="6321" y="10739"/>
                  </a:lnTo>
                  <a:lnTo>
                    <a:pt x="10997" y="8282"/>
                  </a:lnTo>
                  <a:lnTo>
                    <a:pt x="11037" y="8243"/>
                  </a:lnTo>
                  <a:lnTo>
                    <a:pt x="11056" y="8203"/>
                  </a:lnTo>
                  <a:lnTo>
                    <a:pt x="13018" y="139"/>
                  </a:lnTo>
                  <a:lnTo>
                    <a:pt x="13018" y="79"/>
                  </a:lnTo>
                  <a:lnTo>
                    <a:pt x="12978" y="20"/>
                  </a:lnTo>
                  <a:lnTo>
                    <a:pt x="129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8"/>
            <p:cNvSpPr/>
            <p:nvPr/>
          </p:nvSpPr>
          <p:spPr>
            <a:xfrm>
              <a:off x="1040814" y="2167282"/>
              <a:ext cx="77879" cy="73814"/>
            </a:xfrm>
            <a:custGeom>
              <a:avLst/>
              <a:gdLst/>
              <a:ahLst/>
              <a:cxnLst/>
              <a:rect l="l" t="t" r="r" b="b"/>
              <a:pathLst>
                <a:path w="2280" h="2161" extrusionOk="0">
                  <a:moveTo>
                    <a:pt x="2160" y="1"/>
                  </a:moveTo>
                  <a:lnTo>
                    <a:pt x="2121" y="21"/>
                  </a:lnTo>
                  <a:lnTo>
                    <a:pt x="80" y="932"/>
                  </a:lnTo>
                  <a:lnTo>
                    <a:pt x="40" y="952"/>
                  </a:lnTo>
                  <a:lnTo>
                    <a:pt x="20" y="991"/>
                  </a:lnTo>
                  <a:lnTo>
                    <a:pt x="0" y="1031"/>
                  </a:lnTo>
                  <a:lnTo>
                    <a:pt x="20" y="1071"/>
                  </a:lnTo>
                  <a:lnTo>
                    <a:pt x="40" y="1110"/>
                  </a:lnTo>
                  <a:lnTo>
                    <a:pt x="80" y="1130"/>
                  </a:lnTo>
                  <a:lnTo>
                    <a:pt x="159" y="1130"/>
                  </a:lnTo>
                  <a:lnTo>
                    <a:pt x="1665" y="456"/>
                  </a:lnTo>
                  <a:lnTo>
                    <a:pt x="1665" y="456"/>
                  </a:lnTo>
                  <a:lnTo>
                    <a:pt x="159" y="1962"/>
                  </a:lnTo>
                  <a:lnTo>
                    <a:pt x="119" y="2002"/>
                  </a:lnTo>
                  <a:lnTo>
                    <a:pt x="119" y="2042"/>
                  </a:lnTo>
                  <a:lnTo>
                    <a:pt x="119" y="2081"/>
                  </a:lnTo>
                  <a:lnTo>
                    <a:pt x="159" y="2121"/>
                  </a:lnTo>
                  <a:lnTo>
                    <a:pt x="199" y="2141"/>
                  </a:lnTo>
                  <a:lnTo>
                    <a:pt x="238" y="2160"/>
                  </a:lnTo>
                  <a:lnTo>
                    <a:pt x="278" y="2141"/>
                  </a:lnTo>
                  <a:lnTo>
                    <a:pt x="318" y="2121"/>
                  </a:lnTo>
                  <a:lnTo>
                    <a:pt x="2239" y="199"/>
                  </a:lnTo>
                  <a:lnTo>
                    <a:pt x="2259" y="159"/>
                  </a:lnTo>
                  <a:lnTo>
                    <a:pt x="2279" y="120"/>
                  </a:lnTo>
                  <a:lnTo>
                    <a:pt x="2259" y="80"/>
                  </a:lnTo>
                  <a:lnTo>
                    <a:pt x="2259" y="60"/>
                  </a:lnTo>
                  <a:lnTo>
                    <a:pt x="2220" y="21"/>
                  </a:lnTo>
                  <a:lnTo>
                    <a:pt x="22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8"/>
            <p:cNvSpPr/>
            <p:nvPr/>
          </p:nvSpPr>
          <p:spPr>
            <a:xfrm>
              <a:off x="1535580" y="1822101"/>
              <a:ext cx="289690" cy="191589"/>
            </a:xfrm>
            <a:custGeom>
              <a:avLst/>
              <a:gdLst/>
              <a:ahLst/>
              <a:cxnLst/>
              <a:rect l="l" t="t" r="r" b="b"/>
              <a:pathLst>
                <a:path w="8481" h="5609" extrusionOk="0">
                  <a:moveTo>
                    <a:pt x="1684" y="1"/>
                  </a:moveTo>
                  <a:lnTo>
                    <a:pt x="1526" y="21"/>
                  </a:lnTo>
                  <a:lnTo>
                    <a:pt x="1367" y="40"/>
                  </a:lnTo>
                  <a:lnTo>
                    <a:pt x="1209" y="80"/>
                  </a:lnTo>
                  <a:lnTo>
                    <a:pt x="1050" y="120"/>
                  </a:lnTo>
                  <a:lnTo>
                    <a:pt x="753" y="239"/>
                  </a:lnTo>
                  <a:lnTo>
                    <a:pt x="515" y="377"/>
                  </a:lnTo>
                  <a:lnTo>
                    <a:pt x="298" y="516"/>
                  </a:lnTo>
                  <a:lnTo>
                    <a:pt x="139" y="635"/>
                  </a:lnTo>
                  <a:lnTo>
                    <a:pt x="0" y="754"/>
                  </a:lnTo>
                  <a:lnTo>
                    <a:pt x="654" y="1110"/>
                  </a:lnTo>
                  <a:lnTo>
                    <a:pt x="2180" y="1962"/>
                  </a:lnTo>
                  <a:lnTo>
                    <a:pt x="3923" y="2973"/>
                  </a:lnTo>
                  <a:lnTo>
                    <a:pt x="4676" y="3448"/>
                  </a:lnTo>
                  <a:lnTo>
                    <a:pt x="5231" y="3805"/>
                  </a:lnTo>
                  <a:lnTo>
                    <a:pt x="5726" y="4142"/>
                  </a:lnTo>
                  <a:lnTo>
                    <a:pt x="6242" y="4459"/>
                  </a:lnTo>
                  <a:lnTo>
                    <a:pt x="6777" y="4756"/>
                  </a:lnTo>
                  <a:lnTo>
                    <a:pt x="7312" y="5033"/>
                  </a:lnTo>
                  <a:lnTo>
                    <a:pt x="8144" y="5450"/>
                  </a:lnTo>
                  <a:lnTo>
                    <a:pt x="8481" y="5608"/>
                  </a:lnTo>
                  <a:lnTo>
                    <a:pt x="8342" y="5212"/>
                  </a:lnTo>
                  <a:lnTo>
                    <a:pt x="8183" y="4816"/>
                  </a:lnTo>
                  <a:lnTo>
                    <a:pt x="7985" y="4340"/>
                  </a:lnTo>
                  <a:lnTo>
                    <a:pt x="7747" y="3845"/>
                  </a:lnTo>
                  <a:lnTo>
                    <a:pt x="7510" y="3369"/>
                  </a:lnTo>
                  <a:lnTo>
                    <a:pt x="7391" y="3171"/>
                  </a:lnTo>
                  <a:lnTo>
                    <a:pt x="7272" y="2993"/>
                  </a:lnTo>
                  <a:lnTo>
                    <a:pt x="7153" y="2834"/>
                  </a:lnTo>
                  <a:lnTo>
                    <a:pt x="7034" y="2735"/>
                  </a:lnTo>
                  <a:lnTo>
                    <a:pt x="6678" y="2497"/>
                  </a:lnTo>
                  <a:lnTo>
                    <a:pt x="6083" y="2121"/>
                  </a:lnTo>
                  <a:lnTo>
                    <a:pt x="5310" y="1665"/>
                  </a:lnTo>
                  <a:lnTo>
                    <a:pt x="4478" y="1209"/>
                  </a:lnTo>
                  <a:lnTo>
                    <a:pt x="3606" y="754"/>
                  </a:lnTo>
                  <a:lnTo>
                    <a:pt x="2814" y="377"/>
                  </a:lnTo>
                  <a:lnTo>
                    <a:pt x="2457" y="219"/>
                  </a:lnTo>
                  <a:lnTo>
                    <a:pt x="2140" y="100"/>
                  </a:lnTo>
                  <a:lnTo>
                    <a:pt x="1883" y="40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1531515" y="1818719"/>
              <a:ext cx="297136" cy="199002"/>
            </a:xfrm>
            <a:custGeom>
              <a:avLst/>
              <a:gdLst/>
              <a:ahLst/>
              <a:cxnLst/>
              <a:rect l="l" t="t" r="r" b="b"/>
              <a:pathLst>
                <a:path w="8699" h="5826" extrusionOk="0">
                  <a:moveTo>
                    <a:pt x="1803" y="219"/>
                  </a:moveTo>
                  <a:lnTo>
                    <a:pt x="2002" y="238"/>
                  </a:lnTo>
                  <a:lnTo>
                    <a:pt x="2239" y="318"/>
                  </a:lnTo>
                  <a:lnTo>
                    <a:pt x="2556" y="417"/>
                  </a:lnTo>
                  <a:lnTo>
                    <a:pt x="2893" y="575"/>
                  </a:lnTo>
                  <a:lnTo>
                    <a:pt x="3686" y="952"/>
                  </a:lnTo>
                  <a:lnTo>
                    <a:pt x="4538" y="1388"/>
                  </a:lnTo>
                  <a:lnTo>
                    <a:pt x="5370" y="1863"/>
                  </a:lnTo>
                  <a:lnTo>
                    <a:pt x="6123" y="2299"/>
                  </a:lnTo>
                  <a:lnTo>
                    <a:pt x="6717" y="2676"/>
                  </a:lnTo>
                  <a:lnTo>
                    <a:pt x="7094" y="2913"/>
                  </a:lnTo>
                  <a:lnTo>
                    <a:pt x="7173" y="2993"/>
                  </a:lnTo>
                  <a:lnTo>
                    <a:pt x="7252" y="3092"/>
                  </a:lnTo>
                  <a:lnTo>
                    <a:pt x="7431" y="3349"/>
                  </a:lnTo>
                  <a:lnTo>
                    <a:pt x="7609" y="3666"/>
                  </a:lnTo>
                  <a:lnTo>
                    <a:pt x="7787" y="4023"/>
                  </a:lnTo>
                  <a:lnTo>
                    <a:pt x="7966" y="4419"/>
                  </a:lnTo>
                  <a:lnTo>
                    <a:pt x="8124" y="4796"/>
                  </a:lnTo>
                  <a:lnTo>
                    <a:pt x="8401" y="5489"/>
                  </a:lnTo>
                  <a:lnTo>
                    <a:pt x="7827" y="5212"/>
                  </a:lnTo>
                  <a:lnTo>
                    <a:pt x="7034" y="4796"/>
                  </a:lnTo>
                  <a:lnTo>
                    <a:pt x="6202" y="4320"/>
                  </a:lnTo>
                  <a:lnTo>
                    <a:pt x="5786" y="4063"/>
                  </a:lnTo>
                  <a:lnTo>
                    <a:pt x="5429" y="3825"/>
                  </a:lnTo>
                  <a:lnTo>
                    <a:pt x="4934" y="3488"/>
                  </a:lnTo>
                  <a:lnTo>
                    <a:pt x="4280" y="3092"/>
                  </a:lnTo>
                  <a:lnTo>
                    <a:pt x="2755" y="2200"/>
                  </a:lnTo>
                  <a:lnTo>
                    <a:pt x="1268" y="1368"/>
                  </a:lnTo>
                  <a:lnTo>
                    <a:pt x="317" y="833"/>
                  </a:lnTo>
                  <a:lnTo>
                    <a:pt x="555" y="655"/>
                  </a:lnTo>
                  <a:lnTo>
                    <a:pt x="734" y="555"/>
                  </a:lnTo>
                  <a:lnTo>
                    <a:pt x="912" y="456"/>
                  </a:lnTo>
                  <a:lnTo>
                    <a:pt x="1110" y="357"/>
                  </a:lnTo>
                  <a:lnTo>
                    <a:pt x="1328" y="278"/>
                  </a:lnTo>
                  <a:lnTo>
                    <a:pt x="1566" y="238"/>
                  </a:lnTo>
                  <a:lnTo>
                    <a:pt x="1803" y="219"/>
                  </a:lnTo>
                  <a:close/>
                  <a:moveTo>
                    <a:pt x="1625" y="1"/>
                  </a:moveTo>
                  <a:lnTo>
                    <a:pt x="1467" y="21"/>
                  </a:lnTo>
                  <a:lnTo>
                    <a:pt x="1308" y="60"/>
                  </a:lnTo>
                  <a:lnTo>
                    <a:pt x="1150" y="120"/>
                  </a:lnTo>
                  <a:lnTo>
                    <a:pt x="852" y="238"/>
                  </a:lnTo>
                  <a:lnTo>
                    <a:pt x="595" y="377"/>
                  </a:lnTo>
                  <a:lnTo>
                    <a:pt x="377" y="516"/>
                  </a:lnTo>
                  <a:lnTo>
                    <a:pt x="199" y="635"/>
                  </a:lnTo>
                  <a:lnTo>
                    <a:pt x="40" y="773"/>
                  </a:lnTo>
                  <a:lnTo>
                    <a:pt x="20" y="813"/>
                  </a:lnTo>
                  <a:lnTo>
                    <a:pt x="0" y="873"/>
                  </a:lnTo>
                  <a:lnTo>
                    <a:pt x="20" y="912"/>
                  </a:lnTo>
                  <a:lnTo>
                    <a:pt x="60" y="952"/>
                  </a:lnTo>
                  <a:lnTo>
                    <a:pt x="734" y="1308"/>
                  </a:lnTo>
                  <a:lnTo>
                    <a:pt x="2259" y="2180"/>
                  </a:lnTo>
                  <a:lnTo>
                    <a:pt x="3983" y="3171"/>
                  </a:lnTo>
                  <a:lnTo>
                    <a:pt x="4736" y="3627"/>
                  </a:lnTo>
                  <a:lnTo>
                    <a:pt x="5291" y="4003"/>
                  </a:lnTo>
                  <a:lnTo>
                    <a:pt x="5766" y="4320"/>
                  </a:lnTo>
                  <a:lnTo>
                    <a:pt x="6301" y="4637"/>
                  </a:lnTo>
                  <a:lnTo>
                    <a:pt x="6836" y="4934"/>
                  </a:lnTo>
                  <a:lnTo>
                    <a:pt x="7351" y="5212"/>
                  </a:lnTo>
                  <a:lnTo>
                    <a:pt x="8203" y="5648"/>
                  </a:lnTo>
                  <a:lnTo>
                    <a:pt x="8540" y="5806"/>
                  </a:lnTo>
                  <a:lnTo>
                    <a:pt x="8600" y="5826"/>
                  </a:lnTo>
                  <a:lnTo>
                    <a:pt x="8639" y="5806"/>
                  </a:lnTo>
                  <a:lnTo>
                    <a:pt x="8679" y="5786"/>
                  </a:lnTo>
                  <a:lnTo>
                    <a:pt x="8699" y="5727"/>
                  </a:lnTo>
                  <a:lnTo>
                    <a:pt x="8699" y="5667"/>
                  </a:lnTo>
                  <a:lnTo>
                    <a:pt x="8540" y="5232"/>
                  </a:lnTo>
                  <a:lnTo>
                    <a:pt x="8382" y="4815"/>
                  </a:lnTo>
                  <a:lnTo>
                    <a:pt x="8183" y="4340"/>
                  </a:lnTo>
                  <a:lnTo>
                    <a:pt x="7946" y="3845"/>
                  </a:lnTo>
                  <a:lnTo>
                    <a:pt x="7708" y="3389"/>
                  </a:lnTo>
                  <a:lnTo>
                    <a:pt x="7589" y="3171"/>
                  </a:lnTo>
                  <a:lnTo>
                    <a:pt x="7470" y="2993"/>
                  </a:lnTo>
                  <a:lnTo>
                    <a:pt x="7351" y="2854"/>
                  </a:lnTo>
                  <a:lnTo>
                    <a:pt x="7232" y="2735"/>
                  </a:lnTo>
                  <a:lnTo>
                    <a:pt x="6876" y="2497"/>
                  </a:lnTo>
                  <a:lnTo>
                    <a:pt x="6281" y="2141"/>
                  </a:lnTo>
                  <a:lnTo>
                    <a:pt x="5528" y="1685"/>
                  </a:lnTo>
                  <a:lnTo>
                    <a:pt x="4676" y="1209"/>
                  </a:lnTo>
                  <a:lnTo>
                    <a:pt x="3805" y="754"/>
                  </a:lnTo>
                  <a:lnTo>
                    <a:pt x="3369" y="555"/>
                  </a:lnTo>
                  <a:lnTo>
                    <a:pt x="2972" y="357"/>
                  </a:lnTo>
                  <a:lnTo>
                    <a:pt x="2616" y="219"/>
                  </a:lnTo>
                  <a:lnTo>
                    <a:pt x="2299" y="100"/>
                  </a:lnTo>
                  <a:lnTo>
                    <a:pt x="2021" y="21"/>
                  </a:lnTo>
                  <a:lnTo>
                    <a:pt x="18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8"/>
            <p:cNvSpPr/>
            <p:nvPr/>
          </p:nvSpPr>
          <p:spPr>
            <a:xfrm>
              <a:off x="716607" y="2733132"/>
              <a:ext cx="722158" cy="1465254"/>
            </a:xfrm>
            <a:custGeom>
              <a:avLst/>
              <a:gdLst/>
              <a:ahLst/>
              <a:cxnLst/>
              <a:rect l="l" t="t" r="r" b="b"/>
              <a:pathLst>
                <a:path w="21142" h="42897" extrusionOk="0">
                  <a:moveTo>
                    <a:pt x="11037" y="0"/>
                  </a:moveTo>
                  <a:lnTo>
                    <a:pt x="11037" y="19021"/>
                  </a:lnTo>
                  <a:lnTo>
                    <a:pt x="833" y="39330"/>
                  </a:lnTo>
                  <a:lnTo>
                    <a:pt x="655" y="39568"/>
                  </a:lnTo>
                  <a:lnTo>
                    <a:pt x="496" y="39845"/>
                  </a:lnTo>
                  <a:lnTo>
                    <a:pt x="298" y="40182"/>
                  </a:lnTo>
                  <a:lnTo>
                    <a:pt x="219" y="40361"/>
                  </a:lnTo>
                  <a:lnTo>
                    <a:pt x="139" y="40559"/>
                  </a:lnTo>
                  <a:lnTo>
                    <a:pt x="80" y="40757"/>
                  </a:lnTo>
                  <a:lnTo>
                    <a:pt x="21" y="40955"/>
                  </a:lnTo>
                  <a:lnTo>
                    <a:pt x="1" y="41153"/>
                  </a:lnTo>
                  <a:lnTo>
                    <a:pt x="21" y="41351"/>
                  </a:lnTo>
                  <a:lnTo>
                    <a:pt x="40" y="41549"/>
                  </a:lnTo>
                  <a:lnTo>
                    <a:pt x="120" y="41748"/>
                  </a:lnTo>
                  <a:lnTo>
                    <a:pt x="238" y="41906"/>
                  </a:lnTo>
                  <a:lnTo>
                    <a:pt x="377" y="42084"/>
                  </a:lnTo>
                  <a:lnTo>
                    <a:pt x="556" y="42243"/>
                  </a:lnTo>
                  <a:lnTo>
                    <a:pt x="754" y="42382"/>
                  </a:lnTo>
                  <a:lnTo>
                    <a:pt x="991" y="42520"/>
                  </a:lnTo>
                  <a:lnTo>
                    <a:pt x="1249" y="42639"/>
                  </a:lnTo>
                  <a:lnTo>
                    <a:pt x="1526" y="42738"/>
                  </a:lnTo>
                  <a:lnTo>
                    <a:pt x="1824" y="42818"/>
                  </a:lnTo>
                  <a:lnTo>
                    <a:pt x="2160" y="42877"/>
                  </a:lnTo>
                  <a:lnTo>
                    <a:pt x="2497" y="42897"/>
                  </a:lnTo>
                  <a:lnTo>
                    <a:pt x="2854" y="42897"/>
                  </a:lnTo>
                  <a:lnTo>
                    <a:pt x="3211" y="42877"/>
                  </a:lnTo>
                  <a:lnTo>
                    <a:pt x="3587" y="42818"/>
                  </a:lnTo>
                  <a:lnTo>
                    <a:pt x="3963" y="42738"/>
                  </a:lnTo>
                  <a:lnTo>
                    <a:pt x="4340" y="42619"/>
                  </a:lnTo>
                  <a:lnTo>
                    <a:pt x="4736" y="42461"/>
                  </a:lnTo>
                  <a:lnTo>
                    <a:pt x="4895" y="42401"/>
                  </a:lnTo>
                  <a:lnTo>
                    <a:pt x="5053" y="42382"/>
                  </a:lnTo>
                  <a:lnTo>
                    <a:pt x="5232" y="42401"/>
                  </a:lnTo>
                  <a:lnTo>
                    <a:pt x="5410" y="42421"/>
                  </a:lnTo>
                  <a:lnTo>
                    <a:pt x="5806" y="42520"/>
                  </a:lnTo>
                  <a:lnTo>
                    <a:pt x="6242" y="42639"/>
                  </a:lnTo>
                  <a:lnTo>
                    <a:pt x="6718" y="42778"/>
                  </a:lnTo>
                  <a:lnTo>
                    <a:pt x="6955" y="42818"/>
                  </a:lnTo>
                  <a:lnTo>
                    <a:pt x="7193" y="42877"/>
                  </a:lnTo>
                  <a:lnTo>
                    <a:pt x="7431" y="42897"/>
                  </a:lnTo>
                  <a:lnTo>
                    <a:pt x="7688" y="42897"/>
                  </a:lnTo>
                  <a:lnTo>
                    <a:pt x="7926" y="42877"/>
                  </a:lnTo>
                  <a:lnTo>
                    <a:pt x="8184" y="42818"/>
                  </a:lnTo>
                  <a:lnTo>
                    <a:pt x="8659" y="42679"/>
                  </a:lnTo>
                  <a:lnTo>
                    <a:pt x="9115" y="42500"/>
                  </a:lnTo>
                  <a:lnTo>
                    <a:pt x="9313" y="42421"/>
                  </a:lnTo>
                  <a:lnTo>
                    <a:pt x="9511" y="42302"/>
                  </a:lnTo>
                  <a:lnTo>
                    <a:pt x="9690" y="42203"/>
                  </a:lnTo>
                  <a:lnTo>
                    <a:pt x="9828" y="42084"/>
                  </a:lnTo>
                  <a:lnTo>
                    <a:pt x="9967" y="41946"/>
                  </a:lnTo>
                  <a:lnTo>
                    <a:pt x="10066" y="41807"/>
                  </a:lnTo>
                  <a:lnTo>
                    <a:pt x="10165" y="41649"/>
                  </a:lnTo>
                  <a:lnTo>
                    <a:pt x="10225" y="41490"/>
                  </a:lnTo>
                  <a:lnTo>
                    <a:pt x="10244" y="41312"/>
                  </a:lnTo>
                  <a:lnTo>
                    <a:pt x="10244" y="41133"/>
                  </a:lnTo>
                  <a:lnTo>
                    <a:pt x="10205" y="40915"/>
                  </a:lnTo>
                  <a:lnTo>
                    <a:pt x="10126" y="40697"/>
                  </a:lnTo>
                  <a:lnTo>
                    <a:pt x="10086" y="40598"/>
                  </a:lnTo>
                  <a:lnTo>
                    <a:pt x="10007" y="40519"/>
                  </a:lnTo>
                  <a:lnTo>
                    <a:pt x="9908" y="40440"/>
                  </a:lnTo>
                  <a:lnTo>
                    <a:pt x="9789" y="40380"/>
                  </a:lnTo>
                  <a:lnTo>
                    <a:pt x="9531" y="40262"/>
                  </a:lnTo>
                  <a:lnTo>
                    <a:pt x="9234" y="40182"/>
                  </a:lnTo>
                  <a:lnTo>
                    <a:pt x="8580" y="40024"/>
                  </a:lnTo>
                  <a:lnTo>
                    <a:pt x="8263" y="39964"/>
                  </a:lnTo>
                  <a:lnTo>
                    <a:pt x="8005" y="39885"/>
                  </a:lnTo>
                  <a:lnTo>
                    <a:pt x="7728" y="39786"/>
                  </a:lnTo>
                  <a:lnTo>
                    <a:pt x="7510" y="39667"/>
                  </a:lnTo>
                  <a:lnTo>
                    <a:pt x="7352" y="39568"/>
                  </a:lnTo>
                  <a:lnTo>
                    <a:pt x="7233" y="39469"/>
                  </a:lnTo>
                  <a:lnTo>
                    <a:pt x="7134" y="39370"/>
                  </a:lnTo>
                  <a:lnTo>
                    <a:pt x="7094" y="39310"/>
                  </a:lnTo>
                  <a:lnTo>
                    <a:pt x="7054" y="39251"/>
                  </a:lnTo>
                  <a:lnTo>
                    <a:pt x="7233" y="39013"/>
                  </a:lnTo>
                  <a:lnTo>
                    <a:pt x="7431" y="38776"/>
                  </a:lnTo>
                  <a:lnTo>
                    <a:pt x="7649" y="38458"/>
                  </a:lnTo>
                  <a:lnTo>
                    <a:pt x="7867" y="38122"/>
                  </a:lnTo>
                  <a:lnTo>
                    <a:pt x="8065" y="37745"/>
                  </a:lnTo>
                  <a:lnTo>
                    <a:pt x="8144" y="37567"/>
                  </a:lnTo>
                  <a:lnTo>
                    <a:pt x="8204" y="37389"/>
                  </a:lnTo>
                  <a:lnTo>
                    <a:pt x="8243" y="37210"/>
                  </a:lnTo>
                  <a:lnTo>
                    <a:pt x="8263" y="37052"/>
                  </a:lnTo>
                  <a:lnTo>
                    <a:pt x="8243" y="36774"/>
                  </a:lnTo>
                  <a:lnTo>
                    <a:pt x="8223" y="36576"/>
                  </a:lnTo>
                  <a:lnTo>
                    <a:pt x="8164" y="36279"/>
                  </a:lnTo>
                  <a:lnTo>
                    <a:pt x="8144" y="36160"/>
                  </a:lnTo>
                  <a:lnTo>
                    <a:pt x="8164" y="36021"/>
                  </a:lnTo>
                  <a:lnTo>
                    <a:pt x="8184" y="35843"/>
                  </a:lnTo>
                  <a:lnTo>
                    <a:pt x="8263" y="35605"/>
                  </a:lnTo>
                  <a:lnTo>
                    <a:pt x="8382" y="35368"/>
                  </a:lnTo>
                  <a:lnTo>
                    <a:pt x="8679" y="34912"/>
                  </a:lnTo>
                  <a:lnTo>
                    <a:pt x="9630" y="33505"/>
                  </a:lnTo>
                  <a:lnTo>
                    <a:pt x="10958" y="31623"/>
                  </a:lnTo>
                  <a:lnTo>
                    <a:pt x="12483" y="29463"/>
                  </a:lnTo>
                  <a:lnTo>
                    <a:pt x="15416" y="25322"/>
                  </a:lnTo>
                  <a:lnTo>
                    <a:pt x="16486" y="23777"/>
                  </a:lnTo>
                  <a:lnTo>
                    <a:pt x="16842" y="23222"/>
                  </a:lnTo>
                  <a:lnTo>
                    <a:pt x="17060" y="22865"/>
                  </a:lnTo>
                  <a:lnTo>
                    <a:pt x="17358" y="22350"/>
                  </a:lnTo>
                  <a:lnTo>
                    <a:pt x="17675" y="21795"/>
                  </a:lnTo>
                  <a:lnTo>
                    <a:pt x="18388" y="20626"/>
                  </a:lnTo>
                  <a:lnTo>
                    <a:pt x="18705" y="20071"/>
                  </a:lnTo>
                  <a:lnTo>
                    <a:pt x="18982" y="19536"/>
                  </a:lnTo>
                  <a:lnTo>
                    <a:pt x="19200" y="19061"/>
                  </a:lnTo>
                  <a:lnTo>
                    <a:pt x="19279" y="18863"/>
                  </a:lnTo>
                  <a:lnTo>
                    <a:pt x="19339" y="18665"/>
                  </a:lnTo>
                  <a:lnTo>
                    <a:pt x="19497" y="18011"/>
                  </a:lnTo>
                  <a:lnTo>
                    <a:pt x="19735" y="16862"/>
                  </a:lnTo>
                  <a:lnTo>
                    <a:pt x="20330" y="13850"/>
                  </a:lnTo>
                  <a:lnTo>
                    <a:pt x="21142" y="9748"/>
                  </a:lnTo>
                  <a:lnTo>
                    <a:pt x="110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8"/>
            <p:cNvSpPr/>
            <p:nvPr/>
          </p:nvSpPr>
          <p:spPr>
            <a:xfrm>
              <a:off x="713225" y="2729716"/>
              <a:ext cx="729604" cy="1472735"/>
            </a:xfrm>
            <a:custGeom>
              <a:avLst/>
              <a:gdLst/>
              <a:ahLst/>
              <a:cxnLst/>
              <a:rect l="l" t="t" r="r" b="b"/>
              <a:pathLst>
                <a:path w="21360" h="43116" extrusionOk="0">
                  <a:moveTo>
                    <a:pt x="11255" y="377"/>
                  </a:moveTo>
                  <a:lnTo>
                    <a:pt x="21122" y="9888"/>
                  </a:lnTo>
                  <a:lnTo>
                    <a:pt x="20270" y="14247"/>
                  </a:lnTo>
                  <a:lnTo>
                    <a:pt x="19695" y="17080"/>
                  </a:lnTo>
                  <a:lnTo>
                    <a:pt x="19478" y="18131"/>
                  </a:lnTo>
                  <a:lnTo>
                    <a:pt x="19339" y="18745"/>
                  </a:lnTo>
                  <a:lnTo>
                    <a:pt x="19260" y="19002"/>
                  </a:lnTo>
                  <a:lnTo>
                    <a:pt x="19121" y="19280"/>
                  </a:lnTo>
                  <a:lnTo>
                    <a:pt x="18982" y="19617"/>
                  </a:lnTo>
                  <a:lnTo>
                    <a:pt x="18784" y="19973"/>
                  </a:lnTo>
                  <a:lnTo>
                    <a:pt x="18368" y="20726"/>
                  </a:lnTo>
                  <a:lnTo>
                    <a:pt x="17892" y="21499"/>
                  </a:lnTo>
                  <a:lnTo>
                    <a:pt x="17437" y="22252"/>
                  </a:lnTo>
                  <a:lnTo>
                    <a:pt x="17060" y="22925"/>
                  </a:lnTo>
                  <a:lnTo>
                    <a:pt x="16862" y="23242"/>
                  </a:lnTo>
                  <a:lnTo>
                    <a:pt x="16525" y="23758"/>
                  </a:lnTo>
                  <a:lnTo>
                    <a:pt x="15535" y="25184"/>
                  </a:lnTo>
                  <a:lnTo>
                    <a:pt x="12840" y="29008"/>
                  </a:lnTo>
                  <a:lnTo>
                    <a:pt x="10997" y="31604"/>
                  </a:lnTo>
                  <a:lnTo>
                    <a:pt x="9590" y="33625"/>
                  </a:lnTo>
                  <a:lnTo>
                    <a:pt x="8639" y="35012"/>
                  </a:lnTo>
                  <a:lnTo>
                    <a:pt x="8382" y="35448"/>
                  </a:lnTo>
                  <a:lnTo>
                    <a:pt x="8243" y="35686"/>
                  </a:lnTo>
                  <a:lnTo>
                    <a:pt x="8164" y="35963"/>
                  </a:lnTo>
                  <a:lnTo>
                    <a:pt x="8144" y="36181"/>
                  </a:lnTo>
                  <a:lnTo>
                    <a:pt x="8144" y="36359"/>
                  </a:lnTo>
                  <a:lnTo>
                    <a:pt x="8184" y="36518"/>
                  </a:lnTo>
                  <a:lnTo>
                    <a:pt x="8223" y="36755"/>
                  </a:lnTo>
                  <a:lnTo>
                    <a:pt x="8243" y="36934"/>
                  </a:lnTo>
                  <a:lnTo>
                    <a:pt x="8243" y="37152"/>
                  </a:lnTo>
                  <a:lnTo>
                    <a:pt x="8243" y="37310"/>
                  </a:lnTo>
                  <a:lnTo>
                    <a:pt x="8204" y="37469"/>
                  </a:lnTo>
                  <a:lnTo>
                    <a:pt x="8144" y="37647"/>
                  </a:lnTo>
                  <a:lnTo>
                    <a:pt x="8065" y="37825"/>
                  </a:lnTo>
                  <a:lnTo>
                    <a:pt x="7867" y="38162"/>
                  </a:lnTo>
                  <a:lnTo>
                    <a:pt x="7669" y="38499"/>
                  </a:lnTo>
                  <a:lnTo>
                    <a:pt x="7451" y="38796"/>
                  </a:lnTo>
                  <a:lnTo>
                    <a:pt x="7252" y="39054"/>
                  </a:lnTo>
                  <a:lnTo>
                    <a:pt x="7054" y="39272"/>
                  </a:lnTo>
                  <a:lnTo>
                    <a:pt x="7035" y="39331"/>
                  </a:lnTo>
                  <a:lnTo>
                    <a:pt x="7054" y="39391"/>
                  </a:lnTo>
                  <a:lnTo>
                    <a:pt x="7094" y="39470"/>
                  </a:lnTo>
                  <a:lnTo>
                    <a:pt x="7153" y="39549"/>
                  </a:lnTo>
                  <a:lnTo>
                    <a:pt x="7252" y="39648"/>
                  </a:lnTo>
                  <a:lnTo>
                    <a:pt x="7371" y="39747"/>
                  </a:lnTo>
                  <a:lnTo>
                    <a:pt x="7550" y="39866"/>
                  </a:lnTo>
                  <a:lnTo>
                    <a:pt x="7787" y="39985"/>
                  </a:lnTo>
                  <a:lnTo>
                    <a:pt x="8065" y="40084"/>
                  </a:lnTo>
                  <a:lnTo>
                    <a:pt x="8382" y="40183"/>
                  </a:lnTo>
                  <a:lnTo>
                    <a:pt x="8758" y="40262"/>
                  </a:lnTo>
                  <a:lnTo>
                    <a:pt x="9194" y="40362"/>
                  </a:lnTo>
                  <a:lnTo>
                    <a:pt x="9412" y="40421"/>
                  </a:lnTo>
                  <a:lnTo>
                    <a:pt x="9610" y="40480"/>
                  </a:lnTo>
                  <a:lnTo>
                    <a:pt x="9789" y="40540"/>
                  </a:lnTo>
                  <a:lnTo>
                    <a:pt x="9947" y="40639"/>
                  </a:lnTo>
                  <a:lnTo>
                    <a:pt x="10046" y="40738"/>
                  </a:lnTo>
                  <a:lnTo>
                    <a:pt x="10086" y="40778"/>
                  </a:lnTo>
                  <a:lnTo>
                    <a:pt x="10125" y="40837"/>
                  </a:lnTo>
                  <a:lnTo>
                    <a:pt x="10205" y="41095"/>
                  </a:lnTo>
                  <a:lnTo>
                    <a:pt x="10225" y="41214"/>
                  </a:lnTo>
                  <a:lnTo>
                    <a:pt x="10225" y="41332"/>
                  </a:lnTo>
                  <a:lnTo>
                    <a:pt x="10225" y="41431"/>
                  </a:lnTo>
                  <a:lnTo>
                    <a:pt x="10205" y="41550"/>
                  </a:lnTo>
                  <a:lnTo>
                    <a:pt x="10185" y="41649"/>
                  </a:lnTo>
                  <a:lnTo>
                    <a:pt x="10145" y="41749"/>
                  </a:lnTo>
                  <a:lnTo>
                    <a:pt x="10086" y="41848"/>
                  </a:lnTo>
                  <a:lnTo>
                    <a:pt x="10007" y="41947"/>
                  </a:lnTo>
                  <a:lnTo>
                    <a:pt x="9908" y="42046"/>
                  </a:lnTo>
                  <a:lnTo>
                    <a:pt x="9828" y="42125"/>
                  </a:lnTo>
                  <a:lnTo>
                    <a:pt x="9590" y="42283"/>
                  </a:lnTo>
                  <a:lnTo>
                    <a:pt x="9333" y="42422"/>
                  </a:lnTo>
                  <a:lnTo>
                    <a:pt x="9075" y="42541"/>
                  </a:lnTo>
                  <a:lnTo>
                    <a:pt x="8798" y="42660"/>
                  </a:lnTo>
                  <a:lnTo>
                    <a:pt x="8263" y="42818"/>
                  </a:lnTo>
                  <a:lnTo>
                    <a:pt x="8005" y="42858"/>
                  </a:lnTo>
                  <a:lnTo>
                    <a:pt x="7748" y="42878"/>
                  </a:lnTo>
                  <a:lnTo>
                    <a:pt x="7490" y="42878"/>
                  </a:lnTo>
                  <a:lnTo>
                    <a:pt x="7233" y="42838"/>
                  </a:lnTo>
                  <a:lnTo>
                    <a:pt x="6995" y="42799"/>
                  </a:lnTo>
                  <a:lnTo>
                    <a:pt x="6737" y="42739"/>
                  </a:lnTo>
                  <a:lnTo>
                    <a:pt x="6262" y="42600"/>
                  </a:lnTo>
                  <a:lnTo>
                    <a:pt x="5846" y="42482"/>
                  </a:lnTo>
                  <a:lnTo>
                    <a:pt x="5648" y="42442"/>
                  </a:lnTo>
                  <a:lnTo>
                    <a:pt x="5449" y="42402"/>
                  </a:lnTo>
                  <a:lnTo>
                    <a:pt x="5271" y="42383"/>
                  </a:lnTo>
                  <a:lnTo>
                    <a:pt x="5113" y="42383"/>
                  </a:lnTo>
                  <a:lnTo>
                    <a:pt x="4934" y="42402"/>
                  </a:lnTo>
                  <a:lnTo>
                    <a:pt x="4796" y="42462"/>
                  </a:lnTo>
                  <a:lnTo>
                    <a:pt x="4419" y="42620"/>
                  </a:lnTo>
                  <a:lnTo>
                    <a:pt x="4043" y="42739"/>
                  </a:lnTo>
                  <a:lnTo>
                    <a:pt x="3666" y="42818"/>
                  </a:lnTo>
                  <a:lnTo>
                    <a:pt x="3290" y="42858"/>
                  </a:lnTo>
                  <a:lnTo>
                    <a:pt x="2953" y="42878"/>
                  </a:lnTo>
                  <a:lnTo>
                    <a:pt x="2596" y="42878"/>
                  </a:lnTo>
                  <a:lnTo>
                    <a:pt x="2279" y="42858"/>
                  </a:lnTo>
                  <a:lnTo>
                    <a:pt x="1962" y="42799"/>
                  </a:lnTo>
                  <a:lnTo>
                    <a:pt x="1665" y="42719"/>
                  </a:lnTo>
                  <a:lnTo>
                    <a:pt x="1388" y="42620"/>
                  </a:lnTo>
                  <a:lnTo>
                    <a:pt x="1150" y="42521"/>
                  </a:lnTo>
                  <a:lnTo>
                    <a:pt x="912" y="42402"/>
                  </a:lnTo>
                  <a:lnTo>
                    <a:pt x="714" y="42264"/>
                  </a:lnTo>
                  <a:lnTo>
                    <a:pt x="555" y="42105"/>
                  </a:lnTo>
                  <a:lnTo>
                    <a:pt x="417" y="41947"/>
                  </a:lnTo>
                  <a:lnTo>
                    <a:pt x="318" y="41788"/>
                  </a:lnTo>
                  <a:lnTo>
                    <a:pt x="258" y="41610"/>
                  </a:lnTo>
                  <a:lnTo>
                    <a:pt x="219" y="41431"/>
                  </a:lnTo>
                  <a:lnTo>
                    <a:pt x="219" y="41253"/>
                  </a:lnTo>
                  <a:lnTo>
                    <a:pt x="238" y="41055"/>
                  </a:lnTo>
                  <a:lnTo>
                    <a:pt x="278" y="40877"/>
                  </a:lnTo>
                  <a:lnTo>
                    <a:pt x="337" y="40679"/>
                  </a:lnTo>
                  <a:lnTo>
                    <a:pt x="417" y="40500"/>
                  </a:lnTo>
                  <a:lnTo>
                    <a:pt x="496" y="40322"/>
                  </a:lnTo>
                  <a:lnTo>
                    <a:pt x="674" y="40005"/>
                  </a:lnTo>
                  <a:lnTo>
                    <a:pt x="853" y="39747"/>
                  </a:lnTo>
                  <a:lnTo>
                    <a:pt x="1031" y="39510"/>
                  </a:lnTo>
                  <a:lnTo>
                    <a:pt x="1051" y="39490"/>
                  </a:lnTo>
                  <a:lnTo>
                    <a:pt x="11235" y="19181"/>
                  </a:lnTo>
                  <a:lnTo>
                    <a:pt x="11255" y="19121"/>
                  </a:lnTo>
                  <a:lnTo>
                    <a:pt x="11255" y="377"/>
                  </a:lnTo>
                  <a:close/>
                  <a:moveTo>
                    <a:pt x="11096" y="1"/>
                  </a:moveTo>
                  <a:lnTo>
                    <a:pt x="11037" y="41"/>
                  </a:lnTo>
                  <a:lnTo>
                    <a:pt x="11017" y="100"/>
                  </a:lnTo>
                  <a:lnTo>
                    <a:pt x="11017" y="19101"/>
                  </a:lnTo>
                  <a:lnTo>
                    <a:pt x="853" y="39371"/>
                  </a:lnTo>
                  <a:lnTo>
                    <a:pt x="754" y="39470"/>
                  </a:lnTo>
                  <a:lnTo>
                    <a:pt x="615" y="39688"/>
                  </a:lnTo>
                  <a:lnTo>
                    <a:pt x="437" y="39965"/>
                  </a:lnTo>
                  <a:lnTo>
                    <a:pt x="258" y="40322"/>
                  </a:lnTo>
                  <a:lnTo>
                    <a:pt x="179" y="40500"/>
                  </a:lnTo>
                  <a:lnTo>
                    <a:pt x="100" y="40698"/>
                  </a:lnTo>
                  <a:lnTo>
                    <a:pt x="40" y="40897"/>
                  </a:lnTo>
                  <a:lnTo>
                    <a:pt x="1" y="41095"/>
                  </a:lnTo>
                  <a:lnTo>
                    <a:pt x="1" y="41313"/>
                  </a:lnTo>
                  <a:lnTo>
                    <a:pt x="1" y="41511"/>
                  </a:lnTo>
                  <a:lnTo>
                    <a:pt x="40" y="41709"/>
                  </a:lnTo>
                  <a:lnTo>
                    <a:pt x="120" y="41887"/>
                  </a:lnTo>
                  <a:lnTo>
                    <a:pt x="199" y="42006"/>
                  </a:lnTo>
                  <a:lnTo>
                    <a:pt x="278" y="42125"/>
                  </a:lnTo>
                  <a:lnTo>
                    <a:pt x="377" y="42244"/>
                  </a:lnTo>
                  <a:lnTo>
                    <a:pt x="496" y="42363"/>
                  </a:lnTo>
                  <a:lnTo>
                    <a:pt x="635" y="42462"/>
                  </a:lnTo>
                  <a:lnTo>
                    <a:pt x="773" y="42561"/>
                  </a:lnTo>
                  <a:lnTo>
                    <a:pt x="932" y="42660"/>
                  </a:lnTo>
                  <a:lnTo>
                    <a:pt x="1110" y="42739"/>
                  </a:lnTo>
                  <a:lnTo>
                    <a:pt x="1289" y="42838"/>
                  </a:lnTo>
                  <a:lnTo>
                    <a:pt x="1487" y="42898"/>
                  </a:lnTo>
                  <a:lnTo>
                    <a:pt x="1685" y="42957"/>
                  </a:lnTo>
                  <a:lnTo>
                    <a:pt x="1903" y="43017"/>
                  </a:lnTo>
                  <a:lnTo>
                    <a:pt x="2121" y="43056"/>
                  </a:lnTo>
                  <a:lnTo>
                    <a:pt x="2339" y="43096"/>
                  </a:lnTo>
                  <a:lnTo>
                    <a:pt x="2576" y="43116"/>
                  </a:lnTo>
                  <a:lnTo>
                    <a:pt x="3072" y="43116"/>
                  </a:lnTo>
                  <a:lnTo>
                    <a:pt x="3329" y="43096"/>
                  </a:lnTo>
                  <a:lnTo>
                    <a:pt x="3567" y="43056"/>
                  </a:lnTo>
                  <a:lnTo>
                    <a:pt x="3825" y="43017"/>
                  </a:lnTo>
                  <a:lnTo>
                    <a:pt x="4082" y="42937"/>
                  </a:lnTo>
                  <a:lnTo>
                    <a:pt x="4360" y="42858"/>
                  </a:lnTo>
                  <a:lnTo>
                    <a:pt x="4617" y="42779"/>
                  </a:lnTo>
                  <a:lnTo>
                    <a:pt x="4875" y="42660"/>
                  </a:lnTo>
                  <a:lnTo>
                    <a:pt x="5014" y="42620"/>
                  </a:lnTo>
                  <a:lnTo>
                    <a:pt x="5152" y="42600"/>
                  </a:lnTo>
                  <a:lnTo>
                    <a:pt x="5291" y="42600"/>
                  </a:lnTo>
                  <a:lnTo>
                    <a:pt x="5469" y="42620"/>
                  </a:lnTo>
                  <a:lnTo>
                    <a:pt x="5806" y="42700"/>
                  </a:lnTo>
                  <a:lnTo>
                    <a:pt x="6202" y="42818"/>
                  </a:lnTo>
                  <a:lnTo>
                    <a:pt x="6698" y="42957"/>
                  </a:lnTo>
                  <a:lnTo>
                    <a:pt x="6955" y="43017"/>
                  </a:lnTo>
                  <a:lnTo>
                    <a:pt x="7213" y="43076"/>
                  </a:lnTo>
                  <a:lnTo>
                    <a:pt x="7490" y="43096"/>
                  </a:lnTo>
                  <a:lnTo>
                    <a:pt x="7768" y="43116"/>
                  </a:lnTo>
                  <a:lnTo>
                    <a:pt x="8045" y="43076"/>
                  </a:lnTo>
                  <a:lnTo>
                    <a:pt x="8322" y="43036"/>
                  </a:lnTo>
                  <a:lnTo>
                    <a:pt x="8719" y="42918"/>
                  </a:lnTo>
                  <a:lnTo>
                    <a:pt x="9075" y="42779"/>
                  </a:lnTo>
                  <a:lnTo>
                    <a:pt x="9392" y="42640"/>
                  </a:lnTo>
                  <a:lnTo>
                    <a:pt x="9670" y="42501"/>
                  </a:lnTo>
                  <a:lnTo>
                    <a:pt x="9888" y="42363"/>
                  </a:lnTo>
                  <a:lnTo>
                    <a:pt x="10086" y="42204"/>
                  </a:lnTo>
                  <a:lnTo>
                    <a:pt x="10225" y="42026"/>
                  </a:lnTo>
                  <a:lnTo>
                    <a:pt x="10343" y="41848"/>
                  </a:lnTo>
                  <a:lnTo>
                    <a:pt x="10383" y="41729"/>
                  </a:lnTo>
                  <a:lnTo>
                    <a:pt x="10423" y="41590"/>
                  </a:lnTo>
                  <a:lnTo>
                    <a:pt x="10442" y="41471"/>
                  </a:lnTo>
                  <a:lnTo>
                    <a:pt x="10462" y="41332"/>
                  </a:lnTo>
                  <a:lnTo>
                    <a:pt x="10442" y="41194"/>
                  </a:lnTo>
                  <a:lnTo>
                    <a:pt x="10423" y="41055"/>
                  </a:lnTo>
                  <a:lnTo>
                    <a:pt x="10383" y="40916"/>
                  </a:lnTo>
                  <a:lnTo>
                    <a:pt x="10324" y="40758"/>
                  </a:lnTo>
                  <a:lnTo>
                    <a:pt x="10284" y="40679"/>
                  </a:lnTo>
                  <a:lnTo>
                    <a:pt x="10244" y="40619"/>
                  </a:lnTo>
                  <a:lnTo>
                    <a:pt x="10106" y="40480"/>
                  </a:lnTo>
                  <a:lnTo>
                    <a:pt x="9947" y="40381"/>
                  </a:lnTo>
                  <a:lnTo>
                    <a:pt x="9749" y="40282"/>
                  </a:lnTo>
                  <a:lnTo>
                    <a:pt x="9531" y="40223"/>
                  </a:lnTo>
                  <a:lnTo>
                    <a:pt x="9313" y="40163"/>
                  </a:lnTo>
                  <a:lnTo>
                    <a:pt x="8818" y="40045"/>
                  </a:lnTo>
                  <a:lnTo>
                    <a:pt x="8441" y="39965"/>
                  </a:lnTo>
                  <a:lnTo>
                    <a:pt x="8124" y="39886"/>
                  </a:lnTo>
                  <a:lnTo>
                    <a:pt x="7946" y="39807"/>
                  </a:lnTo>
                  <a:lnTo>
                    <a:pt x="7787" y="39728"/>
                  </a:lnTo>
                  <a:lnTo>
                    <a:pt x="7530" y="39589"/>
                  </a:lnTo>
                  <a:lnTo>
                    <a:pt x="7371" y="39450"/>
                  </a:lnTo>
                  <a:lnTo>
                    <a:pt x="7292" y="39351"/>
                  </a:lnTo>
                  <a:lnTo>
                    <a:pt x="7569" y="38994"/>
                  </a:lnTo>
                  <a:lnTo>
                    <a:pt x="7768" y="38737"/>
                  </a:lnTo>
                  <a:lnTo>
                    <a:pt x="7966" y="38440"/>
                  </a:lnTo>
                  <a:lnTo>
                    <a:pt x="8164" y="38123"/>
                  </a:lnTo>
                  <a:lnTo>
                    <a:pt x="8322" y="37786"/>
                  </a:lnTo>
                  <a:lnTo>
                    <a:pt x="8382" y="37627"/>
                  </a:lnTo>
                  <a:lnTo>
                    <a:pt x="8421" y="37469"/>
                  </a:lnTo>
                  <a:lnTo>
                    <a:pt x="8461" y="37310"/>
                  </a:lnTo>
                  <a:lnTo>
                    <a:pt x="8461" y="37152"/>
                  </a:lnTo>
                  <a:lnTo>
                    <a:pt x="8461" y="36914"/>
                  </a:lnTo>
                  <a:lnTo>
                    <a:pt x="8441" y="36736"/>
                  </a:lnTo>
                  <a:lnTo>
                    <a:pt x="8402" y="36458"/>
                  </a:lnTo>
                  <a:lnTo>
                    <a:pt x="8362" y="36320"/>
                  </a:lnTo>
                  <a:lnTo>
                    <a:pt x="8362" y="36181"/>
                  </a:lnTo>
                  <a:lnTo>
                    <a:pt x="8382" y="36003"/>
                  </a:lnTo>
                  <a:lnTo>
                    <a:pt x="8461" y="35745"/>
                  </a:lnTo>
                  <a:lnTo>
                    <a:pt x="8521" y="35646"/>
                  </a:lnTo>
                  <a:lnTo>
                    <a:pt x="8600" y="35487"/>
                  </a:lnTo>
                  <a:lnTo>
                    <a:pt x="8937" y="34972"/>
                  </a:lnTo>
                  <a:lnTo>
                    <a:pt x="10007" y="33407"/>
                  </a:lnTo>
                  <a:lnTo>
                    <a:pt x="11433" y="31366"/>
                  </a:lnTo>
                  <a:lnTo>
                    <a:pt x="13018" y="29147"/>
                  </a:lnTo>
                  <a:lnTo>
                    <a:pt x="15753" y="25263"/>
                  </a:lnTo>
                  <a:lnTo>
                    <a:pt x="16723" y="23857"/>
                  </a:lnTo>
                  <a:lnTo>
                    <a:pt x="17060" y="23361"/>
                  </a:lnTo>
                  <a:lnTo>
                    <a:pt x="17258" y="23025"/>
                  </a:lnTo>
                  <a:lnTo>
                    <a:pt x="17635" y="22351"/>
                  </a:lnTo>
                  <a:lnTo>
                    <a:pt x="18071" y="21618"/>
                  </a:lnTo>
                  <a:lnTo>
                    <a:pt x="18546" y="20825"/>
                  </a:lnTo>
                  <a:lnTo>
                    <a:pt x="18982" y="20052"/>
                  </a:lnTo>
                  <a:lnTo>
                    <a:pt x="19180" y="19696"/>
                  </a:lnTo>
                  <a:lnTo>
                    <a:pt x="19339" y="19359"/>
                  </a:lnTo>
                  <a:lnTo>
                    <a:pt x="19458" y="19062"/>
                  </a:lnTo>
                  <a:lnTo>
                    <a:pt x="19557" y="18784"/>
                  </a:lnTo>
                  <a:lnTo>
                    <a:pt x="19695" y="18131"/>
                  </a:lnTo>
                  <a:lnTo>
                    <a:pt x="19933" y="17001"/>
                  </a:lnTo>
                  <a:lnTo>
                    <a:pt x="20528" y="14009"/>
                  </a:lnTo>
                  <a:lnTo>
                    <a:pt x="21360" y="9868"/>
                  </a:lnTo>
                  <a:lnTo>
                    <a:pt x="21360" y="9829"/>
                  </a:lnTo>
                  <a:lnTo>
                    <a:pt x="21320" y="9769"/>
                  </a:lnTo>
                  <a:lnTo>
                    <a:pt x="11215" y="21"/>
                  </a:lnTo>
                  <a:lnTo>
                    <a:pt x="1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1093591" y="2490805"/>
              <a:ext cx="957025" cy="1740051"/>
            </a:xfrm>
            <a:custGeom>
              <a:avLst/>
              <a:gdLst/>
              <a:ahLst/>
              <a:cxnLst/>
              <a:rect l="l" t="t" r="r" b="b"/>
              <a:pathLst>
                <a:path w="28018" h="50942" extrusionOk="0">
                  <a:moveTo>
                    <a:pt x="2280" y="1"/>
                  </a:moveTo>
                  <a:lnTo>
                    <a:pt x="1943" y="1031"/>
                  </a:lnTo>
                  <a:lnTo>
                    <a:pt x="1170" y="3329"/>
                  </a:lnTo>
                  <a:lnTo>
                    <a:pt x="397" y="5727"/>
                  </a:lnTo>
                  <a:lnTo>
                    <a:pt x="120" y="6619"/>
                  </a:lnTo>
                  <a:lnTo>
                    <a:pt x="41" y="6916"/>
                  </a:lnTo>
                  <a:lnTo>
                    <a:pt x="1" y="7094"/>
                  </a:lnTo>
                  <a:lnTo>
                    <a:pt x="1" y="7371"/>
                  </a:lnTo>
                  <a:lnTo>
                    <a:pt x="21" y="7669"/>
                  </a:lnTo>
                  <a:lnTo>
                    <a:pt x="100" y="7986"/>
                  </a:lnTo>
                  <a:lnTo>
                    <a:pt x="199" y="8322"/>
                  </a:lnTo>
                  <a:lnTo>
                    <a:pt x="338" y="8659"/>
                  </a:lnTo>
                  <a:lnTo>
                    <a:pt x="496" y="9016"/>
                  </a:lnTo>
                  <a:lnTo>
                    <a:pt x="694" y="9392"/>
                  </a:lnTo>
                  <a:lnTo>
                    <a:pt x="912" y="9789"/>
                  </a:lnTo>
                  <a:lnTo>
                    <a:pt x="1170" y="10165"/>
                  </a:lnTo>
                  <a:lnTo>
                    <a:pt x="1428" y="10561"/>
                  </a:lnTo>
                  <a:lnTo>
                    <a:pt x="2002" y="11354"/>
                  </a:lnTo>
                  <a:lnTo>
                    <a:pt x="2616" y="12166"/>
                  </a:lnTo>
                  <a:lnTo>
                    <a:pt x="3270" y="12939"/>
                  </a:lnTo>
                  <a:lnTo>
                    <a:pt x="3904" y="13692"/>
                  </a:lnTo>
                  <a:lnTo>
                    <a:pt x="4538" y="14385"/>
                  </a:lnTo>
                  <a:lnTo>
                    <a:pt x="5133" y="15020"/>
                  </a:lnTo>
                  <a:lnTo>
                    <a:pt x="5668" y="15574"/>
                  </a:lnTo>
                  <a:lnTo>
                    <a:pt x="6460" y="16367"/>
                  </a:lnTo>
                  <a:lnTo>
                    <a:pt x="6777" y="16664"/>
                  </a:lnTo>
                  <a:lnTo>
                    <a:pt x="14762" y="27443"/>
                  </a:lnTo>
                  <a:lnTo>
                    <a:pt x="18051" y="46583"/>
                  </a:lnTo>
                  <a:lnTo>
                    <a:pt x="18071" y="49912"/>
                  </a:lnTo>
                  <a:lnTo>
                    <a:pt x="18111" y="50090"/>
                  </a:lnTo>
                  <a:lnTo>
                    <a:pt x="18170" y="50268"/>
                  </a:lnTo>
                  <a:lnTo>
                    <a:pt x="18249" y="50427"/>
                  </a:lnTo>
                  <a:lnTo>
                    <a:pt x="18368" y="50565"/>
                  </a:lnTo>
                  <a:lnTo>
                    <a:pt x="18507" y="50684"/>
                  </a:lnTo>
                  <a:lnTo>
                    <a:pt x="18665" y="50764"/>
                  </a:lnTo>
                  <a:lnTo>
                    <a:pt x="18824" y="50843"/>
                  </a:lnTo>
                  <a:lnTo>
                    <a:pt x="19022" y="50882"/>
                  </a:lnTo>
                  <a:lnTo>
                    <a:pt x="19438" y="50902"/>
                  </a:lnTo>
                  <a:lnTo>
                    <a:pt x="19953" y="50922"/>
                  </a:lnTo>
                  <a:lnTo>
                    <a:pt x="21162" y="50942"/>
                  </a:lnTo>
                  <a:lnTo>
                    <a:pt x="23084" y="50922"/>
                  </a:lnTo>
                  <a:lnTo>
                    <a:pt x="23500" y="50902"/>
                  </a:lnTo>
                  <a:lnTo>
                    <a:pt x="24055" y="50843"/>
                  </a:lnTo>
                  <a:lnTo>
                    <a:pt x="24649" y="50764"/>
                  </a:lnTo>
                  <a:lnTo>
                    <a:pt x="25283" y="50664"/>
                  </a:lnTo>
                  <a:lnTo>
                    <a:pt x="26432" y="50486"/>
                  </a:lnTo>
                  <a:lnTo>
                    <a:pt x="27126" y="50367"/>
                  </a:lnTo>
                  <a:lnTo>
                    <a:pt x="27205" y="50347"/>
                  </a:lnTo>
                  <a:lnTo>
                    <a:pt x="27265" y="50308"/>
                  </a:lnTo>
                  <a:lnTo>
                    <a:pt x="27443" y="50189"/>
                  </a:lnTo>
                  <a:lnTo>
                    <a:pt x="27621" y="50030"/>
                  </a:lnTo>
                  <a:lnTo>
                    <a:pt x="27780" y="49832"/>
                  </a:lnTo>
                  <a:lnTo>
                    <a:pt x="27899" y="49614"/>
                  </a:lnTo>
                  <a:lnTo>
                    <a:pt x="27958" y="49515"/>
                  </a:lnTo>
                  <a:lnTo>
                    <a:pt x="27998" y="49396"/>
                  </a:lnTo>
                  <a:lnTo>
                    <a:pt x="28018" y="49277"/>
                  </a:lnTo>
                  <a:lnTo>
                    <a:pt x="28018" y="49159"/>
                  </a:lnTo>
                  <a:lnTo>
                    <a:pt x="27998" y="49040"/>
                  </a:lnTo>
                  <a:lnTo>
                    <a:pt x="27978" y="48921"/>
                  </a:lnTo>
                  <a:lnTo>
                    <a:pt x="27899" y="48802"/>
                  </a:lnTo>
                  <a:lnTo>
                    <a:pt x="27819" y="48703"/>
                  </a:lnTo>
                  <a:lnTo>
                    <a:pt x="27700" y="48624"/>
                  </a:lnTo>
                  <a:lnTo>
                    <a:pt x="27542" y="48544"/>
                  </a:lnTo>
                  <a:lnTo>
                    <a:pt x="27383" y="48465"/>
                  </a:lnTo>
                  <a:lnTo>
                    <a:pt x="27205" y="48386"/>
                  </a:lnTo>
                  <a:lnTo>
                    <a:pt x="26809" y="48267"/>
                  </a:lnTo>
                  <a:lnTo>
                    <a:pt x="26016" y="48069"/>
                  </a:lnTo>
                  <a:lnTo>
                    <a:pt x="25679" y="47990"/>
                  </a:lnTo>
                  <a:lnTo>
                    <a:pt x="25402" y="47910"/>
                  </a:lnTo>
                  <a:lnTo>
                    <a:pt x="25145" y="47791"/>
                  </a:lnTo>
                  <a:lnTo>
                    <a:pt x="24847" y="47633"/>
                  </a:lnTo>
                  <a:lnTo>
                    <a:pt x="24193" y="47237"/>
                  </a:lnTo>
                  <a:lnTo>
                    <a:pt x="23579" y="46821"/>
                  </a:lnTo>
                  <a:lnTo>
                    <a:pt x="23341" y="46642"/>
                  </a:lnTo>
                  <a:lnTo>
                    <a:pt x="23163" y="46484"/>
                  </a:lnTo>
                  <a:lnTo>
                    <a:pt x="23104" y="46404"/>
                  </a:lnTo>
                  <a:lnTo>
                    <a:pt x="23084" y="46286"/>
                  </a:lnTo>
                  <a:lnTo>
                    <a:pt x="23064" y="46127"/>
                  </a:lnTo>
                  <a:lnTo>
                    <a:pt x="23064" y="45949"/>
                  </a:lnTo>
                  <a:lnTo>
                    <a:pt x="23104" y="45552"/>
                  </a:lnTo>
                  <a:lnTo>
                    <a:pt x="23104" y="45136"/>
                  </a:lnTo>
                  <a:lnTo>
                    <a:pt x="23104" y="44879"/>
                  </a:lnTo>
                  <a:lnTo>
                    <a:pt x="23084" y="44621"/>
                  </a:lnTo>
                  <a:lnTo>
                    <a:pt x="23024" y="44383"/>
                  </a:lnTo>
                  <a:lnTo>
                    <a:pt x="22965" y="44146"/>
                  </a:lnTo>
                  <a:lnTo>
                    <a:pt x="22886" y="43908"/>
                  </a:lnTo>
                  <a:lnTo>
                    <a:pt x="22787" y="43670"/>
                  </a:lnTo>
                  <a:lnTo>
                    <a:pt x="22668" y="43452"/>
                  </a:lnTo>
                  <a:lnTo>
                    <a:pt x="22529" y="43254"/>
                  </a:lnTo>
                  <a:lnTo>
                    <a:pt x="22450" y="43115"/>
                  </a:lnTo>
                  <a:lnTo>
                    <a:pt x="22371" y="42977"/>
                  </a:lnTo>
                  <a:lnTo>
                    <a:pt x="22291" y="42818"/>
                  </a:lnTo>
                  <a:lnTo>
                    <a:pt x="22232" y="42640"/>
                  </a:lnTo>
                  <a:lnTo>
                    <a:pt x="22172" y="42462"/>
                  </a:lnTo>
                  <a:lnTo>
                    <a:pt x="22133" y="42244"/>
                  </a:lnTo>
                  <a:lnTo>
                    <a:pt x="22113" y="42026"/>
                  </a:lnTo>
                  <a:lnTo>
                    <a:pt x="22113" y="41788"/>
                  </a:lnTo>
                  <a:lnTo>
                    <a:pt x="22073" y="38340"/>
                  </a:lnTo>
                  <a:lnTo>
                    <a:pt x="21955" y="32238"/>
                  </a:lnTo>
                  <a:lnTo>
                    <a:pt x="21895" y="29048"/>
                  </a:lnTo>
                  <a:lnTo>
                    <a:pt x="21796" y="26254"/>
                  </a:lnTo>
                  <a:lnTo>
                    <a:pt x="21717" y="24193"/>
                  </a:lnTo>
                  <a:lnTo>
                    <a:pt x="21677" y="23559"/>
                  </a:lnTo>
                  <a:lnTo>
                    <a:pt x="21638" y="23222"/>
                  </a:lnTo>
                  <a:lnTo>
                    <a:pt x="21499" y="22925"/>
                  </a:lnTo>
                  <a:lnTo>
                    <a:pt x="21202" y="22331"/>
                  </a:lnTo>
                  <a:lnTo>
                    <a:pt x="20251" y="20508"/>
                  </a:lnTo>
                  <a:lnTo>
                    <a:pt x="18943" y="18051"/>
                  </a:lnTo>
                  <a:lnTo>
                    <a:pt x="17457" y="15337"/>
                  </a:lnTo>
                  <a:lnTo>
                    <a:pt x="14723" y="10324"/>
                  </a:lnTo>
                  <a:lnTo>
                    <a:pt x="13474" y="8065"/>
                  </a:lnTo>
                  <a:lnTo>
                    <a:pt x="13098" y="4855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1089560" y="2486740"/>
              <a:ext cx="965120" cy="1747498"/>
            </a:xfrm>
            <a:custGeom>
              <a:avLst/>
              <a:gdLst/>
              <a:ahLst/>
              <a:cxnLst/>
              <a:rect l="l" t="t" r="r" b="b"/>
              <a:pathLst>
                <a:path w="28255" h="51160" extrusionOk="0">
                  <a:moveTo>
                    <a:pt x="2477" y="278"/>
                  </a:moveTo>
                  <a:lnTo>
                    <a:pt x="13097" y="5053"/>
                  </a:lnTo>
                  <a:lnTo>
                    <a:pt x="13493" y="8204"/>
                  </a:lnTo>
                  <a:lnTo>
                    <a:pt x="13493" y="8243"/>
                  </a:lnTo>
                  <a:lnTo>
                    <a:pt x="14781" y="10542"/>
                  </a:lnTo>
                  <a:lnTo>
                    <a:pt x="17515" y="15555"/>
                  </a:lnTo>
                  <a:lnTo>
                    <a:pt x="18982" y="18269"/>
                  </a:lnTo>
                  <a:lnTo>
                    <a:pt x="20289" y="20686"/>
                  </a:lnTo>
                  <a:lnTo>
                    <a:pt x="21221" y="22489"/>
                  </a:lnTo>
                  <a:lnTo>
                    <a:pt x="21518" y="23064"/>
                  </a:lnTo>
                  <a:lnTo>
                    <a:pt x="21637" y="23381"/>
                  </a:lnTo>
                  <a:lnTo>
                    <a:pt x="21676" y="23698"/>
                  </a:lnTo>
                  <a:lnTo>
                    <a:pt x="21736" y="24332"/>
                  </a:lnTo>
                  <a:lnTo>
                    <a:pt x="21815" y="26353"/>
                  </a:lnTo>
                  <a:lnTo>
                    <a:pt x="21894" y="29107"/>
                  </a:lnTo>
                  <a:lnTo>
                    <a:pt x="21973" y="32238"/>
                  </a:lnTo>
                  <a:lnTo>
                    <a:pt x="22073" y="38340"/>
                  </a:lnTo>
                  <a:lnTo>
                    <a:pt x="22112" y="41907"/>
                  </a:lnTo>
                  <a:lnTo>
                    <a:pt x="22112" y="42125"/>
                  </a:lnTo>
                  <a:lnTo>
                    <a:pt x="22132" y="42343"/>
                  </a:lnTo>
                  <a:lnTo>
                    <a:pt x="22172" y="42541"/>
                  </a:lnTo>
                  <a:lnTo>
                    <a:pt x="22231" y="42739"/>
                  </a:lnTo>
                  <a:lnTo>
                    <a:pt x="22290" y="42917"/>
                  </a:lnTo>
                  <a:lnTo>
                    <a:pt x="22370" y="43096"/>
                  </a:lnTo>
                  <a:lnTo>
                    <a:pt x="22449" y="43274"/>
                  </a:lnTo>
                  <a:lnTo>
                    <a:pt x="22568" y="43433"/>
                  </a:lnTo>
                  <a:lnTo>
                    <a:pt x="22687" y="43631"/>
                  </a:lnTo>
                  <a:lnTo>
                    <a:pt x="22806" y="43849"/>
                  </a:lnTo>
                  <a:lnTo>
                    <a:pt x="22905" y="44067"/>
                  </a:lnTo>
                  <a:lnTo>
                    <a:pt x="22984" y="44285"/>
                  </a:lnTo>
                  <a:lnTo>
                    <a:pt x="23043" y="44522"/>
                  </a:lnTo>
                  <a:lnTo>
                    <a:pt x="23083" y="44760"/>
                  </a:lnTo>
                  <a:lnTo>
                    <a:pt x="23103" y="44998"/>
                  </a:lnTo>
                  <a:lnTo>
                    <a:pt x="23123" y="45255"/>
                  </a:lnTo>
                  <a:lnTo>
                    <a:pt x="23103" y="45711"/>
                  </a:lnTo>
                  <a:lnTo>
                    <a:pt x="23083" y="46048"/>
                  </a:lnTo>
                  <a:lnTo>
                    <a:pt x="23083" y="46325"/>
                  </a:lnTo>
                  <a:lnTo>
                    <a:pt x="23103" y="46444"/>
                  </a:lnTo>
                  <a:lnTo>
                    <a:pt x="23123" y="46543"/>
                  </a:lnTo>
                  <a:lnTo>
                    <a:pt x="23162" y="46623"/>
                  </a:lnTo>
                  <a:lnTo>
                    <a:pt x="23202" y="46682"/>
                  </a:lnTo>
                  <a:lnTo>
                    <a:pt x="23380" y="46841"/>
                  </a:lnTo>
                  <a:lnTo>
                    <a:pt x="23638" y="47039"/>
                  </a:lnTo>
                  <a:lnTo>
                    <a:pt x="23935" y="47237"/>
                  </a:lnTo>
                  <a:lnTo>
                    <a:pt x="24252" y="47455"/>
                  </a:lnTo>
                  <a:lnTo>
                    <a:pt x="24926" y="47851"/>
                  </a:lnTo>
                  <a:lnTo>
                    <a:pt x="25223" y="48010"/>
                  </a:lnTo>
                  <a:lnTo>
                    <a:pt x="25480" y="48128"/>
                  </a:lnTo>
                  <a:lnTo>
                    <a:pt x="25817" y="48227"/>
                  </a:lnTo>
                  <a:lnTo>
                    <a:pt x="26253" y="48346"/>
                  </a:lnTo>
                  <a:lnTo>
                    <a:pt x="26788" y="48465"/>
                  </a:lnTo>
                  <a:lnTo>
                    <a:pt x="27066" y="48544"/>
                  </a:lnTo>
                  <a:lnTo>
                    <a:pt x="27323" y="48624"/>
                  </a:lnTo>
                  <a:lnTo>
                    <a:pt x="27541" y="48723"/>
                  </a:lnTo>
                  <a:lnTo>
                    <a:pt x="27739" y="48822"/>
                  </a:lnTo>
                  <a:lnTo>
                    <a:pt x="27898" y="48941"/>
                  </a:lnTo>
                  <a:lnTo>
                    <a:pt x="27937" y="49020"/>
                  </a:lnTo>
                  <a:lnTo>
                    <a:pt x="27977" y="49079"/>
                  </a:lnTo>
                  <a:lnTo>
                    <a:pt x="28017" y="49179"/>
                  </a:lnTo>
                  <a:lnTo>
                    <a:pt x="28017" y="49258"/>
                  </a:lnTo>
                  <a:lnTo>
                    <a:pt x="28017" y="49357"/>
                  </a:lnTo>
                  <a:lnTo>
                    <a:pt x="28017" y="49436"/>
                  </a:lnTo>
                  <a:lnTo>
                    <a:pt x="27957" y="49614"/>
                  </a:lnTo>
                  <a:lnTo>
                    <a:pt x="27878" y="49753"/>
                  </a:lnTo>
                  <a:lnTo>
                    <a:pt x="27818" y="49872"/>
                  </a:lnTo>
                  <a:lnTo>
                    <a:pt x="27739" y="49991"/>
                  </a:lnTo>
                  <a:lnTo>
                    <a:pt x="27541" y="50169"/>
                  </a:lnTo>
                  <a:lnTo>
                    <a:pt x="27383" y="50308"/>
                  </a:lnTo>
                  <a:lnTo>
                    <a:pt x="27284" y="50348"/>
                  </a:lnTo>
                  <a:lnTo>
                    <a:pt x="27224" y="50367"/>
                  </a:lnTo>
                  <a:lnTo>
                    <a:pt x="27204" y="50367"/>
                  </a:lnTo>
                  <a:lnTo>
                    <a:pt x="25817" y="50605"/>
                  </a:lnTo>
                  <a:lnTo>
                    <a:pt x="24688" y="50783"/>
                  </a:lnTo>
                  <a:lnTo>
                    <a:pt x="23796" y="50883"/>
                  </a:lnTo>
                  <a:lnTo>
                    <a:pt x="23459" y="50922"/>
                  </a:lnTo>
                  <a:lnTo>
                    <a:pt x="23202" y="50922"/>
                  </a:lnTo>
                  <a:lnTo>
                    <a:pt x="22588" y="50942"/>
                  </a:lnTo>
                  <a:lnTo>
                    <a:pt x="20765" y="50942"/>
                  </a:lnTo>
                  <a:lnTo>
                    <a:pt x="19853" y="50922"/>
                  </a:lnTo>
                  <a:lnTo>
                    <a:pt x="19457" y="50902"/>
                  </a:lnTo>
                  <a:lnTo>
                    <a:pt x="19140" y="50883"/>
                  </a:lnTo>
                  <a:lnTo>
                    <a:pt x="18982" y="50843"/>
                  </a:lnTo>
                  <a:lnTo>
                    <a:pt x="18823" y="50783"/>
                  </a:lnTo>
                  <a:lnTo>
                    <a:pt x="18684" y="50704"/>
                  </a:lnTo>
                  <a:lnTo>
                    <a:pt x="18566" y="50605"/>
                  </a:lnTo>
                  <a:lnTo>
                    <a:pt x="18466" y="50486"/>
                  </a:lnTo>
                  <a:lnTo>
                    <a:pt x="18387" y="50348"/>
                  </a:lnTo>
                  <a:lnTo>
                    <a:pt x="18328" y="50189"/>
                  </a:lnTo>
                  <a:lnTo>
                    <a:pt x="18288" y="50031"/>
                  </a:lnTo>
                  <a:lnTo>
                    <a:pt x="18288" y="46682"/>
                  </a:lnTo>
                  <a:lnTo>
                    <a:pt x="14999" y="27542"/>
                  </a:lnTo>
                  <a:lnTo>
                    <a:pt x="14979" y="27482"/>
                  </a:lnTo>
                  <a:lnTo>
                    <a:pt x="6974" y="16704"/>
                  </a:lnTo>
                  <a:lnTo>
                    <a:pt x="6638" y="16387"/>
                  </a:lnTo>
                  <a:lnTo>
                    <a:pt x="5845" y="15574"/>
                  </a:lnTo>
                  <a:lnTo>
                    <a:pt x="5310" y="15039"/>
                  </a:lnTo>
                  <a:lnTo>
                    <a:pt x="4716" y="14405"/>
                  </a:lnTo>
                  <a:lnTo>
                    <a:pt x="4102" y="13712"/>
                  </a:lnTo>
                  <a:lnTo>
                    <a:pt x="3448" y="12959"/>
                  </a:lnTo>
                  <a:lnTo>
                    <a:pt x="2814" y="12186"/>
                  </a:lnTo>
                  <a:lnTo>
                    <a:pt x="2199" y="11414"/>
                  </a:lnTo>
                  <a:lnTo>
                    <a:pt x="1645" y="10621"/>
                  </a:lnTo>
                  <a:lnTo>
                    <a:pt x="1387" y="10225"/>
                  </a:lnTo>
                  <a:lnTo>
                    <a:pt x="1129" y="9848"/>
                  </a:lnTo>
                  <a:lnTo>
                    <a:pt x="931" y="9472"/>
                  </a:lnTo>
                  <a:lnTo>
                    <a:pt x="733" y="9115"/>
                  </a:lnTo>
                  <a:lnTo>
                    <a:pt x="555" y="8759"/>
                  </a:lnTo>
                  <a:lnTo>
                    <a:pt x="416" y="8422"/>
                  </a:lnTo>
                  <a:lnTo>
                    <a:pt x="317" y="8085"/>
                  </a:lnTo>
                  <a:lnTo>
                    <a:pt x="258" y="7788"/>
                  </a:lnTo>
                  <a:lnTo>
                    <a:pt x="218" y="7490"/>
                  </a:lnTo>
                  <a:lnTo>
                    <a:pt x="238" y="7233"/>
                  </a:lnTo>
                  <a:lnTo>
                    <a:pt x="317" y="6896"/>
                  </a:lnTo>
                  <a:lnTo>
                    <a:pt x="495" y="6262"/>
                  </a:lnTo>
                  <a:lnTo>
                    <a:pt x="1090" y="4419"/>
                  </a:lnTo>
                  <a:lnTo>
                    <a:pt x="1803" y="2260"/>
                  </a:lnTo>
                  <a:lnTo>
                    <a:pt x="2477" y="278"/>
                  </a:lnTo>
                  <a:close/>
                  <a:moveTo>
                    <a:pt x="2417" y="1"/>
                  </a:moveTo>
                  <a:lnTo>
                    <a:pt x="2358" y="21"/>
                  </a:lnTo>
                  <a:lnTo>
                    <a:pt x="2318" y="40"/>
                  </a:lnTo>
                  <a:lnTo>
                    <a:pt x="2298" y="80"/>
                  </a:lnTo>
                  <a:lnTo>
                    <a:pt x="1922" y="1229"/>
                  </a:lnTo>
                  <a:lnTo>
                    <a:pt x="1149" y="3508"/>
                  </a:lnTo>
                  <a:lnTo>
                    <a:pt x="377" y="5866"/>
                  </a:lnTo>
                  <a:lnTo>
                    <a:pt x="119" y="6738"/>
                  </a:lnTo>
                  <a:lnTo>
                    <a:pt x="40" y="7035"/>
                  </a:lnTo>
                  <a:lnTo>
                    <a:pt x="0" y="7213"/>
                  </a:lnTo>
                  <a:lnTo>
                    <a:pt x="0" y="7490"/>
                  </a:lnTo>
                  <a:lnTo>
                    <a:pt x="20" y="7788"/>
                  </a:lnTo>
                  <a:lnTo>
                    <a:pt x="99" y="8085"/>
                  </a:lnTo>
                  <a:lnTo>
                    <a:pt x="198" y="8422"/>
                  </a:lnTo>
                  <a:lnTo>
                    <a:pt x="337" y="8759"/>
                  </a:lnTo>
                  <a:lnTo>
                    <a:pt x="495" y="9115"/>
                  </a:lnTo>
                  <a:lnTo>
                    <a:pt x="674" y="9492"/>
                  </a:lnTo>
                  <a:lnTo>
                    <a:pt x="892" y="9868"/>
                  </a:lnTo>
                  <a:lnTo>
                    <a:pt x="1129" y="10264"/>
                  </a:lnTo>
                  <a:lnTo>
                    <a:pt x="1387" y="10641"/>
                  </a:lnTo>
                  <a:lnTo>
                    <a:pt x="1942" y="11433"/>
                  </a:lnTo>
                  <a:lnTo>
                    <a:pt x="2536" y="12226"/>
                  </a:lnTo>
                  <a:lnTo>
                    <a:pt x="3170" y="12999"/>
                  </a:lnTo>
                  <a:lnTo>
                    <a:pt x="3824" y="13732"/>
                  </a:lnTo>
                  <a:lnTo>
                    <a:pt x="4438" y="14425"/>
                  </a:lnTo>
                  <a:lnTo>
                    <a:pt x="5033" y="15079"/>
                  </a:lnTo>
                  <a:lnTo>
                    <a:pt x="5568" y="15634"/>
                  </a:lnTo>
                  <a:lnTo>
                    <a:pt x="6420" y="16486"/>
                  </a:lnTo>
                  <a:lnTo>
                    <a:pt x="6796" y="16862"/>
                  </a:lnTo>
                  <a:lnTo>
                    <a:pt x="14781" y="27601"/>
                  </a:lnTo>
                  <a:lnTo>
                    <a:pt x="18070" y="46702"/>
                  </a:lnTo>
                  <a:lnTo>
                    <a:pt x="18070" y="50031"/>
                  </a:lnTo>
                  <a:lnTo>
                    <a:pt x="18110" y="50248"/>
                  </a:lnTo>
                  <a:lnTo>
                    <a:pt x="18189" y="50427"/>
                  </a:lnTo>
                  <a:lnTo>
                    <a:pt x="18288" y="50605"/>
                  </a:lnTo>
                  <a:lnTo>
                    <a:pt x="18407" y="50764"/>
                  </a:lnTo>
                  <a:lnTo>
                    <a:pt x="18566" y="50883"/>
                  </a:lnTo>
                  <a:lnTo>
                    <a:pt x="18724" y="50982"/>
                  </a:lnTo>
                  <a:lnTo>
                    <a:pt x="18922" y="51061"/>
                  </a:lnTo>
                  <a:lnTo>
                    <a:pt x="19120" y="51100"/>
                  </a:lnTo>
                  <a:lnTo>
                    <a:pt x="19497" y="51140"/>
                  </a:lnTo>
                  <a:lnTo>
                    <a:pt x="19972" y="51160"/>
                  </a:lnTo>
                  <a:lnTo>
                    <a:pt x="23202" y="51160"/>
                  </a:lnTo>
                  <a:lnTo>
                    <a:pt x="23459" y="51140"/>
                  </a:lnTo>
                  <a:lnTo>
                    <a:pt x="23796" y="51120"/>
                  </a:lnTo>
                  <a:lnTo>
                    <a:pt x="24708" y="51001"/>
                  </a:lnTo>
                  <a:lnTo>
                    <a:pt x="25857" y="50823"/>
                  </a:lnTo>
                  <a:lnTo>
                    <a:pt x="27244" y="50585"/>
                  </a:lnTo>
                  <a:lnTo>
                    <a:pt x="27264" y="50585"/>
                  </a:lnTo>
                  <a:lnTo>
                    <a:pt x="27363" y="50565"/>
                  </a:lnTo>
                  <a:lnTo>
                    <a:pt x="27462" y="50506"/>
                  </a:lnTo>
                  <a:lnTo>
                    <a:pt x="27581" y="50427"/>
                  </a:lnTo>
                  <a:lnTo>
                    <a:pt x="27700" y="50348"/>
                  </a:lnTo>
                  <a:lnTo>
                    <a:pt x="27799" y="50248"/>
                  </a:lnTo>
                  <a:lnTo>
                    <a:pt x="27898" y="50130"/>
                  </a:lnTo>
                  <a:lnTo>
                    <a:pt x="27997" y="49991"/>
                  </a:lnTo>
                  <a:lnTo>
                    <a:pt x="28076" y="49872"/>
                  </a:lnTo>
                  <a:lnTo>
                    <a:pt x="28175" y="49634"/>
                  </a:lnTo>
                  <a:lnTo>
                    <a:pt x="28215" y="49515"/>
                  </a:lnTo>
                  <a:lnTo>
                    <a:pt x="28235" y="49416"/>
                  </a:lnTo>
                  <a:lnTo>
                    <a:pt x="28254" y="49297"/>
                  </a:lnTo>
                  <a:lnTo>
                    <a:pt x="28235" y="49198"/>
                  </a:lnTo>
                  <a:lnTo>
                    <a:pt x="28215" y="49099"/>
                  </a:lnTo>
                  <a:lnTo>
                    <a:pt x="28195" y="49000"/>
                  </a:lnTo>
                  <a:lnTo>
                    <a:pt x="28155" y="48901"/>
                  </a:lnTo>
                  <a:lnTo>
                    <a:pt x="28096" y="48822"/>
                  </a:lnTo>
                  <a:lnTo>
                    <a:pt x="28017" y="48762"/>
                  </a:lnTo>
                  <a:lnTo>
                    <a:pt x="27918" y="48683"/>
                  </a:lnTo>
                  <a:lnTo>
                    <a:pt x="27719" y="48564"/>
                  </a:lnTo>
                  <a:lnTo>
                    <a:pt x="27482" y="48445"/>
                  </a:lnTo>
                  <a:lnTo>
                    <a:pt x="27204" y="48346"/>
                  </a:lnTo>
                  <a:lnTo>
                    <a:pt x="26907" y="48267"/>
                  </a:lnTo>
                  <a:lnTo>
                    <a:pt x="26313" y="48128"/>
                  </a:lnTo>
                  <a:lnTo>
                    <a:pt x="25877" y="48029"/>
                  </a:lnTo>
                  <a:lnTo>
                    <a:pt x="25560" y="47910"/>
                  </a:lnTo>
                  <a:lnTo>
                    <a:pt x="25322" y="47811"/>
                  </a:lnTo>
                  <a:lnTo>
                    <a:pt x="25025" y="47653"/>
                  </a:lnTo>
                  <a:lnTo>
                    <a:pt x="24371" y="47276"/>
                  </a:lnTo>
                  <a:lnTo>
                    <a:pt x="23776" y="46860"/>
                  </a:lnTo>
                  <a:lnTo>
                    <a:pt x="23539" y="46682"/>
                  </a:lnTo>
                  <a:lnTo>
                    <a:pt x="23360" y="46523"/>
                  </a:lnTo>
                  <a:lnTo>
                    <a:pt x="23341" y="46484"/>
                  </a:lnTo>
                  <a:lnTo>
                    <a:pt x="23321" y="46405"/>
                  </a:lnTo>
                  <a:lnTo>
                    <a:pt x="23301" y="46206"/>
                  </a:lnTo>
                  <a:lnTo>
                    <a:pt x="23321" y="45731"/>
                  </a:lnTo>
                  <a:lnTo>
                    <a:pt x="23341" y="45255"/>
                  </a:lnTo>
                  <a:lnTo>
                    <a:pt x="23341" y="44978"/>
                  </a:lnTo>
                  <a:lnTo>
                    <a:pt x="23301" y="44720"/>
                  </a:lnTo>
                  <a:lnTo>
                    <a:pt x="23261" y="44463"/>
                  </a:lnTo>
                  <a:lnTo>
                    <a:pt x="23202" y="44225"/>
                  </a:lnTo>
                  <a:lnTo>
                    <a:pt x="23103" y="43968"/>
                  </a:lnTo>
                  <a:lnTo>
                    <a:pt x="23004" y="43750"/>
                  </a:lnTo>
                  <a:lnTo>
                    <a:pt x="22885" y="43512"/>
                  </a:lnTo>
                  <a:lnTo>
                    <a:pt x="22746" y="43294"/>
                  </a:lnTo>
                  <a:lnTo>
                    <a:pt x="22647" y="43155"/>
                  </a:lnTo>
                  <a:lnTo>
                    <a:pt x="22568" y="42997"/>
                  </a:lnTo>
                  <a:lnTo>
                    <a:pt x="22489" y="42838"/>
                  </a:lnTo>
                  <a:lnTo>
                    <a:pt x="22429" y="42660"/>
                  </a:lnTo>
                  <a:lnTo>
                    <a:pt x="22390" y="42481"/>
                  </a:lnTo>
                  <a:lnTo>
                    <a:pt x="22370" y="42303"/>
                  </a:lnTo>
                  <a:lnTo>
                    <a:pt x="22350" y="42105"/>
                  </a:lnTo>
                  <a:lnTo>
                    <a:pt x="22330" y="41907"/>
                  </a:lnTo>
                  <a:lnTo>
                    <a:pt x="22290" y="38598"/>
                  </a:lnTo>
                  <a:lnTo>
                    <a:pt x="22191" y="32476"/>
                  </a:lnTo>
                  <a:lnTo>
                    <a:pt x="22112" y="29266"/>
                  </a:lnTo>
                  <a:lnTo>
                    <a:pt x="22033" y="26413"/>
                  </a:lnTo>
                  <a:lnTo>
                    <a:pt x="21954" y="24312"/>
                  </a:lnTo>
                  <a:lnTo>
                    <a:pt x="21894" y="23658"/>
                  </a:lnTo>
                  <a:lnTo>
                    <a:pt x="21874" y="23440"/>
                  </a:lnTo>
                  <a:lnTo>
                    <a:pt x="21855" y="23322"/>
                  </a:lnTo>
                  <a:lnTo>
                    <a:pt x="21736" y="23024"/>
                  </a:lnTo>
                  <a:lnTo>
                    <a:pt x="21458" y="22450"/>
                  </a:lnTo>
                  <a:lnTo>
                    <a:pt x="20547" y="20706"/>
                  </a:lnTo>
                  <a:lnTo>
                    <a:pt x="19299" y="18368"/>
                  </a:lnTo>
                  <a:lnTo>
                    <a:pt x="17852" y="15713"/>
                  </a:lnTo>
                  <a:lnTo>
                    <a:pt x="15138" y="10740"/>
                  </a:lnTo>
                  <a:lnTo>
                    <a:pt x="13711" y="8144"/>
                  </a:lnTo>
                  <a:lnTo>
                    <a:pt x="13315" y="4974"/>
                  </a:lnTo>
                  <a:lnTo>
                    <a:pt x="13295" y="4915"/>
                  </a:lnTo>
                  <a:lnTo>
                    <a:pt x="13255" y="4875"/>
                  </a:lnTo>
                  <a:lnTo>
                    <a:pt x="2457" y="21"/>
                  </a:lnTo>
                  <a:lnTo>
                    <a:pt x="24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8"/>
            <p:cNvSpPr/>
            <p:nvPr/>
          </p:nvSpPr>
          <p:spPr>
            <a:xfrm>
              <a:off x="1639118" y="2159186"/>
              <a:ext cx="88707" cy="607764"/>
            </a:xfrm>
            <a:custGeom>
              <a:avLst/>
              <a:gdLst/>
              <a:ahLst/>
              <a:cxnLst/>
              <a:rect l="l" t="t" r="r" b="b"/>
              <a:pathLst>
                <a:path w="2597" h="17793" extrusionOk="0">
                  <a:moveTo>
                    <a:pt x="2220" y="0"/>
                  </a:moveTo>
                  <a:lnTo>
                    <a:pt x="1308" y="1684"/>
                  </a:lnTo>
                  <a:lnTo>
                    <a:pt x="1" y="14642"/>
                  </a:lnTo>
                  <a:lnTo>
                    <a:pt x="1308" y="17793"/>
                  </a:lnTo>
                  <a:lnTo>
                    <a:pt x="2596" y="15574"/>
                  </a:lnTo>
                  <a:lnTo>
                    <a:pt x="22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8"/>
            <p:cNvSpPr/>
            <p:nvPr/>
          </p:nvSpPr>
          <p:spPr>
            <a:xfrm>
              <a:off x="1639118" y="2159186"/>
              <a:ext cx="88707" cy="607764"/>
            </a:xfrm>
            <a:custGeom>
              <a:avLst/>
              <a:gdLst/>
              <a:ahLst/>
              <a:cxnLst/>
              <a:rect l="l" t="t" r="r" b="b"/>
              <a:pathLst>
                <a:path w="2597" h="17793" fill="none" extrusionOk="0">
                  <a:moveTo>
                    <a:pt x="1308" y="1684"/>
                  </a:moveTo>
                  <a:lnTo>
                    <a:pt x="1" y="14642"/>
                  </a:lnTo>
                  <a:lnTo>
                    <a:pt x="1308" y="17793"/>
                  </a:lnTo>
                  <a:lnTo>
                    <a:pt x="2596" y="15574"/>
                  </a:lnTo>
                  <a:lnTo>
                    <a:pt x="22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1635736" y="2155770"/>
              <a:ext cx="96153" cy="615245"/>
            </a:xfrm>
            <a:custGeom>
              <a:avLst/>
              <a:gdLst/>
              <a:ahLst/>
              <a:cxnLst/>
              <a:rect l="l" t="t" r="r" b="b"/>
              <a:pathLst>
                <a:path w="2815" h="18012" extrusionOk="0">
                  <a:moveTo>
                    <a:pt x="2279" y="1"/>
                  </a:moveTo>
                  <a:lnTo>
                    <a:pt x="2240" y="41"/>
                  </a:lnTo>
                  <a:lnTo>
                    <a:pt x="2220" y="60"/>
                  </a:lnTo>
                  <a:lnTo>
                    <a:pt x="2220" y="120"/>
                  </a:lnTo>
                  <a:lnTo>
                    <a:pt x="2577" y="15634"/>
                  </a:lnTo>
                  <a:lnTo>
                    <a:pt x="1427" y="17635"/>
                  </a:lnTo>
                  <a:lnTo>
                    <a:pt x="219" y="14723"/>
                  </a:lnTo>
                  <a:lnTo>
                    <a:pt x="1507" y="1784"/>
                  </a:lnTo>
                  <a:lnTo>
                    <a:pt x="1507" y="1745"/>
                  </a:lnTo>
                  <a:lnTo>
                    <a:pt x="1487" y="1705"/>
                  </a:lnTo>
                  <a:lnTo>
                    <a:pt x="1447" y="1685"/>
                  </a:lnTo>
                  <a:lnTo>
                    <a:pt x="1407" y="1665"/>
                  </a:lnTo>
                  <a:lnTo>
                    <a:pt x="1368" y="1665"/>
                  </a:lnTo>
                  <a:lnTo>
                    <a:pt x="1328" y="1685"/>
                  </a:lnTo>
                  <a:lnTo>
                    <a:pt x="1308" y="1725"/>
                  </a:lnTo>
                  <a:lnTo>
                    <a:pt x="1289" y="1764"/>
                  </a:lnTo>
                  <a:lnTo>
                    <a:pt x="1" y="14723"/>
                  </a:lnTo>
                  <a:lnTo>
                    <a:pt x="1" y="14782"/>
                  </a:lnTo>
                  <a:lnTo>
                    <a:pt x="1289" y="17932"/>
                  </a:lnTo>
                  <a:lnTo>
                    <a:pt x="1328" y="17992"/>
                  </a:lnTo>
                  <a:lnTo>
                    <a:pt x="1388" y="18012"/>
                  </a:lnTo>
                  <a:lnTo>
                    <a:pt x="1407" y="18012"/>
                  </a:lnTo>
                  <a:lnTo>
                    <a:pt x="1447" y="17992"/>
                  </a:lnTo>
                  <a:lnTo>
                    <a:pt x="1507" y="17952"/>
                  </a:lnTo>
                  <a:lnTo>
                    <a:pt x="2794" y="15733"/>
                  </a:lnTo>
                  <a:lnTo>
                    <a:pt x="2814" y="15674"/>
                  </a:lnTo>
                  <a:lnTo>
                    <a:pt x="2438" y="100"/>
                  </a:lnTo>
                  <a:lnTo>
                    <a:pt x="2438" y="60"/>
                  </a:lnTo>
                  <a:lnTo>
                    <a:pt x="2398" y="21"/>
                  </a:lnTo>
                  <a:lnTo>
                    <a:pt x="23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1144352" y="1810589"/>
              <a:ext cx="1303553" cy="846696"/>
            </a:xfrm>
            <a:custGeom>
              <a:avLst/>
              <a:gdLst/>
              <a:ahLst/>
              <a:cxnLst/>
              <a:rect l="l" t="t" r="r" b="b"/>
              <a:pathLst>
                <a:path w="38163" h="24788" extrusionOk="0">
                  <a:moveTo>
                    <a:pt x="5846" y="1"/>
                  </a:moveTo>
                  <a:lnTo>
                    <a:pt x="5806" y="21"/>
                  </a:lnTo>
                  <a:lnTo>
                    <a:pt x="5727" y="80"/>
                  </a:lnTo>
                  <a:lnTo>
                    <a:pt x="5668" y="179"/>
                  </a:lnTo>
                  <a:lnTo>
                    <a:pt x="5608" y="318"/>
                  </a:lnTo>
                  <a:lnTo>
                    <a:pt x="5470" y="655"/>
                  </a:lnTo>
                  <a:lnTo>
                    <a:pt x="5331" y="1111"/>
                  </a:lnTo>
                  <a:lnTo>
                    <a:pt x="5172" y="1645"/>
                  </a:lnTo>
                  <a:lnTo>
                    <a:pt x="5014" y="2280"/>
                  </a:lnTo>
                  <a:lnTo>
                    <a:pt x="4677" y="3686"/>
                  </a:lnTo>
                  <a:lnTo>
                    <a:pt x="4340" y="5232"/>
                  </a:lnTo>
                  <a:lnTo>
                    <a:pt x="4023" y="6797"/>
                  </a:lnTo>
                  <a:lnTo>
                    <a:pt x="3706" y="8283"/>
                  </a:lnTo>
                  <a:lnTo>
                    <a:pt x="3429" y="9571"/>
                  </a:lnTo>
                  <a:lnTo>
                    <a:pt x="3270" y="10185"/>
                  </a:lnTo>
                  <a:lnTo>
                    <a:pt x="3072" y="10879"/>
                  </a:lnTo>
                  <a:lnTo>
                    <a:pt x="2597" y="12444"/>
                  </a:lnTo>
                  <a:lnTo>
                    <a:pt x="2022" y="14168"/>
                  </a:lnTo>
                  <a:lnTo>
                    <a:pt x="1428" y="15892"/>
                  </a:lnTo>
                  <a:lnTo>
                    <a:pt x="893" y="17516"/>
                  </a:lnTo>
                  <a:lnTo>
                    <a:pt x="417" y="18903"/>
                  </a:lnTo>
                  <a:lnTo>
                    <a:pt x="120" y="19894"/>
                  </a:lnTo>
                  <a:lnTo>
                    <a:pt x="21" y="20231"/>
                  </a:lnTo>
                  <a:lnTo>
                    <a:pt x="1" y="20409"/>
                  </a:lnTo>
                  <a:lnTo>
                    <a:pt x="21" y="20528"/>
                  </a:lnTo>
                  <a:lnTo>
                    <a:pt x="60" y="20627"/>
                  </a:lnTo>
                  <a:lnTo>
                    <a:pt x="120" y="20726"/>
                  </a:lnTo>
                  <a:lnTo>
                    <a:pt x="199" y="20825"/>
                  </a:lnTo>
                  <a:lnTo>
                    <a:pt x="377" y="21003"/>
                  </a:lnTo>
                  <a:lnTo>
                    <a:pt x="576" y="21162"/>
                  </a:lnTo>
                  <a:lnTo>
                    <a:pt x="794" y="21301"/>
                  </a:lnTo>
                  <a:lnTo>
                    <a:pt x="1011" y="21420"/>
                  </a:lnTo>
                  <a:lnTo>
                    <a:pt x="1210" y="21499"/>
                  </a:lnTo>
                  <a:lnTo>
                    <a:pt x="1348" y="21558"/>
                  </a:lnTo>
                  <a:lnTo>
                    <a:pt x="2973" y="22093"/>
                  </a:lnTo>
                  <a:lnTo>
                    <a:pt x="6322" y="23183"/>
                  </a:lnTo>
                  <a:lnTo>
                    <a:pt x="8125" y="23758"/>
                  </a:lnTo>
                  <a:lnTo>
                    <a:pt x="9749" y="24273"/>
                  </a:lnTo>
                  <a:lnTo>
                    <a:pt x="10978" y="24629"/>
                  </a:lnTo>
                  <a:lnTo>
                    <a:pt x="11374" y="24728"/>
                  </a:lnTo>
                  <a:lnTo>
                    <a:pt x="11612" y="24768"/>
                  </a:lnTo>
                  <a:lnTo>
                    <a:pt x="11731" y="24788"/>
                  </a:lnTo>
                  <a:lnTo>
                    <a:pt x="11850" y="24768"/>
                  </a:lnTo>
                  <a:lnTo>
                    <a:pt x="12068" y="24728"/>
                  </a:lnTo>
                  <a:lnTo>
                    <a:pt x="12246" y="24649"/>
                  </a:lnTo>
                  <a:lnTo>
                    <a:pt x="12385" y="24530"/>
                  </a:lnTo>
                  <a:lnTo>
                    <a:pt x="12503" y="24411"/>
                  </a:lnTo>
                  <a:lnTo>
                    <a:pt x="12602" y="24273"/>
                  </a:lnTo>
                  <a:lnTo>
                    <a:pt x="12662" y="24154"/>
                  </a:lnTo>
                  <a:lnTo>
                    <a:pt x="12702" y="24035"/>
                  </a:lnTo>
                  <a:lnTo>
                    <a:pt x="12781" y="23460"/>
                  </a:lnTo>
                  <a:lnTo>
                    <a:pt x="12820" y="23183"/>
                  </a:lnTo>
                  <a:lnTo>
                    <a:pt x="12860" y="23064"/>
                  </a:lnTo>
                  <a:lnTo>
                    <a:pt x="12900" y="22985"/>
                  </a:lnTo>
                  <a:lnTo>
                    <a:pt x="13613" y="21558"/>
                  </a:lnTo>
                  <a:lnTo>
                    <a:pt x="15079" y="18566"/>
                  </a:lnTo>
                  <a:lnTo>
                    <a:pt x="17199" y="14267"/>
                  </a:lnTo>
                  <a:lnTo>
                    <a:pt x="19359" y="14663"/>
                  </a:lnTo>
                  <a:lnTo>
                    <a:pt x="24154" y="15495"/>
                  </a:lnTo>
                  <a:lnTo>
                    <a:pt x="26710" y="15931"/>
                  </a:lnTo>
                  <a:lnTo>
                    <a:pt x="28969" y="16327"/>
                  </a:lnTo>
                  <a:lnTo>
                    <a:pt x="30593" y="16585"/>
                  </a:lnTo>
                  <a:lnTo>
                    <a:pt x="31089" y="16644"/>
                  </a:lnTo>
                  <a:lnTo>
                    <a:pt x="31287" y="16644"/>
                  </a:lnTo>
                  <a:lnTo>
                    <a:pt x="31326" y="16605"/>
                  </a:lnTo>
                  <a:lnTo>
                    <a:pt x="31406" y="16486"/>
                  </a:lnTo>
                  <a:lnTo>
                    <a:pt x="31643" y="16050"/>
                  </a:lnTo>
                  <a:lnTo>
                    <a:pt x="32456" y="14524"/>
                  </a:lnTo>
                  <a:lnTo>
                    <a:pt x="33565" y="12365"/>
                  </a:lnTo>
                  <a:lnTo>
                    <a:pt x="34814" y="9928"/>
                  </a:lnTo>
                  <a:lnTo>
                    <a:pt x="37132" y="5351"/>
                  </a:lnTo>
                  <a:lnTo>
                    <a:pt x="38162" y="3270"/>
                  </a:lnTo>
                  <a:lnTo>
                    <a:pt x="36280" y="1923"/>
                  </a:lnTo>
                  <a:lnTo>
                    <a:pt x="28394" y="10403"/>
                  </a:lnTo>
                  <a:lnTo>
                    <a:pt x="19934" y="5945"/>
                  </a:lnTo>
                  <a:lnTo>
                    <a:pt x="11751" y="1190"/>
                  </a:lnTo>
                  <a:lnTo>
                    <a:pt x="11453" y="1091"/>
                  </a:lnTo>
                  <a:lnTo>
                    <a:pt x="10661" y="912"/>
                  </a:lnTo>
                  <a:lnTo>
                    <a:pt x="8878" y="496"/>
                  </a:lnTo>
                  <a:lnTo>
                    <a:pt x="7887" y="298"/>
                  </a:lnTo>
                  <a:lnTo>
                    <a:pt x="6975" y="120"/>
                  </a:lnTo>
                  <a:lnTo>
                    <a:pt x="6262" y="21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1144352" y="1810589"/>
              <a:ext cx="1303553" cy="846696"/>
            </a:xfrm>
            <a:custGeom>
              <a:avLst/>
              <a:gdLst/>
              <a:ahLst/>
              <a:cxnLst/>
              <a:rect l="l" t="t" r="r" b="b"/>
              <a:pathLst>
                <a:path w="38163" h="24788" fill="none" extrusionOk="0">
                  <a:moveTo>
                    <a:pt x="11453" y="1091"/>
                  </a:moveTo>
                  <a:lnTo>
                    <a:pt x="11453" y="1091"/>
                  </a:lnTo>
                  <a:lnTo>
                    <a:pt x="10661" y="912"/>
                  </a:lnTo>
                  <a:lnTo>
                    <a:pt x="8878" y="496"/>
                  </a:lnTo>
                  <a:lnTo>
                    <a:pt x="7887" y="298"/>
                  </a:lnTo>
                  <a:lnTo>
                    <a:pt x="6975" y="120"/>
                  </a:lnTo>
                  <a:lnTo>
                    <a:pt x="6262" y="21"/>
                  </a:lnTo>
                  <a:lnTo>
                    <a:pt x="6024" y="1"/>
                  </a:lnTo>
                  <a:lnTo>
                    <a:pt x="5846" y="1"/>
                  </a:lnTo>
                  <a:lnTo>
                    <a:pt x="5846" y="1"/>
                  </a:lnTo>
                  <a:lnTo>
                    <a:pt x="5806" y="21"/>
                  </a:lnTo>
                  <a:lnTo>
                    <a:pt x="5727" y="80"/>
                  </a:lnTo>
                  <a:lnTo>
                    <a:pt x="5668" y="179"/>
                  </a:lnTo>
                  <a:lnTo>
                    <a:pt x="5608" y="318"/>
                  </a:lnTo>
                  <a:lnTo>
                    <a:pt x="5470" y="655"/>
                  </a:lnTo>
                  <a:lnTo>
                    <a:pt x="5331" y="1111"/>
                  </a:lnTo>
                  <a:lnTo>
                    <a:pt x="5172" y="1645"/>
                  </a:lnTo>
                  <a:lnTo>
                    <a:pt x="5014" y="2280"/>
                  </a:lnTo>
                  <a:lnTo>
                    <a:pt x="4677" y="3686"/>
                  </a:lnTo>
                  <a:lnTo>
                    <a:pt x="4340" y="5232"/>
                  </a:lnTo>
                  <a:lnTo>
                    <a:pt x="4023" y="6797"/>
                  </a:lnTo>
                  <a:lnTo>
                    <a:pt x="3706" y="8283"/>
                  </a:lnTo>
                  <a:lnTo>
                    <a:pt x="3429" y="9571"/>
                  </a:lnTo>
                  <a:lnTo>
                    <a:pt x="3429" y="9571"/>
                  </a:lnTo>
                  <a:lnTo>
                    <a:pt x="3270" y="10185"/>
                  </a:lnTo>
                  <a:lnTo>
                    <a:pt x="3072" y="10879"/>
                  </a:lnTo>
                  <a:lnTo>
                    <a:pt x="2597" y="12444"/>
                  </a:lnTo>
                  <a:lnTo>
                    <a:pt x="2022" y="14168"/>
                  </a:lnTo>
                  <a:lnTo>
                    <a:pt x="1428" y="15892"/>
                  </a:lnTo>
                  <a:lnTo>
                    <a:pt x="893" y="17516"/>
                  </a:lnTo>
                  <a:lnTo>
                    <a:pt x="417" y="18903"/>
                  </a:lnTo>
                  <a:lnTo>
                    <a:pt x="120" y="19894"/>
                  </a:lnTo>
                  <a:lnTo>
                    <a:pt x="21" y="20231"/>
                  </a:lnTo>
                  <a:lnTo>
                    <a:pt x="1" y="20409"/>
                  </a:lnTo>
                  <a:lnTo>
                    <a:pt x="1" y="20409"/>
                  </a:lnTo>
                  <a:lnTo>
                    <a:pt x="21" y="20528"/>
                  </a:lnTo>
                  <a:lnTo>
                    <a:pt x="60" y="20627"/>
                  </a:lnTo>
                  <a:lnTo>
                    <a:pt x="120" y="20726"/>
                  </a:lnTo>
                  <a:lnTo>
                    <a:pt x="199" y="20825"/>
                  </a:lnTo>
                  <a:lnTo>
                    <a:pt x="377" y="21003"/>
                  </a:lnTo>
                  <a:lnTo>
                    <a:pt x="576" y="21162"/>
                  </a:lnTo>
                  <a:lnTo>
                    <a:pt x="794" y="21301"/>
                  </a:lnTo>
                  <a:lnTo>
                    <a:pt x="1011" y="21420"/>
                  </a:lnTo>
                  <a:lnTo>
                    <a:pt x="1210" y="21499"/>
                  </a:lnTo>
                  <a:lnTo>
                    <a:pt x="1348" y="21558"/>
                  </a:lnTo>
                  <a:lnTo>
                    <a:pt x="1348" y="21558"/>
                  </a:lnTo>
                  <a:lnTo>
                    <a:pt x="2973" y="22093"/>
                  </a:lnTo>
                  <a:lnTo>
                    <a:pt x="6322" y="23183"/>
                  </a:lnTo>
                  <a:lnTo>
                    <a:pt x="8125" y="23758"/>
                  </a:lnTo>
                  <a:lnTo>
                    <a:pt x="9749" y="24273"/>
                  </a:lnTo>
                  <a:lnTo>
                    <a:pt x="10978" y="24629"/>
                  </a:lnTo>
                  <a:lnTo>
                    <a:pt x="11374" y="24728"/>
                  </a:lnTo>
                  <a:lnTo>
                    <a:pt x="11612" y="24768"/>
                  </a:lnTo>
                  <a:lnTo>
                    <a:pt x="11612" y="24768"/>
                  </a:lnTo>
                  <a:lnTo>
                    <a:pt x="11731" y="24788"/>
                  </a:lnTo>
                  <a:lnTo>
                    <a:pt x="11850" y="24768"/>
                  </a:lnTo>
                  <a:lnTo>
                    <a:pt x="12068" y="24728"/>
                  </a:lnTo>
                  <a:lnTo>
                    <a:pt x="12246" y="24649"/>
                  </a:lnTo>
                  <a:lnTo>
                    <a:pt x="12385" y="24530"/>
                  </a:lnTo>
                  <a:lnTo>
                    <a:pt x="12503" y="24411"/>
                  </a:lnTo>
                  <a:lnTo>
                    <a:pt x="12602" y="24273"/>
                  </a:lnTo>
                  <a:lnTo>
                    <a:pt x="12662" y="24154"/>
                  </a:lnTo>
                  <a:lnTo>
                    <a:pt x="12702" y="24035"/>
                  </a:lnTo>
                  <a:lnTo>
                    <a:pt x="12702" y="24035"/>
                  </a:lnTo>
                  <a:lnTo>
                    <a:pt x="12781" y="23460"/>
                  </a:lnTo>
                  <a:lnTo>
                    <a:pt x="12820" y="23183"/>
                  </a:lnTo>
                  <a:lnTo>
                    <a:pt x="12860" y="23064"/>
                  </a:lnTo>
                  <a:lnTo>
                    <a:pt x="12900" y="22985"/>
                  </a:lnTo>
                  <a:lnTo>
                    <a:pt x="12900" y="22985"/>
                  </a:lnTo>
                  <a:lnTo>
                    <a:pt x="13613" y="21558"/>
                  </a:lnTo>
                  <a:lnTo>
                    <a:pt x="15079" y="18566"/>
                  </a:lnTo>
                  <a:lnTo>
                    <a:pt x="17199" y="14267"/>
                  </a:lnTo>
                  <a:lnTo>
                    <a:pt x="17199" y="14267"/>
                  </a:lnTo>
                  <a:lnTo>
                    <a:pt x="19359" y="14663"/>
                  </a:lnTo>
                  <a:lnTo>
                    <a:pt x="24154" y="15495"/>
                  </a:lnTo>
                  <a:lnTo>
                    <a:pt x="26710" y="15931"/>
                  </a:lnTo>
                  <a:lnTo>
                    <a:pt x="28969" y="16327"/>
                  </a:lnTo>
                  <a:lnTo>
                    <a:pt x="30593" y="16585"/>
                  </a:lnTo>
                  <a:lnTo>
                    <a:pt x="31089" y="16644"/>
                  </a:lnTo>
                  <a:lnTo>
                    <a:pt x="31287" y="16644"/>
                  </a:lnTo>
                  <a:lnTo>
                    <a:pt x="31287" y="16644"/>
                  </a:lnTo>
                  <a:lnTo>
                    <a:pt x="31326" y="16605"/>
                  </a:lnTo>
                  <a:lnTo>
                    <a:pt x="31406" y="16486"/>
                  </a:lnTo>
                  <a:lnTo>
                    <a:pt x="31643" y="16050"/>
                  </a:lnTo>
                  <a:lnTo>
                    <a:pt x="32456" y="14524"/>
                  </a:lnTo>
                  <a:lnTo>
                    <a:pt x="33565" y="12365"/>
                  </a:lnTo>
                  <a:lnTo>
                    <a:pt x="34814" y="9928"/>
                  </a:lnTo>
                  <a:lnTo>
                    <a:pt x="37132" y="5351"/>
                  </a:lnTo>
                  <a:lnTo>
                    <a:pt x="38162" y="3270"/>
                  </a:lnTo>
                  <a:lnTo>
                    <a:pt x="36280" y="1923"/>
                  </a:lnTo>
                  <a:lnTo>
                    <a:pt x="28394" y="10403"/>
                  </a:lnTo>
                  <a:lnTo>
                    <a:pt x="19934" y="5945"/>
                  </a:lnTo>
                  <a:lnTo>
                    <a:pt x="11751" y="1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1140970" y="1806558"/>
              <a:ext cx="1310999" cy="854108"/>
            </a:xfrm>
            <a:custGeom>
              <a:avLst/>
              <a:gdLst/>
              <a:ahLst/>
              <a:cxnLst/>
              <a:rect l="l" t="t" r="r" b="b"/>
              <a:pathLst>
                <a:path w="38381" h="25005" extrusionOk="0">
                  <a:moveTo>
                    <a:pt x="5925" y="0"/>
                  </a:moveTo>
                  <a:lnTo>
                    <a:pt x="5846" y="40"/>
                  </a:lnTo>
                  <a:lnTo>
                    <a:pt x="5767" y="119"/>
                  </a:lnTo>
                  <a:lnTo>
                    <a:pt x="5668" y="258"/>
                  </a:lnTo>
                  <a:lnTo>
                    <a:pt x="5588" y="436"/>
                  </a:lnTo>
                  <a:lnTo>
                    <a:pt x="5489" y="674"/>
                  </a:lnTo>
                  <a:lnTo>
                    <a:pt x="5390" y="951"/>
                  </a:lnTo>
                  <a:lnTo>
                    <a:pt x="5172" y="1664"/>
                  </a:lnTo>
                  <a:lnTo>
                    <a:pt x="4935" y="2615"/>
                  </a:lnTo>
                  <a:lnTo>
                    <a:pt x="4677" y="3784"/>
                  </a:lnTo>
                  <a:lnTo>
                    <a:pt x="4360" y="5191"/>
                  </a:lnTo>
                  <a:lnTo>
                    <a:pt x="4023" y="6836"/>
                  </a:lnTo>
                  <a:lnTo>
                    <a:pt x="3706" y="8361"/>
                  </a:lnTo>
                  <a:lnTo>
                    <a:pt x="3409" y="9649"/>
                  </a:lnTo>
                  <a:lnTo>
                    <a:pt x="3250" y="10323"/>
                  </a:lnTo>
                  <a:lnTo>
                    <a:pt x="3032" y="11076"/>
                  </a:lnTo>
                  <a:lnTo>
                    <a:pt x="2775" y="11908"/>
                  </a:lnTo>
                  <a:lnTo>
                    <a:pt x="2497" y="12800"/>
                  </a:lnTo>
                  <a:lnTo>
                    <a:pt x="1883" y="14662"/>
                  </a:lnTo>
                  <a:lnTo>
                    <a:pt x="1249" y="16485"/>
                  </a:lnTo>
                  <a:lnTo>
                    <a:pt x="714" y="18090"/>
                  </a:lnTo>
                  <a:lnTo>
                    <a:pt x="318" y="19299"/>
                  </a:lnTo>
                  <a:lnTo>
                    <a:pt x="60" y="20131"/>
                  </a:lnTo>
                  <a:lnTo>
                    <a:pt x="1" y="20388"/>
                  </a:lnTo>
                  <a:lnTo>
                    <a:pt x="1" y="20547"/>
                  </a:lnTo>
                  <a:lnTo>
                    <a:pt x="21" y="20686"/>
                  </a:lnTo>
                  <a:lnTo>
                    <a:pt x="80" y="20824"/>
                  </a:lnTo>
                  <a:lnTo>
                    <a:pt x="140" y="20943"/>
                  </a:lnTo>
                  <a:lnTo>
                    <a:pt x="239" y="21062"/>
                  </a:lnTo>
                  <a:lnTo>
                    <a:pt x="358" y="21161"/>
                  </a:lnTo>
                  <a:lnTo>
                    <a:pt x="457" y="21260"/>
                  </a:lnTo>
                  <a:lnTo>
                    <a:pt x="714" y="21439"/>
                  </a:lnTo>
                  <a:lnTo>
                    <a:pt x="972" y="21597"/>
                  </a:lnTo>
                  <a:lnTo>
                    <a:pt x="1190" y="21696"/>
                  </a:lnTo>
                  <a:lnTo>
                    <a:pt x="1408" y="21775"/>
                  </a:lnTo>
                  <a:lnTo>
                    <a:pt x="2953" y="22290"/>
                  </a:lnTo>
                  <a:lnTo>
                    <a:pt x="6321" y="23380"/>
                  </a:lnTo>
                  <a:lnTo>
                    <a:pt x="8144" y="23975"/>
                  </a:lnTo>
                  <a:lnTo>
                    <a:pt x="9789" y="24490"/>
                  </a:lnTo>
                  <a:lnTo>
                    <a:pt x="11057" y="24846"/>
                  </a:lnTo>
                  <a:lnTo>
                    <a:pt x="11453" y="24965"/>
                  </a:lnTo>
                  <a:lnTo>
                    <a:pt x="11691" y="25005"/>
                  </a:lnTo>
                  <a:lnTo>
                    <a:pt x="11790" y="25005"/>
                  </a:lnTo>
                  <a:lnTo>
                    <a:pt x="12028" y="24985"/>
                  </a:lnTo>
                  <a:lnTo>
                    <a:pt x="12246" y="24926"/>
                  </a:lnTo>
                  <a:lnTo>
                    <a:pt x="12424" y="24846"/>
                  </a:lnTo>
                  <a:lnTo>
                    <a:pt x="12583" y="24728"/>
                  </a:lnTo>
                  <a:lnTo>
                    <a:pt x="12701" y="24589"/>
                  </a:lnTo>
                  <a:lnTo>
                    <a:pt x="12801" y="24450"/>
                  </a:lnTo>
                  <a:lnTo>
                    <a:pt x="12860" y="24311"/>
                  </a:lnTo>
                  <a:lnTo>
                    <a:pt x="12900" y="24173"/>
                  </a:lnTo>
                  <a:lnTo>
                    <a:pt x="12939" y="23876"/>
                  </a:lnTo>
                  <a:lnTo>
                    <a:pt x="12999" y="23460"/>
                  </a:lnTo>
                  <a:lnTo>
                    <a:pt x="13038" y="23281"/>
                  </a:lnTo>
                  <a:lnTo>
                    <a:pt x="13078" y="23182"/>
                  </a:lnTo>
                  <a:lnTo>
                    <a:pt x="13712" y="21914"/>
                  </a:lnTo>
                  <a:lnTo>
                    <a:pt x="15040" y="19219"/>
                  </a:lnTo>
                  <a:lnTo>
                    <a:pt x="17358" y="14504"/>
                  </a:lnTo>
                  <a:lnTo>
                    <a:pt x="21301" y="15217"/>
                  </a:lnTo>
                  <a:lnTo>
                    <a:pt x="25878" y="16010"/>
                  </a:lnTo>
                  <a:lnTo>
                    <a:pt x="27978" y="16366"/>
                  </a:lnTo>
                  <a:lnTo>
                    <a:pt x="29702" y="16644"/>
                  </a:lnTo>
                  <a:lnTo>
                    <a:pt x="30910" y="16822"/>
                  </a:lnTo>
                  <a:lnTo>
                    <a:pt x="31267" y="16862"/>
                  </a:lnTo>
                  <a:lnTo>
                    <a:pt x="31425" y="16862"/>
                  </a:lnTo>
                  <a:lnTo>
                    <a:pt x="31445" y="16842"/>
                  </a:lnTo>
                  <a:lnTo>
                    <a:pt x="31505" y="16762"/>
                  </a:lnTo>
                  <a:lnTo>
                    <a:pt x="31683" y="16465"/>
                  </a:lnTo>
                  <a:lnTo>
                    <a:pt x="32258" y="15435"/>
                  </a:lnTo>
                  <a:lnTo>
                    <a:pt x="33070" y="13889"/>
                  </a:lnTo>
                  <a:lnTo>
                    <a:pt x="34061" y="11987"/>
                  </a:lnTo>
                  <a:lnTo>
                    <a:pt x="36260" y="7628"/>
                  </a:lnTo>
                  <a:lnTo>
                    <a:pt x="38360" y="3428"/>
                  </a:lnTo>
                  <a:lnTo>
                    <a:pt x="38380" y="3388"/>
                  </a:lnTo>
                  <a:lnTo>
                    <a:pt x="38380" y="3368"/>
                  </a:lnTo>
                  <a:lnTo>
                    <a:pt x="38360" y="3329"/>
                  </a:lnTo>
                  <a:lnTo>
                    <a:pt x="38321" y="3289"/>
                  </a:lnTo>
                  <a:lnTo>
                    <a:pt x="36438" y="1962"/>
                  </a:lnTo>
                  <a:lnTo>
                    <a:pt x="36418" y="1942"/>
                  </a:lnTo>
                  <a:lnTo>
                    <a:pt x="36339" y="1942"/>
                  </a:lnTo>
                  <a:lnTo>
                    <a:pt x="36300" y="1981"/>
                  </a:lnTo>
                  <a:lnTo>
                    <a:pt x="28473" y="10382"/>
                  </a:lnTo>
                  <a:lnTo>
                    <a:pt x="20092" y="5964"/>
                  </a:lnTo>
                  <a:lnTo>
                    <a:pt x="11909" y="1209"/>
                  </a:lnTo>
                  <a:lnTo>
                    <a:pt x="11869" y="1189"/>
                  </a:lnTo>
                  <a:lnTo>
                    <a:pt x="11830" y="1189"/>
                  </a:lnTo>
                  <a:lnTo>
                    <a:pt x="11790" y="1209"/>
                  </a:lnTo>
                  <a:lnTo>
                    <a:pt x="11750" y="1248"/>
                  </a:lnTo>
                  <a:lnTo>
                    <a:pt x="11731" y="1288"/>
                  </a:lnTo>
                  <a:lnTo>
                    <a:pt x="11750" y="1328"/>
                  </a:lnTo>
                  <a:lnTo>
                    <a:pt x="11770" y="1367"/>
                  </a:lnTo>
                  <a:lnTo>
                    <a:pt x="11790" y="1407"/>
                  </a:lnTo>
                  <a:lnTo>
                    <a:pt x="19973" y="6162"/>
                  </a:lnTo>
                  <a:lnTo>
                    <a:pt x="28453" y="10620"/>
                  </a:lnTo>
                  <a:lnTo>
                    <a:pt x="28493" y="10640"/>
                  </a:lnTo>
                  <a:lnTo>
                    <a:pt x="28513" y="10640"/>
                  </a:lnTo>
                  <a:lnTo>
                    <a:pt x="28552" y="10620"/>
                  </a:lnTo>
                  <a:lnTo>
                    <a:pt x="28592" y="10600"/>
                  </a:lnTo>
                  <a:lnTo>
                    <a:pt x="36399" y="2199"/>
                  </a:lnTo>
                  <a:lnTo>
                    <a:pt x="38122" y="3428"/>
                  </a:lnTo>
                  <a:lnTo>
                    <a:pt x="36042" y="7569"/>
                  </a:lnTo>
                  <a:lnTo>
                    <a:pt x="33922" y="11750"/>
                  </a:lnTo>
                  <a:lnTo>
                    <a:pt x="32198" y="15078"/>
                  </a:lnTo>
                  <a:lnTo>
                    <a:pt x="31624" y="16148"/>
                  </a:lnTo>
                  <a:lnTo>
                    <a:pt x="31445" y="16485"/>
                  </a:lnTo>
                  <a:lnTo>
                    <a:pt x="31326" y="16663"/>
                  </a:lnTo>
                  <a:lnTo>
                    <a:pt x="30752" y="16584"/>
                  </a:lnTo>
                  <a:lnTo>
                    <a:pt x="29622" y="16406"/>
                  </a:lnTo>
                  <a:lnTo>
                    <a:pt x="26076" y="15811"/>
                  </a:lnTo>
                  <a:lnTo>
                    <a:pt x="21677" y="15058"/>
                  </a:lnTo>
                  <a:lnTo>
                    <a:pt x="17318" y="14286"/>
                  </a:lnTo>
                  <a:lnTo>
                    <a:pt x="17259" y="14286"/>
                  </a:lnTo>
                  <a:lnTo>
                    <a:pt x="17199" y="14345"/>
                  </a:lnTo>
                  <a:lnTo>
                    <a:pt x="14544" y="19735"/>
                  </a:lnTo>
                  <a:lnTo>
                    <a:pt x="13415" y="22033"/>
                  </a:lnTo>
                  <a:lnTo>
                    <a:pt x="12900" y="23043"/>
                  </a:lnTo>
                  <a:lnTo>
                    <a:pt x="12840" y="23162"/>
                  </a:lnTo>
                  <a:lnTo>
                    <a:pt x="12801" y="23341"/>
                  </a:lnTo>
                  <a:lnTo>
                    <a:pt x="12721" y="23856"/>
                  </a:lnTo>
                  <a:lnTo>
                    <a:pt x="12682" y="24133"/>
                  </a:lnTo>
                  <a:lnTo>
                    <a:pt x="12662" y="24232"/>
                  </a:lnTo>
                  <a:lnTo>
                    <a:pt x="12602" y="24331"/>
                  </a:lnTo>
                  <a:lnTo>
                    <a:pt x="12523" y="24450"/>
                  </a:lnTo>
                  <a:lnTo>
                    <a:pt x="12424" y="24569"/>
                  </a:lnTo>
                  <a:lnTo>
                    <a:pt x="12285" y="24668"/>
                  </a:lnTo>
                  <a:lnTo>
                    <a:pt x="12127" y="24728"/>
                  </a:lnTo>
                  <a:lnTo>
                    <a:pt x="11929" y="24787"/>
                  </a:lnTo>
                  <a:lnTo>
                    <a:pt x="11711" y="24787"/>
                  </a:lnTo>
                  <a:lnTo>
                    <a:pt x="11513" y="24747"/>
                  </a:lnTo>
                  <a:lnTo>
                    <a:pt x="11156" y="24648"/>
                  </a:lnTo>
                  <a:lnTo>
                    <a:pt x="10066" y="24331"/>
                  </a:lnTo>
                  <a:lnTo>
                    <a:pt x="8620" y="23876"/>
                  </a:lnTo>
                  <a:lnTo>
                    <a:pt x="6956" y="23360"/>
                  </a:lnTo>
                  <a:lnTo>
                    <a:pt x="3647" y="22290"/>
                  </a:lnTo>
                  <a:lnTo>
                    <a:pt x="1487" y="21577"/>
                  </a:lnTo>
                  <a:lnTo>
                    <a:pt x="1309" y="21498"/>
                  </a:lnTo>
                  <a:lnTo>
                    <a:pt x="1110" y="21419"/>
                  </a:lnTo>
                  <a:lnTo>
                    <a:pt x="912" y="21300"/>
                  </a:lnTo>
                  <a:lnTo>
                    <a:pt x="714" y="21181"/>
                  </a:lnTo>
                  <a:lnTo>
                    <a:pt x="536" y="21042"/>
                  </a:lnTo>
                  <a:lnTo>
                    <a:pt x="377" y="20864"/>
                  </a:lnTo>
                  <a:lnTo>
                    <a:pt x="318" y="20785"/>
                  </a:lnTo>
                  <a:lnTo>
                    <a:pt x="258" y="20705"/>
                  </a:lnTo>
                  <a:lnTo>
                    <a:pt x="239" y="20606"/>
                  </a:lnTo>
                  <a:lnTo>
                    <a:pt x="219" y="20527"/>
                  </a:lnTo>
                  <a:lnTo>
                    <a:pt x="239" y="20369"/>
                  </a:lnTo>
                  <a:lnTo>
                    <a:pt x="318" y="20071"/>
                  </a:lnTo>
                  <a:lnTo>
                    <a:pt x="595" y="19160"/>
                  </a:lnTo>
                  <a:lnTo>
                    <a:pt x="992" y="17951"/>
                  </a:lnTo>
                  <a:lnTo>
                    <a:pt x="1467" y="16564"/>
                  </a:lnTo>
                  <a:lnTo>
                    <a:pt x="2081" y="14741"/>
                  </a:lnTo>
                  <a:lnTo>
                    <a:pt x="2715" y="12879"/>
                  </a:lnTo>
                  <a:lnTo>
                    <a:pt x="2993" y="11968"/>
                  </a:lnTo>
                  <a:lnTo>
                    <a:pt x="3250" y="11135"/>
                  </a:lnTo>
                  <a:lnTo>
                    <a:pt x="3468" y="10363"/>
                  </a:lnTo>
                  <a:lnTo>
                    <a:pt x="3627" y="9709"/>
                  </a:lnTo>
                  <a:lnTo>
                    <a:pt x="3924" y="8401"/>
                  </a:lnTo>
                  <a:lnTo>
                    <a:pt x="4241" y="6895"/>
                  </a:lnTo>
                  <a:lnTo>
                    <a:pt x="4677" y="4775"/>
                  </a:lnTo>
                  <a:lnTo>
                    <a:pt x="4915" y="3685"/>
                  </a:lnTo>
                  <a:lnTo>
                    <a:pt x="5152" y="2635"/>
                  </a:lnTo>
                  <a:lnTo>
                    <a:pt x="5390" y="1704"/>
                  </a:lnTo>
                  <a:lnTo>
                    <a:pt x="5608" y="971"/>
                  </a:lnTo>
                  <a:lnTo>
                    <a:pt x="5707" y="674"/>
                  </a:lnTo>
                  <a:lnTo>
                    <a:pt x="5806" y="456"/>
                  </a:lnTo>
                  <a:lnTo>
                    <a:pt x="5886" y="297"/>
                  </a:lnTo>
                  <a:lnTo>
                    <a:pt x="5925" y="258"/>
                  </a:lnTo>
                  <a:lnTo>
                    <a:pt x="5965" y="218"/>
                  </a:lnTo>
                  <a:lnTo>
                    <a:pt x="6104" y="218"/>
                  </a:lnTo>
                  <a:lnTo>
                    <a:pt x="6282" y="238"/>
                  </a:lnTo>
                  <a:lnTo>
                    <a:pt x="6837" y="317"/>
                  </a:lnTo>
                  <a:lnTo>
                    <a:pt x="7570" y="456"/>
                  </a:lnTo>
                  <a:lnTo>
                    <a:pt x="8402" y="614"/>
                  </a:lnTo>
                  <a:lnTo>
                    <a:pt x="10146" y="991"/>
                  </a:lnTo>
                  <a:lnTo>
                    <a:pt x="11532" y="1308"/>
                  </a:lnTo>
                  <a:lnTo>
                    <a:pt x="11612" y="1308"/>
                  </a:lnTo>
                  <a:lnTo>
                    <a:pt x="11651" y="1268"/>
                  </a:lnTo>
                  <a:lnTo>
                    <a:pt x="11651" y="1229"/>
                  </a:lnTo>
                  <a:lnTo>
                    <a:pt x="11671" y="1189"/>
                  </a:lnTo>
                  <a:lnTo>
                    <a:pt x="11651" y="1149"/>
                  </a:lnTo>
                  <a:lnTo>
                    <a:pt x="11612" y="1110"/>
                  </a:lnTo>
                  <a:lnTo>
                    <a:pt x="11572" y="1090"/>
                  </a:lnTo>
                  <a:lnTo>
                    <a:pt x="10562" y="852"/>
                  </a:lnTo>
                  <a:lnTo>
                    <a:pt x="8798" y="476"/>
                  </a:lnTo>
                  <a:lnTo>
                    <a:pt x="7847" y="277"/>
                  </a:lnTo>
                  <a:lnTo>
                    <a:pt x="6995" y="119"/>
                  </a:lnTo>
                  <a:lnTo>
                    <a:pt x="6321" y="20"/>
                  </a:lnTo>
                  <a:lnTo>
                    <a:pt x="60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1603250" y="2287762"/>
              <a:ext cx="132702" cy="14244"/>
            </a:xfrm>
            <a:custGeom>
              <a:avLst/>
              <a:gdLst/>
              <a:ahLst/>
              <a:cxnLst/>
              <a:rect l="l" t="t" r="r" b="b"/>
              <a:pathLst>
                <a:path w="3885" h="417" extrusionOk="0">
                  <a:moveTo>
                    <a:pt x="60" y="1"/>
                  </a:moveTo>
                  <a:lnTo>
                    <a:pt x="20" y="20"/>
                  </a:lnTo>
                  <a:lnTo>
                    <a:pt x="1" y="60"/>
                  </a:lnTo>
                  <a:lnTo>
                    <a:pt x="1" y="100"/>
                  </a:lnTo>
                  <a:lnTo>
                    <a:pt x="1" y="139"/>
                  </a:lnTo>
                  <a:lnTo>
                    <a:pt x="20" y="179"/>
                  </a:lnTo>
                  <a:lnTo>
                    <a:pt x="60" y="199"/>
                  </a:lnTo>
                  <a:lnTo>
                    <a:pt x="100" y="219"/>
                  </a:lnTo>
                  <a:lnTo>
                    <a:pt x="3765" y="417"/>
                  </a:lnTo>
                  <a:lnTo>
                    <a:pt x="3805" y="397"/>
                  </a:lnTo>
                  <a:lnTo>
                    <a:pt x="3845" y="377"/>
                  </a:lnTo>
                  <a:lnTo>
                    <a:pt x="3864" y="357"/>
                  </a:lnTo>
                  <a:lnTo>
                    <a:pt x="3884" y="298"/>
                  </a:lnTo>
                  <a:lnTo>
                    <a:pt x="3864" y="258"/>
                  </a:lnTo>
                  <a:lnTo>
                    <a:pt x="3845" y="219"/>
                  </a:lnTo>
                  <a:lnTo>
                    <a:pt x="3825" y="199"/>
                  </a:lnTo>
                  <a:lnTo>
                    <a:pt x="3785" y="19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1377866" y="2310785"/>
              <a:ext cx="288358" cy="53491"/>
            </a:xfrm>
            <a:custGeom>
              <a:avLst/>
              <a:gdLst/>
              <a:ahLst/>
              <a:cxnLst/>
              <a:rect l="l" t="t" r="r" b="b"/>
              <a:pathLst>
                <a:path w="8442" h="1566" extrusionOk="0">
                  <a:moveTo>
                    <a:pt x="8322" y="0"/>
                  </a:moveTo>
                  <a:lnTo>
                    <a:pt x="100" y="1348"/>
                  </a:lnTo>
                  <a:lnTo>
                    <a:pt x="40" y="1367"/>
                  </a:lnTo>
                  <a:lnTo>
                    <a:pt x="21" y="1387"/>
                  </a:lnTo>
                  <a:lnTo>
                    <a:pt x="1" y="1427"/>
                  </a:lnTo>
                  <a:lnTo>
                    <a:pt x="1" y="1486"/>
                  </a:lnTo>
                  <a:lnTo>
                    <a:pt x="21" y="1526"/>
                  </a:lnTo>
                  <a:lnTo>
                    <a:pt x="40" y="1546"/>
                  </a:lnTo>
                  <a:lnTo>
                    <a:pt x="60" y="1566"/>
                  </a:lnTo>
                  <a:lnTo>
                    <a:pt x="120" y="1566"/>
                  </a:lnTo>
                  <a:lnTo>
                    <a:pt x="8362" y="238"/>
                  </a:lnTo>
                  <a:lnTo>
                    <a:pt x="8402" y="218"/>
                  </a:lnTo>
                  <a:lnTo>
                    <a:pt x="8422" y="179"/>
                  </a:lnTo>
                  <a:lnTo>
                    <a:pt x="8441" y="139"/>
                  </a:lnTo>
                  <a:lnTo>
                    <a:pt x="8441" y="99"/>
                  </a:lnTo>
                  <a:lnTo>
                    <a:pt x="8441" y="60"/>
                  </a:lnTo>
                  <a:lnTo>
                    <a:pt x="8402" y="20"/>
                  </a:lnTo>
                  <a:lnTo>
                    <a:pt x="8362" y="20"/>
                  </a:lnTo>
                  <a:lnTo>
                    <a:pt x="83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1677718" y="2306037"/>
              <a:ext cx="18957" cy="9496"/>
            </a:xfrm>
            <a:custGeom>
              <a:avLst/>
              <a:gdLst/>
              <a:ahLst/>
              <a:cxnLst/>
              <a:rect l="l" t="t" r="r" b="b"/>
              <a:pathLst>
                <a:path w="555" h="278" extrusionOk="0">
                  <a:moveTo>
                    <a:pt x="436" y="1"/>
                  </a:moveTo>
                  <a:lnTo>
                    <a:pt x="79" y="60"/>
                  </a:lnTo>
                  <a:lnTo>
                    <a:pt x="40" y="80"/>
                  </a:lnTo>
                  <a:lnTo>
                    <a:pt x="20" y="100"/>
                  </a:lnTo>
                  <a:lnTo>
                    <a:pt x="0" y="139"/>
                  </a:lnTo>
                  <a:lnTo>
                    <a:pt x="0" y="179"/>
                  </a:lnTo>
                  <a:lnTo>
                    <a:pt x="0" y="219"/>
                  </a:lnTo>
                  <a:lnTo>
                    <a:pt x="40" y="258"/>
                  </a:lnTo>
                  <a:lnTo>
                    <a:pt x="60" y="278"/>
                  </a:lnTo>
                  <a:lnTo>
                    <a:pt x="119" y="278"/>
                  </a:lnTo>
                  <a:lnTo>
                    <a:pt x="476" y="219"/>
                  </a:lnTo>
                  <a:lnTo>
                    <a:pt x="515" y="199"/>
                  </a:lnTo>
                  <a:lnTo>
                    <a:pt x="535" y="179"/>
                  </a:lnTo>
                  <a:lnTo>
                    <a:pt x="555" y="139"/>
                  </a:lnTo>
                  <a:lnTo>
                    <a:pt x="555" y="100"/>
                  </a:lnTo>
                  <a:lnTo>
                    <a:pt x="535" y="60"/>
                  </a:lnTo>
                  <a:lnTo>
                    <a:pt x="515" y="20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1419848" y="2448857"/>
              <a:ext cx="47411" cy="22373"/>
            </a:xfrm>
            <a:custGeom>
              <a:avLst/>
              <a:gdLst/>
              <a:ahLst/>
              <a:cxnLst/>
              <a:rect l="l" t="t" r="r" b="b"/>
              <a:pathLst>
                <a:path w="1388" h="655" extrusionOk="0">
                  <a:moveTo>
                    <a:pt x="1268" y="0"/>
                  </a:moveTo>
                  <a:lnTo>
                    <a:pt x="1229" y="20"/>
                  </a:lnTo>
                  <a:lnTo>
                    <a:pt x="614" y="258"/>
                  </a:lnTo>
                  <a:lnTo>
                    <a:pt x="79" y="436"/>
                  </a:lnTo>
                  <a:lnTo>
                    <a:pt x="40" y="456"/>
                  </a:lnTo>
                  <a:lnTo>
                    <a:pt x="20" y="496"/>
                  </a:lnTo>
                  <a:lnTo>
                    <a:pt x="0" y="535"/>
                  </a:lnTo>
                  <a:lnTo>
                    <a:pt x="20" y="575"/>
                  </a:lnTo>
                  <a:lnTo>
                    <a:pt x="20" y="615"/>
                  </a:lnTo>
                  <a:lnTo>
                    <a:pt x="60" y="634"/>
                  </a:lnTo>
                  <a:lnTo>
                    <a:pt x="119" y="654"/>
                  </a:lnTo>
                  <a:lnTo>
                    <a:pt x="159" y="654"/>
                  </a:lnTo>
                  <a:lnTo>
                    <a:pt x="694" y="476"/>
                  </a:lnTo>
                  <a:lnTo>
                    <a:pt x="1308" y="218"/>
                  </a:lnTo>
                  <a:lnTo>
                    <a:pt x="1347" y="198"/>
                  </a:lnTo>
                  <a:lnTo>
                    <a:pt x="1367" y="159"/>
                  </a:lnTo>
                  <a:lnTo>
                    <a:pt x="1387" y="119"/>
                  </a:lnTo>
                  <a:lnTo>
                    <a:pt x="1367" y="80"/>
                  </a:lnTo>
                  <a:lnTo>
                    <a:pt x="1347" y="40"/>
                  </a:lnTo>
                  <a:lnTo>
                    <a:pt x="1308" y="20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8"/>
            <p:cNvSpPr/>
            <p:nvPr/>
          </p:nvSpPr>
          <p:spPr>
            <a:xfrm>
              <a:off x="1484136" y="2348668"/>
              <a:ext cx="170583" cy="96837"/>
            </a:xfrm>
            <a:custGeom>
              <a:avLst/>
              <a:gdLst/>
              <a:ahLst/>
              <a:cxnLst/>
              <a:rect l="l" t="t" r="r" b="b"/>
              <a:pathLst>
                <a:path w="4994" h="2835" extrusionOk="0">
                  <a:moveTo>
                    <a:pt x="4815" y="1"/>
                  </a:moveTo>
                  <a:lnTo>
                    <a:pt x="4379" y="278"/>
                  </a:lnTo>
                  <a:lnTo>
                    <a:pt x="3270" y="932"/>
                  </a:lnTo>
                  <a:lnTo>
                    <a:pt x="2537" y="1348"/>
                  </a:lnTo>
                  <a:lnTo>
                    <a:pt x="1744" y="1784"/>
                  </a:lnTo>
                  <a:lnTo>
                    <a:pt x="912" y="2220"/>
                  </a:lnTo>
                  <a:lnTo>
                    <a:pt x="80" y="2636"/>
                  </a:lnTo>
                  <a:lnTo>
                    <a:pt x="40" y="2656"/>
                  </a:lnTo>
                  <a:lnTo>
                    <a:pt x="20" y="2696"/>
                  </a:lnTo>
                  <a:lnTo>
                    <a:pt x="0" y="2735"/>
                  </a:lnTo>
                  <a:lnTo>
                    <a:pt x="20" y="2775"/>
                  </a:lnTo>
                  <a:lnTo>
                    <a:pt x="60" y="2834"/>
                  </a:lnTo>
                  <a:lnTo>
                    <a:pt x="159" y="2834"/>
                  </a:lnTo>
                  <a:lnTo>
                    <a:pt x="1011" y="2418"/>
                  </a:lnTo>
                  <a:lnTo>
                    <a:pt x="1843" y="1982"/>
                  </a:lnTo>
                  <a:lnTo>
                    <a:pt x="2636" y="1546"/>
                  </a:lnTo>
                  <a:lnTo>
                    <a:pt x="3369" y="1130"/>
                  </a:lnTo>
                  <a:lnTo>
                    <a:pt x="4498" y="476"/>
                  </a:lnTo>
                  <a:lnTo>
                    <a:pt x="4934" y="199"/>
                  </a:lnTo>
                  <a:lnTo>
                    <a:pt x="4974" y="159"/>
                  </a:lnTo>
                  <a:lnTo>
                    <a:pt x="4994" y="120"/>
                  </a:lnTo>
                  <a:lnTo>
                    <a:pt x="4994" y="80"/>
                  </a:lnTo>
                  <a:lnTo>
                    <a:pt x="4974" y="40"/>
                  </a:lnTo>
                  <a:lnTo>
                    <a:pt x="4934" y="21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8"/>
            <p:cNvSpPr/>
            <p:nvPr/>
          </p:nvSpPr>
          <p:spPr>
            <a:xfrm>
              <a:off x="2093951" y="2175412"/>
              <a:ext cx="29819" cy="63670"/>
            </a:xfrm>
            <a:custGeom>
              <a:avLst/>
              <a:gdLst/>
              <a:ahLst/>
              <a:cxnLst/>
              <a:rect l="l" t="t" r="r" b="b"/>
              <a:pathLst>
                <a:path w="873" h="1864" extrusionOk="0">
                  <a:moveTo>
                    <a:pt x="754" y="1"/>
                  </a:moveTo>
                  <a:lnTo>
                    <a:pt x="714" y="20"/>
                  </a:lnTo>
                  <a:lnTo>
                    <a:pt x="674" y="40"/>
                  </a:lnTo>
                  <a:lnTo>
                    <a:pt x="654" y="80"/>
                  </a:lnTo>
                  <a:lnTo>
                    <a:pt x="397" y="773"/>
                  </a:lnTo>
                  <a:lnTo>
                    <a:pt x="199" y="1308"/>
                  </a:lnTo>
                  <a:lnTo>
                    <a:pt x="100" y="1546"/>
                  </a:lnTo>
                  <a:lnTo>
                    <a:pt x="20" y="1705"/>
                  </a:lnTo>
                  <a:lnTo>
                    <a:pt x="1" y="1744"/>
                  </a:lnTo>
                  <a:lnTo>
                    <a:pt x="1" y="1784"/>
                  </a:lnTo>
                  <a:lnTo>
                    <a:pt x="20" y="1823"/>
                  </a:lnTo>
                  <a:lnTo>
                    <a:pt x="60" y="1843"/>
                  </a:lnTo>
                  <a:lnTo>
                    <a:pt x="100" y="1863"/>
                  </a:lnTo>
                  <a:lnTo>
                    <a:pt x="159" y="1843"/>
                  </a:lnTo>
                  <a:lnTo>
                    <a:pt x="199" y="1804"/>
                  </a:lnTo>
                  <a:lnTo>
                    <a:pt x="298" y="1645"/>
                  </a:lnTo>
                  <a:lnTo>
                    <a:pt x="397" y="1407"/>
                  </a:lnTo>
                  <a:lnTo>
                    <a:pt x="595" y="872"/>
                  </a:lnTo>
                  <a:lnTo>
                    <a:pt x="853" y="159"/>
                  </a:lnTo>
                  <a:lnTo>
                    <a:pt x="872" y="119"/>
                  </a:lnTo>
                  <a:lnTo>
                    <a:pt x="853" y="80"/>
                  </a:lnTo>
                  <a:lnTo>
                    <a:pt x="833" y="40"/>
                  </a:lnTo>
                  <a:lnTo>
                    <a:pt x="793" y="20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8"/>
            <p:cNvSpPr/>
            <p:nvPr/>
          </p:nvSpPr>
          <p:spPr>
            <a:xfrm>
              <a:off x="2339626" y="1916859"/>
              <a:ext cx="81944" cy="61620"/>
            </a:xfrm>
            <a:custGeom>
              <a:avLst/>
              <a:gdLst/>
              <a:ahLst/>
              <a:cxnLst/>
              <a:rect l="l" t="t" r="r" b="b"/>
              <a:pathLst>
                <a:path w="2399" h="1804" extrusionOk="0">
                  <a:moveTo>
                    <a:pt x="80" y="1"/>
                  </a:moveTo>
                  <a:lnTo>
                    <a:pt x="41" y="21"/>
                  </a:lnTo>
                  <a:lnTo>
                    <a:pt x="21" y="40"/>
                  </a:lnTo>
                  <a:lnTo>
                    <a:pt x="1" y="80"/>
                  </a:lnTo>
                  <a:lnTo>
                    <a:pt x="1" y="120"/>
                  </a:lnTo>
                  <a:lnTo>
                    <a:pt x="1" y="159"/>
                  </a:lnTo>
                  <a:lnTo>
                    <a:pt x="41" y="199"/>
                  </a:lnTo>
                  <a:lnTo>
                    <a:pt x="2220" y="1784"/>
                  </a:lnTo>
                  <a:lnTo>
                    <a:pt x="2280" y="1804"/>
                  </a:lnTo>
                  <a:lnTo>
                    <a:pt x="2339" y="1784"/>
                  </a:lnTo>
                  <a:lnTo>
                    <a:pt x="2379" y="1764"/>
                  </a:lnTo>
                  <a:lnTo>
                    <a:pt x="2398" y="1724"/>
                  </a:lnTo>
                  <a:lnTo>
                    <a:pt x="2398" y="1685"/>
                  </a:lnTo>
                  <a:lnTo>
                    <a:pt x="2379" y="1645"/>
                  </a:lnTo>
                  <a:lnTo>
                    <a:pt x="2359" y="1606"/>
                  </a:lnTo>
                  <a:lnTo>
                    <a:pt x="159" y="2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8"/>
            <p:cNvSpPr/>
            <p:nvPr/>
          </p:nvSpPr>
          <p:spPr>
            <a:xfrm>
              <a:off x="2379559" y="1652226"/>
              <a:ext cx="75864" cy="106298"/>
            </a:xfrm>
            <a:custGeom>
              <a:avLst/>
              <a:gdLst/>
              <a:ahLst/>
              <a:cxnLst/>
              <a:rect l="l" t="t" r="r" b="b"/>
              <a:pathLst>
                <a:path w="2221" h="3112" extrusionOk="0">
                  <a:moveTo>
                    <a:pt x="2002" y="1"/>
                  </a:moveTo>
                  <a:lnTo>
                    <a:pt x="1943" y="20"/>
                  </a:lnTo>
                  <a:lnTo>
                    <a:pt x="1745" y="100"/>
                  </a:lnTo>
                  <a:lnTo>
                    <a:pt x="1487" y="218"/>
                  </a:lnTo>
                  <a:lnTo>
                    <a:pt x="1210" y="357"/>
                  </a:lnTo>
                  <a:lnTo>
                    <a:pt x="675" y="674"/>
                  </a:lnTo>
                  <a:lnTo>
                    <a:pt x="496" y="793"/>
                  </a:lnTo>
                  <a:lnTo>
                    <a:pt x="417" y="872"/>
                  </a:lnTo>
                  <a:lnTo>
                    <a:pt x="397" y="991"/>
                  </a:lnTo>
                  <a:lnTo>
                    <a:pt x="338" y="1269"/>
                  </a:lnTo>
                  <a:lnTo>
                    <a:pt x="199" y="2022"/>
                  </a:lnTo>
                  <a:lnTo>
                    <a:pt x="1" y="3111"/>
                  </a:lnTo>
                  <a:lnTo>
                    <a:pt x="1368" y="1348"/>
                  </a:lnTo>
                  <a:lnTo>
                    <a:pt x="1705" y="1051"/>
                  </a:lnTo>
                  <a:lnTo>
                    <a:pt x="1982" y="773"/>
                  </a:lnTo>
                  <a:lnTo>
                    <a:pt x="2081" y="654"/>
                  </a:lnTo>
                  <a:lnTo>
                    <a:pt x="2161" y="535"/>
                  </a:lnTo>
                  <a:lnTo>
                    <a:pt x="2200" y="456"/>
                  </a:lnTo>
                  <a:lnTo>
                    <a:pt x="2220" y="357"/>
                  </a:lnTo>
                  <a:lnTo>
                    <a:pt x="2220" y="278"/>
                  </a:lnTo>
                  <a:lnTo>
                    <a:pt x="2220" y="218"/>
                  </a:lnTo>
                  <a:lnTo>
                    <a:pt x="2180" y="159"/>
                  </a:lnTo>
                  <a:lnTo>
                    <a:pt x="2141" y="100"/>
                  </a:lnTo>
                  <a:lnTo>
                    <a:pt x="2042" y="20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8"/>
            <p:cNvSpPr/>
            <p:nvPr/>
          </p:nvSpPr>
          <p:spPr>
            <a:xfrm>
              <a:off x="2376177" y="1648844"/>
              <a:ext cx="83276" cy="113061"/>
            </a:xfrm>
            <a:custGeom>
              <a:avLst/>
              <a:gdLst/>
              <a:ahLst/>
              <a:cxnLst/>
              <a:rect l="l" t="t" r="r" b="b"/>
              <a:pathLst>
                <a:path w="2438" h="3310" extrusionOk="0">
                  <a:moveTo>
                    <a:pt x="2101" y="218"/>
                  </a:moveTo>
                  <a:lnTo>
                    <a:pt x="2180" y="298"/>
                  </a:lnTo>
                  <a:lnTo>
                    <a:pt x="2220" y="377"/>
                  </a:lnTo>
                  <a:lnTo>
                    <a:pt x="2200" y="476"/>
                  </a:lnTo>
                  <a:lnTo>
                    <a:pt x="2161" y="595"/>
                  </a:lnTo>
                  <a:lnTo>
                    <a:pt x="2101" y="674"/>
                  </a:lnTo>
                  <a:lnTo>
                    <a:pt x="2022" y="773"/>
                  </a:lnTo>
                  <a:lnTo>
                    <a:pt x="1804" y="991"/>
                  </a:lnTo>
                  <a:lnTo>
                    <a:pt x="1388" y="1348"/>
                  </a:lnTo>
                  <a:lnTo>
                    <a:pt x="1368" y="1368"/>
                  </a:lnTo>
                  <a:lnTo>
                    <a:pt x="298" y="2774"/>
                  </a:lnTo>
                  <a:lnTo>
                    <a:pt x="496" y="1645"/>
                  </a:lnTo>
                  <a:lnTo>
                    <a:pt x="615" y="1031"/>
                  </a:lnTo>
                  <a:lnTo>
                    <a:pt x="694" y="952"/>
                  </a:lnTo>
                  <a:lnTo>
                    <a:pt x="873" y="852"/>
                  </a:lnTo>
                  <a:lnTo>
                    <a:pt x="1328" y="575"/>
                  </a:lnTo>
                  <a:lnTo>
                    <a:pt x="1804" y="337"/>
                  </a:lnTo>
                  <a:lnTo>
                    <a:pt x="1982" y="258"/>
                  </a:lnTo>
                  <a:lnTo>
                    <a:pt x="2101" y="218"/>
                  </a:lnTo>
                  <a:close/>
                  <a:moveTo>
                    <a:pt x="2121" y="0"/>
                  </a:moveTo>
                  <a:lnTo>
                    <a:pt x="1982" y="20"/>
                  </a:lnTo>
                  <a:lnTo>
                    <a:pt x="1824" y="80"/>
                  </a:lnTo>
                  <a:lnTo>
                    <a:pt x="1606" y="179"/>
                  </a:lnTo>
                  <a:lnTo>
                    <a:pt x="1110" y="436"/>
                  </a:lnTo>
                  <a:lnTo>
                    <a:pt x="655" y="714"/>
                  </a:lnTo>
                  <a:lnTo>
                    <a:pt x="496" y="833"/>
                  </a:lnTo>
                  <a:lnTo>
                    <a:pt x="417" y="912"/>
                  </a:lnTo>
                  <a:lnTo>
                    <a:pt x="338" y="1229"/>
                  </a:lnTo>
                  <a:lnTo>
                    <a:pt x="239" y="1863"/>
                  </a:lnTo>
                  <a:lnTo>
                    <a:pt x="1" y="3190"/>
                  </a:lnTo>
                  <a:lnTo>
                    <a:pt x="1" y="3230"/>
                  </a:lnTo>
                  <a:lnTo>
                    <a:pt x="21" y="3250"/>
                  </a:lnTo>
                  <a:lnTo>
                    <a:pt x="41" y="3290"/>
                  </a:lnTo>
                  <a:lnTo>
                    <a:pt x="60" y="3309"/>
                  </a:lnTo>
                  <a:lnTo>
                    <a:pt x="159" y="3309"/>
                  </a:lnTo>
                  <a:lnTo>
                    <a:pt x="199" y="3270"/>
                  </a:lnTo>
                  <a:lnTo>
                    <a:pt x="1546" y="1506"/>
                  </a:lnTo>
                  <a:lnTo>
                    <a:pt x="1943" y="1169"/>
                  </a:lnTo>
                  <a:lnTo>
                    <a:pt x="2180" y="932"/>
                  </a:lnTo>
                  <a:lnTo>
                    <a:pt x="2279" y="813"/>
                  </a:lnTo>
                  <a:lnTo>
                    <a:pt x="2359" y="694"/>
                  </a:lnTo>
                  <a:lnTo>
                    <a:pt x="2418" y="575"/>
                  </a:lnTo>
                  <a:lnTo>
                    <a:pt x="2438" y="476"/>
                  </a:lnTo>
                  <a:lnTo>
                    <a:pt x="2438" y="377"/>
                  </a:lnTo>
                  <a:lnTo>
                    <a:pt x="2418" y="278"/>
                  </a:lnTo>
                  <a:lnTo>
                    <a:pt x="2379" y="199"/>
                  </a:lnTo>
                  <a:lnTo>
                    <a:pt x="2339" y="119"/>
                  </a:lnTo>
                  <a:lnTo>
                    <a:pt x="2260" y="60"/>
                  </a:lnTo>
                  <a:lnTo>
                    <a:pt x="2200" y="20"/>
                  </a:lnTo>
                  <a:lnTo>
                    <a:pt x="21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8"/>
            <p:cNvSpPr/>
            <p:nvPr/>
          </p:nvSpPr>
          <p:spPr>
            <a:xfrm>
              <a:off x="2379559" y="1661039"/>
              <a:ext cx="170617" cy="261271"/>
            </a:xfrm>
            <a:custGeom>
              <a:avLst/>
              <a:gdLst/>
              <a:ahLst/>
              <a:cxnLst/>
              <a:rect l="l" t="t" r="r" b="b"/>
              <a:pathLst>
                <a:path w="4995" h="7649" extrusionOk="0">
                  <a:moveTo>
                    <a:pt x="2735" y="0"/>
                  </a:moveTo>
                  <a:lnTo>
                    <a:pt x="2656" y="60"/>
                  </a:lnTo>
                  <a:lnTo>
                    <a:pt x="2418" y="258"/>
                  </a:lnTo>
                  <a:lnTo>
                    <a:pt x="2121" y="515"/>
                  </a:lnTo>
                  <a:lnTo>
                    <a:pt x="1804" y="812"/>
                  </a:lnTo>
                  <a:lnTo>
                    <a:pt x="1249" y="1387"/>
                  </a:lnTo>
                  <a:lnTo>
                    <a:pt x="1011" y="1645"/>
                  </a:lnTo>
                  <a:lnTo>
                    <a:pt x="1" y="2853"/>
                  </a:lnTo>
                  <a:lnTo>
                    <a:pt x="120" y="6301"/>
                  </a:lnTo>
                  <a:lnTo>
                    <a:pt x="2002" y="7648"/>
                  </a:lnTo>
                  <a:lnTo>
                    <a:pt x="2280" y="7470"/>
                  </a:lnTo>
                  <a:lnTo>
                    <a:pt x="2894" y="7034"/>
                  </a:lnTo>
                  <a:lnTo>
                    <a:pt x="3607" y="6499"/>
                  </a:lnTo>
                  <a:lnTo>
                    <a:pt x="3944" y="6222"/>
                  </a:lnTo>
                  <a:lnTo>
                    <a:pt x="4201" y="6004"/>
                  </a:lnTo>
                  <a:lnTo>
                    <a:pt x="4301" y="5885"/>
                  </a:lnTo>
                  <a:lnTo>
                    <a:pt x="4400" y="5746"/>
                  </a:lnTo>
                  <a:lnTo>
                    <a:pt x="4479" y="5588"/>
                  </a:lnTo>
                  <a:lnTo>
                    <a:pt x="4578" y="5409"/>
                  </a:lnTo>
                  <a:lnTo>
                    <a:pt x="4717" y="5033"/>
                  </a:lnTo>
                  <a:lnTo>
                    <a:pt x="4836" y="4637"/>
                  </a:lnTo>
                  <a:lnTo>
                    <a:pt x="4935" y="4240"/>
                  </a:lnTo>
                  <a:lnTo>
                    <a:pt x="4974" y="3903"/>
                  </a:lnTo>
                  <a:lnTo>
                    <a:pt x="4994" y="3606"/>
                  </a:lnTo>
                  <a:lnTo>
                    <a:pt x="4974" y="3487"/>
                  </a:lnTo>
                  <a:lnTo>
                    <a:pt x="4954" y="3408"/>
                  </a:lnTo>
                  <a:lnTo>
                    <a:pt x="4855" y="3190"/>
                  </a:lnTo>
                  <a:lnTo>
                    <a:pt x="4677" y="2853"/>
                  </a:lnTo>
                  <a:lnTo>
                    <a:pt x="4221" y="2021"/>
                  </a:lnTo>
                  <a:lnTo>
                    <a:pt x="3567" y="931"/>
                  </a:lnTo>
                  <a:lnTo>
                    <a:pt x="3548" y="674"/>
                  </a:lnTo>
                  <a:lnTo>
                    <a:pt x="3528" y="476"/>
                  </a:lnTo>
                  <a:lnTo>
                    <a:pt x="3488" y="317"/>
                  </a:lnTo>
                  <a:lnTo>
                    <a:pt x="3449" y="258"/>
                  </a:lnTo>
                  <a:lnTo>
                    <a:pt x="3389" y="198"/>
                  </a:lnTo>
                  <a:lnTo>
                    <a:pt x="3231" y="99"/>
                  </a:lnTo>
                  <a:lnTo>
                    <a:pt x="3013" y="20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2376177" y="1656974"/>
              <a:ext cx="177380" cy="268717"/>
            </a:xfrm>
            <a:custGeom>
              <a:avLst/>
              <a:gdLst/>
              <a:ahLst/>
              <a:cxnLst/>
              <a:rect l="l" t="t" r="r" b="b"/>
              <a:pathLst>
                <a:path w="5193" h="7867" extrusionOk="0">
                  <a:moveTo>
                    <a:pt x="2914" y="218"/>
                  </a:moveTo>
                  <a:lnTo>
                    <a:pt x="2993" y="238"/>
                  </a:lnTo>
                  <a:lnTo>
                    <a:pt x="3092" y="258"/>
                  </a:lnTo>
                  <a:lnTo>
                    <a:pt x="3270" y="317"/>
                  </a:lnTo>
                  <a:lnTo>
                    <a:pt x="3409" y="396"/>
                  </a:lnTo>
                  <a:lnTo>
                    <a:pt x="3448" y="436"/>
                  </a:lnTo>
                  <a:lnTo>
                    <a:pt x="3488" y="476"/>
                  </a:lnTo>
                  <a:lnTo>
                    <a:pt x="3508" y="575"/>
                  </a:lnTo>
                  <a:lnTo>
                    <a:pt x="3528" y="733"/>
                  </a:lnTo>
                  <a:lnTo>
                    <a:pt x="3567" y="1050"/>
                  </a:lnTo>
                  <a:lnTo>
                    <a:pt x="3587" y="1110"/>
                  </a:lnTo>
                  <a:lnTo>
                    <a:pt x="4221" y="2200"/>
                  </a:lnTo>
                  <a:lnTo>
                    <a:pt x="4677" y="3032"/>
                  </a:lnTo>
                  <a:lnTo>
                    <a:pt x="4855" y="3349"/>
                  </a:lnTo>
                  <a:lnTo>
                    <a:pt x="4954" y="3567"/>
                  </a:lnTo>
                  <a:lnTo>
                    <a:pt x="4974" y="3646"/>
                  </a:lnTo>
                  <a:lnTo>
                    <a:pt x="4974" y="3745"/>
                  </a:lnTo>
                  <a:lnTo>
                    <a:pt x="4974" y="4022"/>
                  </a:lnTo>
                  <a:lnTo>
                    <a:pt x="4915" y="4359"/>
                  </a:lnTo>
                  <a:lnTo>
                    <a:pt x="4835" y="4736"/>
                  </a:lnTo>
                  <a:lnTo>
                    <a:pt x="4717" y="5112"/>
                  </a:lnTo>
                  <a:lnTo>
                    <a:pt x="4578" y="5469"/>
                  </a:lnTo>
                  <a:lnTo>
                    <a:pt x="4499" y="5647"/>
                  </a:lnTo>
                  <a:lnTo>
                    <a:pt x="4400" y="5806"/>
                  </a:lnTo>
                  <a:lnTo>
                    <a:pt x="4320" y="5925"/>
                  </a:lnTo>
                  <a:lnTo>
                    <a:pt x="4221" y="6043"/>
                  </a:lnTo>
                  <a:lnTo>
                    <a:pt x="4003" y="6242"/>
                  </a:lnTo>
                  <a:lnTo>
                    <a:pt x="3726" y="6459"/>
                  </a:lnTo>
                  <a:lnTo>
                    <a:pt x="3092" y="6935"/>
                  </a:lnTo>
                  <a:lnTo>
                    <a:pt x="2497" y="7371"/>
                  </a:lnTo>
                  <a:lnTo>
                    <a:pt x="2101" y="7629"/>
                  </a:lnTo>
                  <a:lnTo>
                    <a:pt x="338" y="6360"/>
                  </a:lnTo>
                  <a:lnTo>
                    <a:pt x="219" y="3012"/>
                  </a:lnTo>
                  <a:lnTo>
                    <a:pt x="1190" y="1843"/>
                  </a:lnTo>
                  <a:lnTo>
                    <a:pt x="1744" y="1268"/>
                  </a:lnTo>
                  <a:lnTo>
                    <a:pt x="2260" y="753"/>
                  </a:lnTo>
                  <a:lnTo>
                    <a:pt x="2676" y="377"/>
                  </a:lnTo>
                  <a:lnTo>
                    <a:pt x="2814" y="278"/>
                  </a:lnTo>
                  <a:lnTo>
                    <a:pt x="2914" y="218"/>
                  </a:lnTo>
                  <a:close/>
                  <a:moveTo>
                    <a:pt x="2914" y="0"/>
                  </a:moveTo>
                  <a:lnTo>
                    <a:pt x="2854" y="20"/>
                  </a:lnTo>
                  <a:lnTo>
                    <a:pt x="2775" y="60"/>
                  </a:lnTo>
                  <a:lnTo>
                    <a:pt x="2557" y="198"/>
                  </a:lnTo>
                  <a:lnTo>
                    <a:pt x="2319" y="396"/>
                  </a:lnTo>
                  <a:lnTo>
                    <a:pt x="2042" y="654"/>
                  </a:lnTo>
                  <a:lnTo>
                    <a:pt x="1487" y="1209"/>
                  </a:lnTo>
                  <a:lnTo>
                    <a:pt x="1031" y="1684"/>
                  </a:lnTo>
                  <a:lnTo>
                    <a:pt x="21" y="2893"/>
                  </a:lnTo>
                  <a:lnTo>
                    <a:pt x="1" y="2933"/>
                  </a:lnTo>
                  <a:lnTo>
                    <a:pt x="1" y="2972"/>
                  </a:lnTo>
                  <a:lnTo>
                    <a:pt x="120" y="6440"/>
                  </a:lnTo>
                  <a:lnTo>
                    <a:pt x="120" y="6479"/>
                  </a:lnTo>
                  <a:lnTo>
                    <a:pt x="159" y="6519"/>
                  </a:lnTo>
                  <a:lnTo>
                    <a:pt x="2042" y="7846"/>
                  </a:lnTo>
                  <a:lnTo>
                    <a:pt x="2101" y="7866"/>
                  </a:lnTo>
                  <a:lnTo>
                    <a:pt x="2161" y="7866"/>
                  </a:lnTo>
                  <a:lnTo>
                    <a:pt x="2458" y="7648"/>
                  </a:lnTo>
                  <a:lnTo>
                    <a:pt x="3092" y="7212"/>
                  </a:lnTo>
                  <a:lnTo>
                    <a:pt x="3805" y="6677"/>
                  </a:lnTo>
                  <a:lnTo>
                    <a:pt x="4122" y="6420"/>
                  </a:lnTo>
                  <a:lnTo>
                    <a:pt x="4380" y="6202"/>
                  </a:lnTo>
                  <a:lnTo>
                    <a:pt x="4479" y="6083"/>
                  </a:lnTo>
                  <a:lnTo>
                    <a:pt x="4578" y="5925"/>
                  </a:lnTo>
                  <a:lnTo>
                    <a:pt x="4677" y="5766"/>
                  </a:lnTo>
                  <a:lnTo>
                    <a:pt x="4756" y="5588"/>
                  </a:lnTo>
                  <a:lnTo>
                    <a:pt x="4915" y="5211"/>
                  </a:lnTo>
                  <a:lnTo>
                    <a:pt x="5053" y="4795"/>
                  </a:lnTo>
                  <a:lnTo>
                    <a:pt x="5133" y="4379"/>
                  </a:lnTo>
                  <a:lnTo>
                    <a:pt x="5192" y="4022"/>
                  </a:lnTo>
                  <a:lnTo>
                    <a:pt x="5192" y="3705"/>
                  </a:lnTo>
                  <a:lnTo>
                    <a:pt x="5192" y="3587"/>
                  </a:lnTo>
                  <a:lnTo>
                    <a:pt x="5152" y="3487"/>
                  </a:lnTo>
                  <a:lnTo>
                    <a:pt x="5073" y="3289"/>
                  </a:lnTo>
                  <a:lnTo>
                    <a:pt x="4915" y="2972"/>
                  </a:lnTo>
                  <a:lnTo>
                    <a:pt x="4479" y="2200"/>
                  </a:lnTo>
                  <a:lnTo>
                    <a:pt x="3785" y="1011"/>
                  </a:lnTo>
                  <a:lnTo>
                    <a:pt x="3746" y="714"/>
                  </a:lnTo>
                  <a:lnTo>
                    <a:pt x="3726" y="535"/>
                  </a:lnTo>
                  <a:lnTo>
                    <a:pt x="3686" y="396"/>
                  </a:lnTo>
                  <a:lnTo>
                    <a:pt x="3647" y="317"/>
                  </a:lnTo>
                  <a:lnTo>
                    <a:pt x="3567" y="238"/>
                  </a:lnTo>
                  <a:lnTo>
                    <a:pt x="3468" y="179"/>
                  </a:lnTo>
                  <a:lnTo>
                    <a:pt x="3369" y="119"/>
                  </a:lnTo>
                  <a:lnTo>
                    <a:pt x="3250" y="60"/>
                  </a:lnTo>
                  <a:lnTo>
                    <a:pt x="3131" y="40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2341676" y="1668486"/>
              <a:ext cx="120508" cy="43995"/>
            </a:xfrm>
            <a:custGeom>
              <a:avLst/>
              <a:gdLst/>
              <a:ahLst/>
              <a:cxnLst/>
              <a:rect l="l" t="t" r="r" b="b"/>
              <a:pathLst>
                <a:path w="3528" h="1288" extrusionOk="0">
                  <a:moveTo>
                    <a:pt x="3527" y="0"/>
                  </a:moveTo>
                  <a:lnTo>
                    <a:pt x="317" y="555"/>
                  </a:lnTo>
                  <a:lnTo>
                    <a:pt x="238" y="594"/>
                  </a:lnTo>
                  <a:lnTo>
                    <a:pt x="159" y="634"/>
                  </a:lnTo>
                  <a:lnTo>
                    <a:pt x="99" y="694"/>
                  </a:lnTo>
                  <a:lnTo>
                    <a:pt x="40" y="753"/>
                  </a:lnTo>
                  <a:lnTo>
                    <a:pt x="20" y="832"/>
                  </a:lnTo>
                  <a:lnTo>
                    <a:pt x="0" y="911"/>
                  </a:lnTo>
                  <a:lnTo>
                    <a:pt x="0" y="991"/>
                  </a:lnTo>
                  <a:lnTo>
                    <a:pt x="40" y="1070"/>
                  </a:lnTo>
                  <a:lnTo>
                    <a:pt x="99" y="1189"/>
                  </a:lnTo>
                  <a:lnTo>
                    <a:pt x="199" y="1248"/>
                  </a:lnTo>
                  <a:lnTo>
                    <a:pt x="317" y="1288"/>
                  </a:lnTo>
                  <a:lnTo>
                    <a:pt x="456" y="1288"/>
                  </a:lnTo>
                  <a:lnTo>
                    <a:pt x="2655" y="812"/>
                  </a:lnTo>
                  <a:lnTo>
                    <a:pt x="35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8"/>
            <p:cNvSpPr/>
            <p:nvPr/>
          </p:nvSpPr>
          <p:spPr>
            <a:xfrm>
              <a:off x="2338294" y="1665070"/>
              <a:ext cx="127954" cy="51475"/>
            </a:xfrm>
            <a:custGeom>
              <a:avLst/>
              <a:gdLst/>
              <a:ahLst/>
              <a:cxnLst/>
              <a:rect l="l" t="t" r="r" b="b"/>
              <a:pathLst>
                <a:path w="3746" h="1507" extrusionOk="0">
                  <a:moveTo>
                    <a:pt x="3270" y="278"/>
                  </a:moveTo>
                  <a:lnTo>
                    <a:pt x="2695" y="794"/>
                  </a:lnTo>
                  <a:lnTo>
                    <a:pt x="535" y="1289"/>
                  </a:lnTo>
                  <a:lnTo>
                    <a:pt x="436" y="1289"/>
                  </a:lnTo>
                  <a:lnTo>
                    <a:pt x="357" y="1269"/>
                  </a:lnTo>
                  <a:lnTo>
                    <a:pt x="278" y="1210"/>
                  </a:lnTo>
                  <a:lnTo>
                    <a:pt x="238" y="1130"/>
                  </a:lnTo>
                  <a:lnTo>
                    <a:pt x="218" y="1071"/>
                  </a:lnTo>
                  <a:lnTo>
                    <a:pt x="218" y="1011"/>
                  </a:lnTo>
                  <a:lnTo>
                    <a:pt x="218" y="952"/>
                  </a:lnTo>
                  <a:lnTo>
                    <a:pt x="238" y="912"/>
                  </a:lnTo>
                  <a:lnTo>
                    <a:pt x="278" y="853"/>
                  </a:lnTo>
                  <a:lnTo>
                    <a:pt x="317" y="813"/>
                  </a:lnTo>
                  <a:lnTo>
                    <a:pt x="377" y="794"/>
                  </a:lnTo>
                  <a:lnTo>
                    <a:pt x="436" y="774"/>
                  </a:lnTo>
                  <a:lnTo>
                    <a:pt x="3270" y="278"/>
                  </a:lnTo>
                  <a:close/>
                  <a:moveTo>
                    <a:pt x="3606" y="1"/>
                  </a:moveTo>
                  <a:lnTo>
                    <a:pt x="397" y="556"/>
                  </a:lnTo>
                  <a:lnTo>
                    <a:pt x="278" y="576"/>
                  </a:lnTo>
                  <a:lnTo>
                    <a:pt x="198" y="635"/>
                  </a:lnTo>
                  <a:lnTo>
                    <a:pt x="119" y="714"/>
                  </a:lnTo>
                  <a:lnTo>
                    <a:pt x="60" y="794"/>
                  </a:lnTo>
                  <a:lnTo>
                    <a:pt x="0" y="893"/>
                  </a:lnTo>
                  <a:lnTo>
                    <a:pt x="0" y="1011"/>
                  </a:lnTo>
                  <a:lnTo>
                    <a:pt x="0" y="1111"/>
                  </a:lnTo>
                  <a:lnTo>
                    <a:pt x="40" y="1210"/>
                  </a:lnTo>
                  <a:lnTo>
                    <a:pt x="99" y="1348"/>
                  </a:lnTo>
                  <a:lnTo>
                    <a:pt x="218" y="1428"/>
                  </a:lnTo>
                  <a:lnTo>
                    <a:pt x="337" y="1487"/>
                  </a:lnTo>
                  <a:lnTo>
                    <a:pt x="476" y="1507"/>
                  </a:lnTo>
                  <a:lnTo>
                    <a:pt x="575" y="1507"/>
                  </a:lnTo>
                  <a:lnTo>
                    <a:pt x="2774" y="1011"/>
                  </a:lnTo>
                  <a:lnTo>
                    <a:pt x="2834" y="992"/>
                  </a:lnTo>
                  <a:lnTo>
                    <a:pt x="3705" y="199"/>
                  </a:lnTo>
                  <a:lnTo>
                    <a:pt x="3745" y="140"/>
                  </a:lnTo>
                  <a:lnTo>
                    <a:pt x="3725" y="60"/>
                  </a:lnTo>
                  <a:lnTo>
                    <a:pt x="3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8"/>
            <p:cNvSpPr/>
            <p:nvPr/>
          </p:nvSpPr>
          <p:spPr>
            <a:xfrm>
              <a:off x="1046212" y="1335466"/>
              <a:ext cx="532686" cy="285659"/>
            </a:xfrm>
            <a:custGeom>
              <a:avLst/>
              <a:gdLst/>
              <a:ahLst/>
              <a:cxnLst/>
              <a:rect l="l" t="t" r="r" b="b"/>
              <a:pathLst>
                <a:path w="15595" h="8363" extrusionOk="0">
                  <a:moveTo>
                    <a:pt x="1665" y="1"/>
                  </a:moveTo>
                  <a:lnTo>
                    <a:pt x="1487" y="40"/>
                  </a:lnTo>
                  <a:lnTo>
                    <a:pt x="1309" y="80"/>
                  </a:lnTo>
                  <a:lnTo>
                    <a:pt x="1130" y="139"/>
                  </a:lnTo>
                  <a:lnTo>
                    <a:pt x="972" y="219"/>
                  </a:lnTo>
                  <a:lnTo>
                    <a:pt x="813" y="318"/>
                  </a:lnTo>
                  <a:lnTo>
                    <a:pt x="675" y="417"/>
                  </a:lnTo>
                  <a:lnTo>
                    <a:pt x="556" y="536"/>
                  </a:lnTo>
                  <a:lnTo>
                    <a:pt x="437" y="674"/>
                  </a:lnTo>
                  <a:lnTo>
                    <a:pt x="318" y="813"/>
                  </a:lnTo>
                  <a:lnTo>
                    <a:pt x="239" y="972"/>
                  </a:lnTo>
                  <a:lnTo>
                    <a:pt x="160" y="1130"/>
                  </a:lnTo>
                  <a:lnTo>
                    <a:pt x="100" y="1308"/>
                  </a:lnTo>
                  <a:lnTo>
                    <a:pt x="41" y="1467"/>
                  </a:lnTo>
                  <a:lnTo>
                    <a:pt x="21" y="1665"/>
                  </a:lnTo>
                  <a:lnTo>
                    <a:pt x="1" y="1843"/>
                  </a:lnTo>
                  <a:lnTo>
                    <a:pt x="1" y="6519"/>
                  </a:lnTo>
                  <a:lnTo>
                    <a:pt x="21" y="6698"/>
                  </a:lnTo>
                  <a:lnTo>
                    <a:pt x="41" y="6896"/>
                  </a:lnTo>
                  <a:lnTo>
                    <a:pt x="100" y="7074"/>
                  </a:lnTo>
                  <a:lnTo>
                    <a:pt x="160" y="7233"/>
                  </a:lnTo>
                  <a:lnTo>
                    <a:pt x="239" y="7391"/>
                  </a:lnTo>
                  <a:lnTo>
                    <a:pt x="318" y="7550"/>
                  </a:lnTo>
                  <a:lnTo>
                    <a:pt x="437" y="7688"/>
                  </a:lnTo>
                  <a:lnTo>
                    <a:pt x="556" y="7827"/>
                  </a:lnTo>
                  <a:lnTo>
                    <a:pt x="675" y="7946"/>
                  </a:lnTo>
                  <a:lnTo>
                    <a:pt x="813" y="8045"/>
                  </a:lnTo>
                  <a:lnTo>
                    <a:pt x="972" y="8144"/>
                  </a:lnTo>
                  <a:lnTo>
                    <a:pt x="1130" y="8223"/>
                  </a:lnTo>
                  <a:lnTo>
                    <a:pt x="1309" y="8283"/>
                  </a:lnTo>
                  <a:lnTo>
                    <a:pt x="1487" y="8322"/>
                  </a:lnTo>
                  <a:lnTo>
                    <a:pt x="1665" y="8362"/>
                  </a:lnTo>
                  <a:lnTo>
                    <a:pt x="11731" y="8362"/>
                  </a:lnTo>
                  <a:lnTo>
                    <a:pt x="11909" y="8322"/>
                  </a:lnTo>
                  <a:lnTo>
                    <a:pt x="12087" y="8283"/>
                  </a:lnTo>
                  <a:lnTo>
                    <a:pt x="12246" y="8223"/>
                  </a:lnTo>
                  <a:lnTo>
                    <a:pt x="12404" y="8144"/>
                  </a:lnTo>
                  <a:lnTo>
                    <a:pt x="12563" y="8045"/>
                  </a:lnTo>
                  <a:lnTo>
                    <a:pt x="12702" y="7946"/>
                  </a:lnTo>
                  <a:lnTo>
                    <a:pt x="12840" y="7827"/>
                  </a:lnTo>
                  <a:lnTo>
                    <a:pt x="12959" y="7688"/>
                  </a:lnTo>
                  <a:lnTo>
                    <a:pt x="13058" y="7550"/>
                  </a:lnTo>
                  <a:lnTo>
                    <a:pt x="13157" y="7391"/>
                  </a:lnTo>
                  <a:lnTo>
                    <a:pt x="13237" y="7233"/>
                  </a:lnTo>
                  <a:lnTo>
                    <a:pt x="13296" y="7074"/>
                  </a:lnTo>
                  <a:lnTo>
                    <a:pt x="13336" y="6896"/>
                  </a:lnTo>
                  <a:lnTo>
                    <a:pt x="13375" y="6698"/>
                  </a:lnTo>
                  <a:lnTo>
                    <a:pt x="13375" y="6519"/>
                  </a:lnTo>
                  <a:lnTo>
                    <a:pt x="13375" y="6361"/>
                  </a:lnTo>
                  <a:lnTo>
                    <a:pt x="15594" y="7391"/>
                  </a:lnTo>
                  <a:lnTo>
                    <a:pt x="13375" y="4558"/>
                  </a:lnTo>
                  <a:lnTo>
                    <a:pt x="13375" y="1843"/>
                  </a:lnTo>
                  <a:lnTo>
                    <a:pt x="13375" y="1665"/>
                  </a:lnTo>
                  <a:lnTo>
                    <a:pt x="13336" y="1467"/>
                  </a:lnTo>
                  <a:lnTo>
                    <a:pt x="13296" y="1308"/>
                  </a:lnTo>
                  <a:lnTo>
                    <a:pt x="13237" y="1130"/>
                  </a:lnTo>
                  <a:lnTo>
                    <a:pt x="13157" y="972"/>
                  </a:lnTo>
                  <a:lnTo>
                    <a:pt x="13058" y="813"/>
                  </a:lnTo>
                  <a:lnTo>
                    <a:pt x="12959" y="674"/>
                  </a:lnTo>
                  <a:lnTo>
                    <a:pt x="12840" y="536"/>
                  </a:lnTo>
                  <a:lnTo>
                    <a:pt x="12702" y="417"/>
                  </a:lnTo>
                  <a:lnTo>
                    <a:pt x="12563" y="318"/>
                  </a:lnTo>
                  <a:lnTo>
                    <a:pt x="12404" y="219"/>
                  </a:lnTo>
                  <a:lnTo>
                    <a:pt x="12246" y="139"/>
                  </a:lnTo>
                  <a:lnTo>
                    <a:pt x="12087" y="80"/>
                  </a:lnTo>
                  <a:lnTo>
                    <a:pt x="11909" y="40"/>
                  </a:lnTo>
                  <a:lnTo>
                    <a:pt x="117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8"/>
            <p:cNvSpPr/>
            <p:nvPr/>
          </p:nvSpPr>
          <p:spPr>
            <a:xfrm>
              <a:off x="1042830" y="1331401"/>
              <a:ext cx="540133" cy="293755"/>
            </a:xfrm>
            <a:custGeom>
              <a:avLst/>
              <a:gdLst/>
              <a:ahLst/>
              <a:cxnLst/>
              <a:rect l="l" t="t" r="r" b="b"/>
              <a:pathLst>
                <a:path w="15813" h="8600" extrusionOk="0">
                  <a:moveTo>
                    <a:pt x="11810" y="239"/>
                  </a:moveTo>
                  <a:lnTo>
                    <a:pt x="11988" y="258"/>
                  </a:lnTo>
                  <a:lnTo>
                    <a:pt x="12147" y="318"/>
                  </a:lnTo>
                  <a:lnTo>
                    <a:pt x="12305" y="357"/>
                  </a:lnTo>
                  <a:lnTo>
                    <a:pt x="12464" y="437"/>
                  </a:lnTo>
                  <a:lnTo>
                    <a:pt x="12602" y="536"/>
                  </a:lnTo>
                  <a:lnTo>
                    <a:pt x="12741" y="635"/>
                  </a:lnTo>
                  <a:lnTo>
                    <a:pt x="12860" y="734"/>
                  </a:lnTo>
                  <a:lnTo>
                    <a:pt x="12979" y="873"/>
                  </a:lnTo>
                  <a:lnTo>
                    <a:pt x="13078" y="991"/>
                  </a:lnTo>
                  <a:lnTo>
                    <a:pt x="13157" y="1150"/>
                  </a:lnTo>
                  <a:lnTo>
                    <a:pt x="13236" y="1289"/>
                  </a:lnTo>
                  <a:lnTo>
                    <a:pt x="13296" y="1447"/>
                  </a:lnTo>
                  <a:lnTo>
                    <a:pt x="13336" y="1626"/>
                  </a:lnTo>
                  <a:lnTo>
                    <a:pt x="13355" y="1784"/>
                  </a:lnTo>
                  <a:lnTo>
                    <a:pt x="13375" y="1962"/>
                  </a:lnTo>
                  <a:lnTo>
                    <a:pt x="13375" y="4677"/>
                  </a:lnTo>
                  <a:lnTo>
                    <a:pt x="13375" y="4716"/>
                  </a:lnTo>
                  <a:lnTo>
                    <a:pt x="13395" y="4756"/>
                  </a:lnTo>
                  <a:lnTo>
                    <a:pt x="15317" y="7213"/>
                  </a:lnTo>
                  <a:lnTo>
                    <a:pt x="15317" y="7213"/>
                  </a:lnTo>
                  <a:lnTo>
                    <a:pt x="13534" y="6381"/>
                  </a:lnTo>
                  <a:lnTo>
                    <a:pt x="13415" y="6381"/>
                  </a:lnTo>
                  <a:lnTo>
                    <a:pt x="13375" y="6440"/>
                  </a:lnTo>
                  <a:lnTo>
                    <a:pt x="13375" y="6480"/>
                  </a:lnTo>
                  <a:lnTo>
                    <a:pt x="13375" y="6638"/>
                  </a:lnTo>
                  <a:lnTo>
                    <a:pt x="13355" y="6817"/>
                  </a:lnTo>
                  <a:lnTo>
                    <a:pt x="13336" y="6975"/>
                  </a:lnTo>
                  <a:lnTo>
                    <a:pt x="13296" y="7154"/>
                  </a:lnTo>
                  <a:lnTo>
                    <a:pt x="13236" y="7312"/>
                  </a:lnTo>
                  <a:lnTo>
                    <a:pt x="13157" y="7471"/>
                  </a:lnTo>
                  <a:lnTo>
                    <a:pt x="13078" y="7609"/>
                  </a:lnTo>
                  <a:lnTo>
                    <a:pt x="12979" y="7748"/>
                  </a:lnTo>
                  <a:lnTo>
                    <a:pt x="12860" y="7867"/>
                  </a:lnTo>
                  <a:lnTo>
                    <a:pt x="12741" y="7966"/>
                  </a:lnTo>
                  <a:lnTo>
                    <a:pt x="12602" y="8065"/>
                  </a:lnTo>
                  <a:lnTo>
                    <a:pt x="12464" y="8164"/>
                  </a:lnTo>
                  <a:lnTo>
                    <a:pt x="12305" y="8243"/>
                  </a:lnTo>
                  <a:lnTo>
                    <a:pt x="12147" y="8303"/>
                  </a:lnTo>
                  <a:lnTo>
                    <a:pt x="11988" y="8342"/>
                  </a:lnTo>
                  <a:lnTo>
                    <a:pt x="11810" y="8362"/>
                  </a:lnTo>
                  <a:lnTo>
                    <a:pt x="1784" y="8362"/>
                  </a:lnTo>
                  <a:lnTo>
                    <a:pt x="1606" y="8342"/>
                  </a:lnTo>
                  <a:lnTo>
                    <a:pt x="1447" y="8303"/>
                  </a:lnTo>
                  <a:lnTo>
                    <a:pt x="1269" y="8243"/>
                  </a:lnTo>
                  <a:lnTo>
                    <a:pt x="1130" y="8164"/>
                  </a:lnTo>
                  <a:lnTo>
                    <a:pt x="992" y="8065"/>
                  </a:lnTo>
                  <a:lnTo>
                    <a:pt x="853" y="7966"/>
                  </a:lnTo>
                  <a:lnTo>
                    <a:pt x="734" y="7867"/>
                  </a:lnTo>
                  <a:lnTo>
                    <a:pt x="615" y="7748"/>
                  </a:lnTo>
                  <a:lnTo>
                    <a:pt x="516" y="7609"/>
                  </a:lnTo>
                  <a:lnTo>
                    <a:pt x="437" y="7471"/>
                  </a:lnTo>
                  <a:lnTo>
                    <a:pt x="358" y="7312"/>
                  </a:lnTo>
                  <a:lnTo>
                    <a:pt x="298" y="7154"/>
                  </a:lnTo>
                  <a:lnTo>
                    <a:pt x="259" y="6975"/>
                  </a:lnTo>
                  <a:lnTo>
                    <a:pt x="219" y="6817"/>
                  </a:lnTo>
                  <a:lnTo>
                    <a:pt x="219" y="6638"/>
                  </a:lnTo>
                  <a:lnTo>
                    <a:pt x="219" y="1962"/>
                  </a:lnTo>
                  <a:lnTo>
                    <a:pt x="219" y="1784"/>
                  </a:lnTo>
                  <a:lnTo>
                    <a:pt x="259" y="1626"/>
                  </a:lnTo>
                  <a:lnTo>
                    <a:pt x="298" y="1447"/>
                  </a:lnTo>
                  <a:lnTo>
                    <a:pt x="358" y="1289"/>
                  </a:lnTo>
                  <a:lnTo>
                    <a:pt x="437" y="1150"/>
                  </a:lnTo>
                  <a:lnTo>
                    <a:pt x="516" y="991"/>
                  </a:lnTo>
                  <a:lnTo>
                    <a:pt x="615" y="873"/>
                  </a:lnTo>
                  <a:lnTo>
                    <a:pt x="734" y="734"/>
                  </a:lnTo>
                  <a:lnTo>
                    <a:pt x="853" y="635"/>
                  </a:lnTo>
                  <a:lnTo>
                    <a:pt x="992" y="536"/>
                  </a:lnTo>
                  <a:lnTo>
                    <a:pt x="1130" y="437"/>
                  </a:lnTo>
                  <a:lnTo>
                    <a:pt x="1269" y="357"/>
                  </a:lnTo>
                  <a:lnTo>
                    <a:pt x="1447" y="318"/>
                  </a:lnTo>
                  <a:lnTo>
                    <a:pt x="1606" y="258"/>
                  </a:lnTo>
                  <a:lnTo>
                    <a:pt x="1784" y="239"/>
                  </a:lnTo>
                  <a:close/>
                  <a:moveTo>
                    <a:pt x="1962" y="1"/>
                  </a:moveTo>
                  <a:lnTo>
                    <a:pt x="1745" y="21"/>
                  </a:lnTo>
                  <a:lnTo>
                    <a:pt x="1566" y="40"/>
                  </a:lnTo>
                  <a:lnTo>
                    <a:pt x="1368" y="100"/>
                  </a:lnTo>
                  <a:lnTo>
                    <a:pt x="1190" y="159"/>
                  </a:lnTo>
                  <a:lnTo>
                    <a:pt x="1011" y="239"/>
                  </a:lnTo>
                  <a:lnTo>
                    <a:pt x="853" y="338"/>
                  </a:lnTo>
                  <a:lnTo>
                    <a:pt x="714" y="457"/>
                  </a:lnTo>
                  <a:lnTo>
                    <a:pt x="576" y="575"/>
                  </a:lnTo>
                  <a:lnTo>
                    <a:pt x="437" y="714"/>
                  </a:lnTo>
                  <a:lnTo>
                    <a:pt x="338" y="873"/>
                  </a:lnTo>
                  <a:lnTo>
                    <a:pt x="239" y="1031"/>
                  </a:lnTo>
                  <a:lnTo>
                    <a:pt x="140" y="1209"/>
                  </a:lnTo>
                  <a:lnTo>
                    <a:pt x="80" y="1388"/>
                  </a:lnTo>
                  <a:lnTo>
                    <a:pt x="41" y="1566"/>
                  </a:lnTo>
                  <a:lnTo>
                    <a:pt x="1" y="1764"/>
                  </a:lnTo>
                  <a:lnTo>
                    <a:pt x="1" y="1962"/>
                  </a:lnTo>
                  <a:lnTo>
                    <a:pt x="1" y="6638"/>
                  </a:lnTo>
                  <a:lnTo>
                    <a:pt x="1" y="6837"/>
                  </a:lnTo>
                  <a:lnTo>
                    <a:pt x="41" y="7035"/>
                  </a:lnTo>
                  <a:lnTo>
                    <a:pt x="80" y="7213"/>
                  </a:lnTo>
                  <a:lnTo>
                    <a:pt x="140" y="7391"/>
                  </a:lnTo>
                  <a:lnTo>
                    <a:pt x="239" y="7570"/>
                  </a:lnTo>
                  <a:lnTo>
                    <a:pt x="338" y="7728"/>
                  </a:lnTo>
                  <a:lnTo>
                    <a:pt x="437" y="7887"/>
                  </a:lnTo>
                  <a:lnTo>
                    <a:pt x="576" y="8025"/>
                  </a:lnTo>
                  <a:lnTo>
                    <a:pt x="714" y="8144"/>
                  </a:lnTo>
                  <a:lnTo>
                    <a:pt x="853" y="8263"/>
                  </a:lnTo>
                  <a:lnTo>
                    <a:pt x="1011" y="8362"/>
                  </a:lnTo>
                  <a:lnTo>
                    <a:pt x="1190" y="8441"/>
                  </a:lnTo>
                  <a:lnTo>
                    <a:pt x="1368" y="8501"/>
                  </a:lnTo>
                  <a:lnTo>
                    <a:pt x="1566" y="8560"/>
                  </a:lnTo>
                  <a:lnTo>
                    <a:pt x="1745" y="8580"/>
                  </a:lnTo>
                  <a:lnTo>
                    <a:pt x="1962" y="8600"/>
                  </a:lnTo>
                  <a:lnTo>
                    <a:pt x="11632" y="8600"/>
                  </a:lnTo>
                  <a:lnTo>
                    <a:pt x="11830" y="8580"/>
                  </a:lnTo>
                  <a:lnTo>
                    <a:pt x="12028" y="8560"/>
                  </a:lnTo>
                  <a:lnTo>
                    <a:pt x="12206" y="8501"/>
                  </a:lnTo>
                  <a:lnTo>
                    <a:pt x="12384" y="8441"/>
                  </a:lnTo>
                  <a:lnTo>
                    <a:pt x="12563" y="8362"/>
                  </a:lnTo>
                  <a:lnTo>
                    <a:pt x="12721" y="8263"/>
                  </a:lnTo>
                  <a:lnTo>
                    <a:pt x="12860" y="8144"/>
                  </a:lnTo>
                  <a:lnTo>
                    <a:pt x="12999" y="8025"/>
                  </a:lnTo>
                  <a:lnTo>
                    <a:pt x="13137" y="7887"/>
                  </a:lnTo>
                  <a:lnTo>
                    <a:pt x="13256" y="7748"/>
                  </a:lnTo>
                  <a:lnTo>
                    <a:pt x="13355" y="7589"/>
                  </a:lnTo>
                  <a:lnTo>
                    <a:pt x="13435" y="7411"/>
                  </a:lnTo>
                  <a:lnTo>
                    <a:pt x="13494" y="7233"/>
                  </a:lnTo>
                  <a:lnTo>
                    <a:pt x="13553" y="7054"/>
                  </a:lnTo>
                  <a:lnTo>
                    <a:pt x="13573" y="6856"/>
                  </a:lnTo>
                  <a:lnTo>
                    <a:pt x="13593" y="6658"/>
                  </a:lnTo>
                  <a:lnTo>
                    <a:pt x="15654" y="7609"/>
                  </a:lnTo>
                  <a:lnTo>
                    <a:pt x="15713" y="7609"/>
                  </a:lnTo>
                  <a:lnTo>
                    <a:pt x="15753" y="7589"/>
                  </a:lnTo>
                  <a:lnTo>
                    <a:pt x="15773" y="7570"/>
                  </a:lnTo>
                  <a:lnTo>
                    <a:pt x="15792" y="7550"/>
                  </a:lnTo>
                  <a:lnTo>
                    <a:pt x="15812" y="7510"/>
                  </a:lnTo>
                  <a:lnTo>
                    <a:pt x="15792" y="7471"/>
                  </a:lnTo>
                  <a:lnTo>
                    <a:pt x="15773" y="7431"/>
                  </a:lnTo>
                  <a:lnTo>
                    <a:pt x="13593" y="4637"/>
                  </a:lnTo>
                  <a:lnTo>
                    <a:pt x="13593" y="1962"/>
                  </a:lnTo>
                  <a:lnTo>
                    <a:pt x="13573" y="1764"/>
                  </a:lnTo>
                  <a:lnTo>
                    <a:pt x="13553" y="1566"/>
                  </a:lnTo>
                  <a:lnTo>
                    <a:pt x="13494" y="1388"/>
                  </a:lnTo>
                  <a:lnTo>
                    <a:pt x="13435" y="1209"/>
                  </a:lnTo>
                  <a:lnTo>
                    <a:pt x="13355" y="1031"/>
                  </a:lnTo>
                  <a:lnTo>
                    <a:pt x="13256" y="873"/>
                  </a:lnTo>
                  <a:lnTo>
                    <a:pt x="13137" y="714"/>
                  </a:lnTo>
                  <a:lnTo>
                    <a:pt x="13019" y="575"/>
                  </a:lnTo>
                  <a:lnTo>
                    <a:pt x="12880" y="457"/>
                  </a:lnTo>
                  <a:lnTo>
                    <a:pt x="12721" y="338"/>
                  </a:lnTo>
                  <a:lnTo>
                    <a:pt x="12563" y="239"/>
                  </a:lnTo>
                  <a:lnTo>
                    <a:pt x="12384" y="159"/>
                  </a:lnTo>
                  <a:lnTo>
                    <a:pt x="12206" y="100"/>
                  </a:lnTo>
                  <a:lnTo>
                    <a:pt x="12028" y="40"/>
                  </a:lnTo>
                  <a:lnTo>
                    <a:pt x="11830" y="21"/>
                  </a:lnTo>
                  <a:lnTo>
                    <a:pt x="116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8"/>
            <p:cNvSpPr/>
            <p:nvPr/>
          </p:nvSpPr>
          <p:spPr>
            <a:xfrm>
              <a:off x="1156547" y="1457313"/>
              <a:ext cx="41331" cy="41296"/>
            </a:xfrm>
            <a:custGeom>
              <a:avLst/>
              <a:gdLst/>
              <a:ahLst/>
              <a:cxnLst/>
              <a:rect l="l" t="t" r="r" b="b"/>
              <a:pathLst>
                <a:path w="1210" h="1209" extrusionOk="0">
                  <a:moveTo>
                    <a:pt x="615" y="0"/>
                  </a:moveTo>
                  <a:lnTo>
                    <a:pt x="476" y="20"/>
                  </a:lnTo>
                  <a:lnTo>
                    <a:pt x="377" y="40"/>
                  </a:lnTo>
                  <a:lnTo>
                    <a:pt x="278" y="99"/>
                  </a:lnTo>
                  <a:lnTo>
                    <a:pt x="179" y="178"/>
                  </a:lnTo>
                  <a:lnTo>
                    <a:pt x="100" y="258"/>
                  </a:lnTo>
                  <a:lnTo>
                    <a:pt x="40" y="377"/>
                  </a:lnTo>
                  <a:lnTo>
                    <a:pt x="20" y="476"/>
                  </a:lnTo>
                  <a:lnTo>
                    <a:pt x="1" y="614"/>
                  </a:lnTo>
                  <a:lnTo>
                    <a:pt x="20" y="733"/>
                  </a:lnTo>
                  <a:lnTo>
                    <a:pt x="40" y="832"/>
                  </a:lnTo>
                  <a:lnTo>
                    <a:pt x="100" y="951"/>
                  </a:lnTo>
                  <a:lnTo>
                    <a:pt x="179" y="1030"/>
                  </a:lnTo>
                  <a:lnTo>
                    <a:pt x="278" y="1110"/>
                  </a:lnTo>
                  <a:lnTo>
                    <a:pt x="377" y="1169"/>
                  </a:lnTo>
                  <a:lnTo>
                    <a:pt x="476" y="1189"/>
                  </a:lnTo>
                  <a:lnTo>
                    <a:pt x="615" y="1209"/>
                  </a:lnTo>
                  <a:lnTo>
                    <a:pt x="734" y="1189"/>
                  </a:lnTo>
                  <a:lnTo>
                    <a:pt x="833" y="1169"/>
                  </a:lnTo>
                  <a:lnTo>
                    <a:pt x="952" y="1110"/>
                  </a:lnTo>
                  <a:lnTo>
                    <a:pt x="1031" y="1030"/>
                  </a:lnTo>
                  <a:lnTo>
                    <a:pt x="1110" y="951"/>
                  </a:lnTo>
                  <a:lnTo>
                    <a:pt x="1170" y="832"/>
                  </a:lnTo>
                  <a:lnTo>
                    <a:pt x="1189" y="733"/>
                  </a:lnTo>
                  <a:lnTo>
                    <a:pt x="1209" y="614"/>
                  </a:lnTo>
                  <a:lnTo>
                    <a:pt x="1189" y="476"/>
                  </a:lnTo>
                  <a:lnTo>
                    <a:pt x="1170" y="377"/>
                  </a:lnTo>
                  <a:lnTo>
                    <a:pt x="1110" y="258"/>
                  </a:lnTo>
                  <a:lnTo>
                    <a:pt x="1031" y="178"/>
                  </a:lnTo>
                  <a:lnTo>
                    <a:pt x="952" y="99"/>
                  </a:lnTo>
                  <a:lnTo>
                    <a:pt x="833" y="40"/>
                  </a:lnTo>
                  <a:lnTo>
                    <a:pt x="734" y="20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8"/>
            <p:cNvSpPr/>
            <p:nvPr/>
          </p:nvSpPr>
          <p:spPr>
            <a:xfrm>
              <a:off x="1253321" y="1457313"/>
              <a:ext cx="41331" cy="41296"/>
            </a:xfrm>
            <a:custGeom>
              <a:avLst/>
              <a:gdLst/>
              <a:ahLst/>
              <a:cxnLst/>
              <a:rect l="l" t="t" r="r" b="b"/>
              <a:pathLst>
                <a:path w="1210" h="1209" extrusionOk="0">
                  <a:moveTo>
                    <a:pt x="615" y="0"/>
                  </a:moveTo>
                  <a:lnTo>
                    <a:pt x="496" y="20"/>
                  </a:lnTo>
                  <a:lnTo>
                    <a:pt x="377" y="40"/>
                  </a:lnTo>
                  <a:lnTo>
                    <a:pt x="278" y="99"/>
                  </a:lnTo>
                  <a:lnTo>
                    <a:pt x="179" y="178"/>
                  </a:lnTo>
                  <a:lnTo>
                    <a:pt x="100" y="258"/>
                  </a:lnTo>
                  <a:lnTo>
                    <a:pt x="60" y="377"/>
                  </a:lnTo>
                  <a:lnTo>
                    <a:pt x="21" y="476"/>
                  </a:lnTo>
                  <a:lnTo>
                    <a:pt x="1" y="614"/>
                  </a:lnTo>
                  <a:lnTo>
                    <a:pt x="21" y="733"/>
                  </a:lnTo>
                  <a:lnTo>
                    <a:pt x="60" y="832"/>
                  </a:lnTo>
                  <a:lnTo>
                    <a:pt x="100" y="951"/>
                  </a:lnTo>
                  <a:lnTo>
                    <a:pt x="179" y="1030"/>
                  </a:lnTo>
                  <a:lnTo>
                    <a:pt x="278" y="1110"/>
                  </a:lnTo>
                  <a:lnTo>
                    <a:pt x="377" y="1169"/>
                  </a:lnTo>
                  <a:lnTo>
                    <a:pt x="496" y="1189"/>
                  </a:lnTo>
                  <a:lnTo>
                    <a:pt x="615" y="1209"/>
                  </a:lnTo>
                  <a:lnTo>
                    <a:pt x="734" y="1189"/>
                  </a:lnTo>
                  <a:lnTo>
                    <a:pt x="853" y="1169"/>
                  </a:lnTo>
                  <a:lnTo>
                    <a:pt x="952" y="1110"/>
                  </a:lnTo>
                  <a:lnTo>
                    <a:pt x="1031" y="1030"/>
                  </a:lnTo>
                  <a:lnTo>
                    <a:pt x="1111" y="951"/>
                  </a:lnTo>
                  <a:lnTo>
                    <a:pt x="1170" y="832"/>
                  </a:lnTo>
                  <a:lnTo>
                    <a:pt x="1210" y="733"/>
                  </a:lnTo>
                  <a:lnTo>
                    <a:pt x="1210" y="614"/>
                  </a:lnTo>
                  <a:lnTo>
                    <a:pt x="1210" y="476"/>
                  </a:lnTo>
                  <a:lnTo>
                    <a:pt x="1170" y="377"/>
                  </a:lnTo>
                  <a:lnTo>
                    <a:pt x="1111" y="258"/>
                  </a:lnTo>
                  <a:lnTo>
                    <a:pt x="1031" y="178"/>
                  </a:lnTo>
                  <a:lnTo>
                    <a:pt x="952" y="99"/>
                  </a:lnTo>
                  <a:lnTo>
                    <a:pt x="853" y="40"/>
                  </a:lnTo>
                  <a:lnTo>
                    <a:pt x="734" y="20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8"/>
            <p:cNvSpPr/>
            <p:nvPr/>
          </p:nvSpPr>
          <p:spPr>
            <a:xfrm>
              <a:off x="1350129" y="1457313"/>
              <a:ext cx="41296" cy="41296"/>
            </a:xfrm>
            <a:custGeom>
              <a:avLst/>
              <a:gdLst/>
              <a:ahLst/>
              <a:cxnLst/>
              <a:rect l="l" t="t" r="r" b="b"/>
              <a:pathLst>
                <a:path w="1209" h="1209" extrusionOk="0">
                  <a:moveTo>
                    <a:pt x="615" y="0"/>
                  </a:moveTo>
                  <a:lnTo>
                    <a:pt x="496" y="20"/>
                  </a:lnTo>
                  <a:lnTo>
                    <a:pt x="377" y="40"/>
                  </a:lnTo>
                  <a:lnTo>
                    <a:pt x="278" y="99"/>
                  </a:lnTo>
                  <a:lnTo>
                    <a:pt x="179" y="178"/>
                  </a:lnTo>
                  <a:lnTo>
                    <a:pt x="119" y="258"/>
                  </a:lnTo>
                  <a:lnTo>
                    <a:pt x="60" y="377"/>
                  </a:lnTo>
                  <a:lnTo>
                    <a:pt x="20" y="476"/>
                  </a:lnTo>
                  <a:lnTo>
                    <a:pt x="0" y="614"/>
                  </a:lnTo>
                  <a:lnTo>
                    <a:pt x="20" y="733"/>
                  </a:lnTo>
                  <a:lnTo>
                    <a:pt x="60" y="832"/>
                  </a:lnTo>
                  <a:lnTo>
                    <a:pt x="119" y="951"/>
                  </a:lnTo>
                  <a:lnTo>
                    <a:pt x="179" y="1030"/>
                  </a:lnTo>
                  <a:lnTo>
                    <a:pt x="278" y="1110"/>
                  </a:lnTo>
                  <a:lnTo>
                    <a:pt x="377" y="1169"/>
                  </a:lnTo>
                  <a:lnTo>
                    <a:pt x="496" y="1189"/>
                  </a:lnTo>
                  <a:lnTo>
                    <a:pt x="615" y="1209"/>
                  </a:lnTo>
                  <a:lnTo>
                    <a:pt x="733" y="1189"/>
                  </a:lnTo>
                  <a:lnTo>
                    <a:pt x="852" y="1169"/>
                  </a:lnTo>
                  <a:lnTo>
                    <a:pt x="951" y="1110"/>
                  </a:lnTo>
                  <a:lnTo>
                    <a:pt x="1031" y="1030"/>
                  </a:lnTo>
                  <a:lnTo>
                    <a:pt x="1110" y="951"/>
                  </a:lnTo>
                  <a:lnTo>
                    <a:pt x="1169" y="832"/>
                  </a:lnTo>
                  <a:lnTo>
                    <a:pt x="1209" y="733"/>
                  </a:lnTo>
                  <a:lnTo>
                    <a:pt x="1209" y="614"/>
                  </a:lnTo>
                  <a:lnTo>
                    <a:pt x="1209" y="476"/>
                  </a:lnTo>
                  <a:lnTo>
                    <a:pt x="1169" y="377"/>
                  </a:lnTo>
                  <a:lnTo>
                    <a:pt x="1110" y="258"/>
                  </a:lnTo>
                  <a:lnTo>
                    <a:pt x="1031" y="178"/>
                  </a:lnTo>
                  <a:lnTo>
                    <a:pt x="951" y="99"/>
                  </a:lnTo>
                  <a:lnTo>
                    <a:pt x="852" y="40"/>
                  </a:lnTo>
                  <a:lnTo>
                    <a:pt x="733" y="20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4" name="Google Shape;924;p48"/>
          <p:cNvSpPr/>
          <p:nvPr/>
        </p:nvSpPr>
        <p:spPr>
          <a:xfrm>
            <a:off x="1728102" y="938513"/>
            <a:ext cx="699466" cy="207766"/>
          </a:xfrm>
          <a:custGeom>
            <a:avLst/>
            <a:gdLst/>
            <a:ahLst/>
            <a:cxnLst/>
            <a:rect l="l" t="t" r="r" b="b"/>
            <a:pathLst>
              <a:path w="36999" h="10990" extrusionOk="0">
                <a:moveTo>
                  <a:pt x="24796" y="0"/>
                </a:moveTo>
                <a:lnTo>
                  <a:pt x="24427" y="22"/>
                </a:lnTo>
                <a:lnTo>
                  <a:pt x="24081" y="65"/>
                </a:lnTo>
                <a:lnTo>
                  <a:pt x="23755" y="130"/>
                </a:lnTo>
                <a:lnTo>
                  <a:pt x="23430" y="195"/>
                </a:lnTo>
                <a:lnTo>
                  <a:pt x="23149" y="282"/>
                </a:lnTo>
                <a:lnTo>
                  <a:pt x="22867" y="390"/>
                </a:lnTo>
                <a:lnTo>
                  <a:pt x="22628" y="499"/>
                </a:lnTo>
                <a:lnTo>
                  <a:pt x="22390" y="629"/>
                </a:lnTo>
                <a:lnTo>
                  <a:pt x="22173" y="759"/>
                </a:lnTo>
                <a:lnTo>
                  <a:pt x="21956" y="889"/>
                </a:lnTo>
                <a:lnTo>
                  <a:pt x="21761" y="1041"/>
                </a:lnTo>
                <a:lnTo>
                  <a:pt x="21588" y="1192"/>
                </a:lnTo>
                <a:lnTo>
                  <a:pt x="21436" y="1344"/>
                </a:lnTo>
                <a:lnTo>
                  <a:pt x="21155" y="1691"/>
                </a:lnTo>
                <a:lnTo>
                  <a:pt x="20894" y="2038"/>
                </a:lnTo>
                <a:lnTo>
                  <a:pt x="20678" y="2385"/>
                </a:lnTo>
                <a:lnTo>
                  <a:pt x="20461" y="2731"/>
                </a:lnTo>
                <a:lnTo>
                  <a:pt x="20114" y="3382"/>
                </a:lnTo>
                <a:lnTo>
                  <a:pt x="19941" y="3685"/>
                </a:lnTo>
                <a:lnTo>
                  <a:pt x="19746" y="3945"/>
                </a:lnTo>
                <a:lnTo>
                  <a:pt x="19529" y="4162"/>
                </a:lnTo>
                <a:lnTo>
                  <a:pt x="19421" y="4270"/>
                </a:lnTo>
                <a:lnTo>
                  <a:pt x="19312" y="4335"/>
                </a:lnTo>
                <a:lnTo>
                  <a:pt x="19182" y="4400"/>
                </a:lnTo>
                <a:lnTo>
                  <a:pt x="19074" y="4465"/>
                </a:lnTo>
                <a:lnTo>
                  <a:pt x="18944" y="4487"/>
                </a:lnTo>
                <a:lnTo>
                  <a:pt x="18684" y="4487"/>
                </a:lnTo>
                <a:lnTo>
                  <a:pt x="18575" y="4465"/>
                </a:lnTo>
                <a:lnTo>
                  <a:pt x="18315" y="4379"/>
                </a:lnTo>
                <a:lnTo>
                  <a:pt x="18055" y="4270"/>
                </a:lnTo>
                <a:lnTo>
                  <a:pt x="17795" y="4119"/>
                </a:lnTo>
                <a:lnTo>
                  <a:pt x="17231" y="3750"/>
                </a:lnTo>
                <a:lnTo>
                  <a:pt x="16950" y="3577"/>
                </a:lnTo>
                <a:lnTo>
                  <a:pt x="16646" y="3403"/>
                </a:lnTo>
                <a:lnTo>
                  <a:pt x="16321" y="3252"/>
                </a:lnTo>
                <a:lnTo>
                  <a:pt x="15996" y="3143"/>
                </a:lnTo>
                <a:lnTo>
                  <a:pt x="15823" y="3100"/>
                </a:lnTo>
                <a:lnTo>
                  <a:pt x="15628" y="3078"/>
                </a:lnTo>
                <a:lnTo>
                  <a:pt x="15454" y="3056"/>
                </a:lnTo>
                <a:lnTo>
                  <a:pt x="15281" y="3056"/>
                </a:lnTo>
                <a:lnTo>
                  <a:pt x="15086" y="3078"/>
                </a:lnTo>
                <a:lnTo>
                  <a:pt x="14891" y="3121"/>
                </a:lnTo>
                <a:lnTo>
                  <a:pt x="14696" y="3165"/>
                </a:lnTo>
                <a:lnTo>
                  <a:pt x="14479" y="3230"/>
                </a:lnTo>
                <a:lnTo>
                  <a:pt x="14089" y="3425"/>
                </a:lnTo>
                <a:lnTo>
                  <a:pt x="13742" y="3598"/>
                </a:lnTo>
                <a:lnTo>
                  <a:pt x="13460" y="3793"/>
                </a:lnTo>
                <a:lnTo>
                  <a:pt x="13200" y="4010"/>
                </a:lnTo>
                <a:lnTo>
                  <a:pt x="12983" y="4227"/>
                </a:lnTo>
                <a:lnTo>
                  <a:pt x="12788" y="4444"/>
                </a:lnTo>
                <a:lnTo>
                  <a:pt x="12615" y="4682"/>
                </a:lnTo>
                <a:lnTo>
                  <a:pt x="12485" y="4920"/>
                </a:lnTo>
                <a:lnTo>
                  <a:pt x="12376" y="5137"/>
                </a:lnTo>
                <a:lnTo>
                  <a:pt x="12268" y="5376"/>
                </a:lnTo>
                <a:lnTo>
                  <a:pt x="12095" y="5831"/>
                </a:lnTo>
                <a:lnTo>
                  <a:pt x="11943" y="6264"/>
                </a:lnTo>
                <a:lnTo>
                  <a:pt x="11769" y="6654"/>
                </a:lnTo>
                <a:lnTo>
                  <a:pt x="11726" y="6741"/>
                </a:lnTo>
                <a:lnTo>
                  <a:pt x="11661" y="6806"/>
                </a:lnTo>
                <a:lnTo>
                  <a:pt x="11596" y="6850"/>
                </a:lnTo>
                <a:lnTo>
                  <a:pt x="11509" y="6871"/>
                </a:lnTo>
                <a:lnTo>
                  <a:pt x="11336" y="6871"/>
                </a:lnTo>
                <a:lnTo>
                  <a:pt x="11141" y="6806"/>
                </a:lnTo>
                <a:lnTo>
                  <a:pt x="10902" y="6698"/>
                </a:lnTo>
                <a:lnTo>
                  <a:pt x="10642" y="6546"/>
                </a:lnTo>
                <a:lnTo>
                  <a:pt x="10057" y="6178"/>
                </a:lnTo>
                <a:lnTo>
                  <a:pt x="9732" y="5983"/>
                </a:lnTo>
                <a:lnTo>
                  <a:pt x="9407" y="5787"/>
                </a:lnTo>
                <a:lnTo>
                  <a:pt x="9060" y="5592"/>
                </a:lnTo>
                <a:lnTo>
                  <a:pt x="8692" y="5441"/>
                </a:lnTo>
                <a:lnTo>
                  <a:pt x="8323" y="5311"/>
                </a:lnTo>
                <a:lnTo>
                  <a:pt x="7933" y="5246"/>
                </a:lnTo>
                <a:lnTo>
                  <a:pt x="7738" y="5224"/>
                </a:lnTo>
                <a:lnTo>
                  <a:pt x="7543" y="5202"/>
                </a:lnTo>
                <a:lnTo>
                  <a:pt x="7348" y="5224"/>
                </a:lnTo>
                <a:lnTo>
                  <a:pt x="7153" y="5246"/>
                </a:lnTo>
                <a:lnTo>
                  <a:pt x="6958" y="5289"/>
                </a:lnTo>
                <a:lnTo>
                  <a:pt x="6784" y="5354"/>
                </a:lnTo>
                <a:lnTo>
                  <a:pt x="6611" y="5419"/>
                </a:lnTo>
                <a:lnTo>
                  <a:pt x="6459" y="5506"/>
                </a:lnTo>
                <a:lnTo>
                  <a:pt x="6307" y="5592"/>
                </a:lnTo>
                <a:lnTo>
                  <a:pt x="6177" y="5679"/>
                </a:lnTo>
                <a:lnTo>
                  <a:pt x="5939" y="5896"/>
                </a:lnTo>
                <a:lnTo>
                  <a:pt x="5744" y="6156"/>
                </a:lnTo>
                <a:lnTo>
                  <a:pt x="5592" y="6416"/>
                </a:lnTo>
                <a:lnTo>
                  <a:pt x="5441" y="6698"/>
                </a:lnTo>
                <a:lnTo>
                  <a:pt x="5332" y="6980"/>
                </a:lnTo>
                <a:lnTo>
                  <a:pt x="5245" y="7283"/>
                </a:lnTo>
                <a:lnTo>
                  <a:pt x="5159" y="7565"/>
                </a:lnTo>
                <a:lnTo>
                  <a:pt x="5029" y="8107"/>
                </a:lnTo>
                <a:lnTo>
                  <a:pt x="4964" y="8345"/>
                </a:lnTo>
                <a:lnTo>
                  <a:pt x="4899" y="8562"/>
                </a:lnTo>
                <a:lnTo>
                  <a:pt x="4812" y="8735"/>
                </a:lnTo>
                <a:lnTo>
                  <a:pt x="4725" y="8865"/>
                </a:lnTo>
                <a:lnTo>
                  <a:pt x="4639" y="8974"/>
                </a:lnTo>
                <a:lnTo>
                  <a:pt x="4509" y="9039"/>
                </a:lnTo>
                <a:lnTo>
                  <a:pt x="4357" y="9060"/>
                </a:lnTo>
                <a:lnTo>
                  <a:pt x="4205" y="9082"/>
                </a:lnTo>
                <a:lnTo>
                  <a:pt x="4032" y="9082"/>
                </a:lnTo>
                <a:lnTo>
                  <a:pt x="3858" y="9060"/>
                </a:lnTo>
                <a:lnTo>
                  <a:pt x="3468" y="8974"/>
                </a:lnTo>
                <a:lnTo>
                  <a:pt x="3056" y="8887"/>
                </a:lnTo>
                <a:lnTo>
                  <a:pt x="2623" y="8822"/>
                </a:lnTo>
                <a:lnTo>
                  <a:pt x="2406" y="8800"/>
                </a:lnTo>
                <a:lnTo>
                  <a:pt x="2211" y="8800"/>
                </a:lnTo>
                <a:lnTo>
                  <a:pt x="2016" y="8822"/>
                </a:lnTo>
                <a:lnTo>
                  <a:pt x="1821" y="8865"/>
                </a:lnTo>
                <a:lnTo>
                  <a:pt x="1626" y="8952"/>
                </a:lnTo>
                <a:lnTo>
                  <a:pt x="1452" y="9039"/>
                </a:lnTo>
                <a:lnTo>
                  <a:pt x="1279" y="9169"/>
                </a:lnTo>
                <a:lnTo>
                  <a:pt x="1106" y="9320"/>
                </a:lnTo>
                <a:lnTo>
                  <a:pt x="954" y="9494"/>
                </a:lnTo>
                <a:lnTo>
                  <a:pt x="802" y="9667"/>
                </a:lnTo>
                <a:lnTo>
                  <a:pt x="542" y="10036"/>
                </a:lnTo>
                <a:lnTo>
                  <a:pt x="325" y="10382"/>
                </a:lnTo>
                <a:lnTo>
                  <a:pt x="152" y="10686"/>
                </a:lnTo>
                <a:lnTo>
                  <a:pt x="0" y="10989"/>
                </a:lnTo>
                <a:lnTo>
                  <a:pt x="36999" y="10989"/>
                </a:lnTo>
                <a:lnTo>
                  <a:pt x="36977" y="10838"/>
                </a:lnTo>
                <a:lnTo>
                  <a:pt x="36912" y="10491"/>
                </a:lnTo>
                <a:lnTo>
                  <a:pt x="36782" y="9971"/>
                </a:lnTo>
                <a:lnTo>
                  <a:pt x="36695" y="9667"/>
                </a:lnTo>
                <a:lnTo>
                  <a:pt x="36565" y="9364"/>
                </a:lnTo>
                <a:lnTo>
                  <a:pt x="36435" y="9039"/>
                </a:lnTo>
                <a:lnTo>
                  <a:pt x="36283" y="8692"/>
                </a:lnTo>
                <a:lnTo>
                  <a:pt x="36110" y="8367"/>
                </a:lnTo>
                <a:lnTo>
                  <a:pt x="35893" y="8063"/>
                </a:lnTo>
                <a:lnTo>
                  <a:pt x="35655" y="7760"/>
                </a:lnTo>
                <a:lnTo>
                  <a:pt x="35395" y="7478"/>
                </a:lnTo>
                <a:lnTo>
                  <a:pt x="35113" y="7261"/>
                </a:lnTo>
                <a:lnTo>
                  <a:pt x="34961" y="7153"/>
                </a:lnTo>
                <a:lnTo>
                  <a:pt x="34788" y="7066"/>
                </a:lnTo>
                <a:lnTo>
                  <a:pt x="34463" y="6915"/>
                </a:lnTo>
                <a:lnTo>
                  <a:pt x="34159" y="6850"/>
                </a:lnTo>
                <a:lnTo>
                  <a:pt x="33877" y="6806"/>
                </a:lnTo>
                <a:lnTo>
                  <a:pt x="33617" y="6828"/>
                </a:lnTo>
                <a:lnTo>
                  <a:pt x="33357" y="6871"/>
                </a:lnTo>
                <a:lnTo>
                  <a:pt x="33119" y="6936"/>
                </a:lnTo>
                <a:lnTo>
                  <a:pt x="32664" y="7088"/>
                </a:lnTo>
                <a:lnTo>
                  <a:pt x="32447" y="7175"/>
                </a:lnTo>
                <a:lnTo>
                  <a:pt x="32230" y="7240"/>
                </a:lnTo>
                <a:lnTo>
                  <a:pt x="32013" y="7261"/>
                </a:lnTo>
                <a:lnTo>
                  <a:pt x="31775" y="7261"/>
                </a:lnTo>
                <a:lnTo>
                  <a:pt x="31537" y="7240"/>
                </a:lnTo>
                <a:lnTo>
                  <a:pt x="31298" y="7131"/>
                </a:lnTo>
                <a:lnTo>
                  <a:pt x="31038" y="6980"/>
                </a:lnTo>
                <a:lnTo>
                  <a:pt x="30778" y="6763"/>
                </a:lnTo>
                <a:lnTo>
                  <a:pt x="30648" y="6459"/>
                </a:lnTo>
                <a:lnTo>
                  <a:pt x="30323" y="5657"/>
                </a:lnTo>
                <a:lnTo>
                  <a:pt x="30084" y="5116"/>
                </a:lnTo>
                <a:lnTo>
                  <a:pt x="29803" y="4530"/>
                </a:lnTo>
                <a:lnTo>
                  <a:pt x="29456" y="3880"/>
                </a:lnTo>
                <a:lnTo>
                  <a:pt x="29066" y="3230"/>
                </a:lnTo>
                <a:lnTo>
                  <a:pt x="28632" y="2601"/>
                </a:lnTo>
                <a:lnTo>
                  <a:pt x="28416" y="2276"/>
                </a:lnTo>
                <a:lnTo>
                  <a:pt x="28155" y="1973"/>
                </a:lnTo>
                <a:lnTo>
                  <a:pt x="27917" y="1691"/>
                </a:lnTo>
                <a:lnTo>
                  <a:pt x="27635" y="1409"/>
                </a:lnTo>
                <a:lnTo>
                  <a:pt x="27375" y="1149"/>
                </a:lnTo>
                <a:lnTo>
                  <a:pt x="27072" y="911"/>
                </a:lnTo>
                <a:lnTo>
                  <a:pt x="26790" y="694"/>
                </a:lnTo>
                <a:lnTo>
                  <a:pt x="26465" y="499"/>
                </a:lnTo>
                <a:lnTo>
                  <a:pt x="26161" y="325"/>
                </a:lnTo>
                <a:lnTo>
                  <a:pt x="25836" y="195"/>
                </a:lnTo>
                <a:lnTo>
                  <a:pt x="25489" y="87"/>
                </a:lnTo>
                <a:lnTo>
                  <a:pt x="25143" y="22"/>
                </a:lnTo>
                <a:lnTo>
                  <a:pt x="247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48"/>
          <p:cNvSpPr/>
          <p:nvPr/>
        </p:nvSpPr>
        <p:spPr>
          <a:xfrm>
            <a:off x="8005077" y="435613"/>
            <a:ext cx="699466" cy="207766"/>
          </a:xfrm>
          <a:custGeom>
            <a:avLst/>
            <a:gdLst/>
            <a:ahLst/>
            <a:cxnLst/>
            <a:rect l="l" t="t" r="r" b="b"/>
            <a:pathLst>
              <a:path w="36999" h="10990" extrusionOk="0">
                <a:moveTo>
                  <a:pt x="24796" y="0"/>
                </a:moveTo>
                <a:lnTo>
                  <a:pt x="24427" y="22"/>
                </a:lnTo>
                <a:lnTo>
                  <a:pt x="24081" y="65"/>
                </a:lnTo>
                <a:lnTo>
                  <a:pt x="23755" y="130"/>
                </a:lnTo>
                <a:lnTo>
                  <a:pt x="23430" y="195"/>
                </a:lnTo>
                <a:lnTo>
                  <a:pt x="23149" y="282"/>
                </a:lnTo>
                <a:lnTo>
                  <a:pt x="22867" y="390"/>
                </a:lnTo>
                <a:lnTo>
                  <a:pt x="22628" y="499"/>
                </a:lnTo>
                <a:lnTo>
                  <a:pt x="22390" y="629"/>
                </a:lnTo>
                <a:lnTo>
                  <a:pt x="22173" y="759"/>
                </a:lnTo>
                <a:lnTo>
                  <a:pt x="21956" y="889"/>
                </a:lnTo>
                <a:lnTo>
                  <a:pt x="21761" y="1041"/>
                </a:lnTo>
                <a:lnTo>
                  <a:pt x="21588" y="1192"/>
                </a:lnTo>
                <a:lnTo>
                  <a:pt x="21436" y="1344"/>
                </a:lnTo>
                <a:lnTo>
                  <a:pt x="21155" y="1691"/>
                </a:lnTo>
                <a:lnTo>
                  <a:pt x="20894" y="2038"/>
                </a:lnTo>
                <a:lnTo>
                  <a:pt x="20678" y="2385"/>
                </a:lnTo>
                <a:lnTo>
                  <a:pt x="20461" y="2731"/>
                </a:lnTo>
                <a:lnTo>
                  <a:pt x="20114" y="3382"/>
                </a:lnTo>
                <a:lnTo>
                  <a:pt x="19941" y="3685"/>
                </a:lnTo>
                <a:lnTo>
                  <a:pt x="19746" y="3945"/>
                </a:lnTo>
                <a:lnTo>
                  <a:pt x="19529" y="4162"/>
                </a:lnTo>
                <a:lnTo>
                  <a:pt x="19421" y="4270"/>
                </a:lnTo>
                <a:lnTo>
                  <a:pt x="19312" y="4335"/>
                </a:lnTo>
                <a:lnTo>
                  <a:pt x="19182" y="4400"/>
                </a:lnTo>
                <a:lnTo>
                  <a:pt x="19074" y="4465"/>
                </a:lnTo>
                <a:lnTo>
                  <a:pt x="18944" y="4487"/>
                </a:lnTo>
                <a:lnTo>
                  <a:pt x="18684" y="4487"/>
                </a:lnTo>
                <a:lnTo>
                  <a:pt x="18575" y="4465"/>
                </a:lnTo>
                <a:lnTo>
                  <a:pt x="18315" y="4379"/>
                </a:lnTo>
                <a:lnTo>
                  <a:pt x="18055" y="4270"/>
                </a:lnTo>
                <a:lnTo>
                  <a:pt x="17795" y="4119"/>
                </a:lnTo>
                <a:lnTo>
                  <a:pt x="17231" y="3750"/>
                </a:lnTo>
                <a:lnTo>
                  <a:pt x="16950" y="3577"/>
                </a:lnTo>
                <a:lnTo>
                  <a:pt x="16646" y="3403"/>
                </a:lnTo>
                <a:lnTo>
                  <a:pt x="16321" y="3252"/>
                </a:lnTo>
                <a:lnTo>
                  <a:pt x="15996" y="3143"/>
                </a:lnTo>
                <a:lnTo>
                  <a:pt x="15823" y="3100"/>
                </a:lnTo>
                <a:lnTo>
                  <a:pt x="15628" y="3078"/>
                </a:lnTo>
                <a:lnTo>
                  <a:pt x="15454" y="3056"/>
                </a:lnTo>
                <a:lnTo>
                  <a:pt x="15281" y="3056"/>
                </a:lnTo>
                <a:lnTo>
                  <a:pt x="15086" y="3078"/>
                </a:lnTo>
                <a:lnTo>
                  <a:pt x="14891" y="3121"/>
                </a:lnTo>
                <a:lnTo>
                  <a:pt x="14696" y="3165"/>
                </a:lnTo>
                <a:lnTo>
                  <a:pt x="14479" y="3230"/>
                </a:lnTo>
                <a:lnTo>
                  <a:pt x="14089" y="3425"/>
                </a:lnTo>
                <a:lnTo>
                  <a:pt x="13742" y="3598"/>
                </a:lnTo>
                <a:lnTo>
                  <a:pt x="13460" y="3793"/>
                </a:lnTo>
                <a:lnTo>
                  <a:pt x="13200" y="4010"/>
                </a:lnTo>
                <a:lnTo>
                  <a:pt x="12983" y="4227"/>
                </a:lnTo>
                <a:lnTo>
                  <a:pt x="12788" y="4444"/>
                </a:lnTo>
                <a:lnTo>
                  <a:pt x="12615" y="4682"/>
                </a:lnTo>
                <a:lnTo>
                  <a:pt x="12485" y="4920"/>
                </a:lnTo>
                <a:lnTo>
                  <a:pt x="12376" y="5137"/>
                </a:lnTo>
                <a:lnTo>
                  <a:pt x="12268" y="5376"/>
                </a:lnTo>
                <a:lnTo>
                  <a:pt x="12095" y="5831"/>
                </a:lnTo>
                <a:lnTo>
                  <a:pt x="11943" y="6264"/>
                </a:lnTo>
                <a:lnTo>
                  <a:pt x="11769" y="6654"/>
                </a:lnTo>
                <a:lnTo>
                  <a:pt x="11726" y="6741"/>
                </a:lnTo>
                <a:lnTo>
                  <a:pt x="11661" y="6806"/>
                </a:lnTo>
                <a:lnTo>
                  <a:pt x="11596" y="6850"/>
                </a:lnTo>
                <a:lnTo>
                  <a:pt x="11509" y="6871"/>
                </a:lnTo>
                <a:lnTo>
                  <a:pt x="11336" y="6871"/>
                </a:lnTo>
                <a:lnTo>
                  <a:pt x="11141" y="6806"/>
                </a:lnTo>
                <a:lnTo>
                  <a:pt x="10902" y="6698"/>
                </a:lnTo>
                <a:lnTo>
                  <a:pt x="10642" y="6546"/>
                </a:lnTo>
                <a:lnTo>
                  <a:pt x="10057" y="6178"/>
                </a:lnTo>
                <a:lnTo>
                  <a:pt x="9732" y="5983"/>
                </a:lnTo>
                <a:lnTo>
                  <a:pt x="9407" y="5787"/>
                </a:lnTo>
                <a:lnTo>
                  <a:pt x="9060" y="5592"/>
                </a:lnTo>
                <a:lnTo>
                  <a:pt x="8692" y="5441"/>
                </a:lnTo>
                <a:lnTo>
                  <a:pt x="8323" y="5311"/>
                </a:lnTo>
                <a:lnTo>
                  <a:pt x="7933" y="5246"/>
                </a:lnTo>
                <a:lnTo>
                  <a:pt x="7738" y="5224"/>
                </a:lnTo>
                <a:lnTo>
                  <a:pt x="7543" y="5202"/>
                </a:lnTo>
                <a:lnTo>
                  <a:pt x="7348" y="5224"/>
                </a:lnTo>
                <a:lnTo>
                  <a:pt x="7153" y="5246"/>
                </a:lnTo>
                <a:lnTo>
                  <a:pt x="6958" y="5289"/>
                </a:lnTo>
                <a:lnTo>
                  <a:pt x="6784" y="5354"/>
                </a:lnTo>
                <a:lnTo>
                  <a:pt x="6611" y="5419"/>
                </a:lnTo>
                <a:lnTo>
                  <a:pt x="6459" y="5506"/>
                </a:lnTo>
                <a:lnTo>
                  <a:pt x="6307" y="5592"/>
                </a:lnTo>
                <a:lnTo>
                  <a:pt x="6177" y="5679"/>
                </a:lnTo>
                <a:lnTo>
                  <a:pt x="5939" y="5896"/>
                </a:lnTo>
                <a:lnTo>
                  <a:pt x="5744" y="6156"/>
                </a:lnTo>
                <a:lnTo>
                  <a:pt x="5592" y="6416"/>
                </a:lnTo>
                <a:lnTo>
                  <a:pt x="5441" y="6698"/>
                </a:lnTo>
                <a:lnTo>
                  <a:pt x="5332" y="6980"/>
                </a:lnTo>
                <a:lnTo>
                  <a:pt x="5245" y="7283"/>
                </a:lnTo>
                <a:lnTo>
                  <a:pt x="5159" y="7565"/>
                </a:lnTo>
                <a:lnTo>
                  <a:pt x="5029" y="8107"/>
                </a:lnTo>
                <a:lnTo>
                  <a:pt x="4964" y="8345"/>
                </a:lnTo>
                <a:lnTo>
                  <a:pt x="4899" y="8562"/>
                </a:lnTo>
                <a:lnTo>
                  <a:pt x="4812" y="8735"/>
                </a:lnTo>
                <a:lnTo>
                  <a:pt x="4725" y="8865"/>
                </a:lnTo>
                <a:lnTo>
                  <a:pt x="4639" y="8974"/>
                </a:lnTo>
                <a:lnTo>
                  <a:pt x="4509" y="9039"/>
                </a:lnTo>
                <a:lnTo>
                  <a:pt x="4357" y="9060"/>
                </a:lnTo>
                <a:lnTo>
                  <a:pt x="4205" y="9082"/>
                </a:lnTo>
                <a:lnTo>
                  <a:pt x="4032" y="9082"/>
                </a:lnTo>
                <a:lnTo>
                  <a:pt x="3858" y="9060"/>
                </a:lnTo>
                <a:lnTo>
                  <a:pt x="3468" y="8974"/>
                </a:lnTo>
                <a:lnTo>
                  <a:pt x="3056" y="8887"/>
                </a:lnTo>
                <a:lnTo>
                  <a:pt x="2623" y="8822"/>
                </a:lnTo>
                <a:lnTo>
                  <a:pt x="2406" y="8800"/>
                </a:lnTo>
                <a:lnTo>
                  <a:pt x="2211" y="8800"/>
                </a:lnTo>
                <a:lnTo>
                  <a:pt x="2016" y="8822"/>
                </a:lnTo>
                <a:lnTo>
                  <a:pt x="1821" y="8865"/>
                </a:lnTo>
                <a:lnTo>
                  <a:pt x="1626" y="8952"/>
                </a:lnTo>
                <a:lnTo>
                  <a:pt x="1452" y="9039"/>
                </a:lnTo>
                <a:lnTo>
                  <a:pt x="1279" y="9169"/>
                </a:lnTo>
                <a:lnTo>
                  <a:pt x="1106" y="9320"/>
                </a:lnTo>
                <a:lnTo>
                  <a:pt x="954" y="9494"/>
                </a:lnTo>
                <a:lnTo>
                  <a:pt x="802" y="9667"/>
                </a:lnTo>
                <a:lnTo>
                  <a:pt x="542" y="10036"/>
                </a:lnTo>
                <a:lnTo>
                  <a:pt x="325" y="10382"/>
                </a:lnTo>
                <a:lnTo>
                  <a:pt x="152" y="10686"/>
                </a:lnTo>
                <a:lnTo>
                  <a:pt x="0" y="10989"/>
                </a:lnTo>
                <a:lnTo>
                  <a:pt x="36999" y="10989"/>
                </a:lnTo>
                <a:lnTo>
                  <a:pt x="36977" y="10838"/>
                </a:lnTo>
                <a:lnTo>
                  <a:pt x="36912" y="10491"/>
                </a:lnTo>
                <a:lnTo>
                  <a:pt x="36782" y="9971"/>
                </a:lnTo>
                <a:lnTo>
                  <a:pt x="36695" y="9667"/>
                </a:lnTo>
                <a:lnTo>
                  <a:pt x="36565" y="9364"/>
                </a:lnTo>
                <a:lnTo>
                  <a:pt x="36435" y="9039"/>
                </a:lnTo>
                <a:lnTo>
                  <a:pt x="36283" y="8692"/>
                </a:lnTo>
                <a:lnTo>
                  <a:pt x="36110" y="8367"/>
                </a:lnTo>
                <a:lnTo>
                  <a:pt x="35893" y="8063"/>
                </a:lnTo>
                <a:lnTo>
                  <a:pt x="35655" y="7760"/>
                </a:lnTo>
                <a:lnTo>
                  <a:pt x="35395" y="7478"/>
                </a:lnTo>
                <a:lnTo>
                  <a:pt x="35113" y="7261"/>
                </a:lnTo>
                <a:lnTo>
                  <a:pt x="34961" y="7153"/>
                </a:lnTo>
                <a:lnTo>
                  <a:pt x="34788" y="7066"/>
                </a:lnTo>
                <a:lnTo>
                  <a:pt x="34463" y="6915"/>
                </a:lnTo>
                <a:lnTo>
                  <a:pt x="34159" y="6850"/>
                </a:lnTo>
                <a:lnTo>
                  <a:pt x="33877" y="6806"/>
                </a:lnTo>
                <a:lnTo>
                  <a:pt x="33617" y="6828"/>
                </a:lnTo>
                <a:lnTo>
                  <a:pt x="33357" y="6871"/>
                </a:lnTo>
                <a:lnTo>
                  <a:pt x="33119" y="6936"/>
                </a:lnTo>
                <a:lnTo>
                  <a:pt x="32664" y="7088"/>
                </a:lnTo>
                <a:lnTo>
                  <a:pt x="32447" y="7175"/>
                </a:lnTo>
                <a:lnTo>
                  <a:pt x="32230" y="7240"/>
                </a:lnTo>
                <a:lnTo>
                  <a:pt x="32013" y="7261"/>
                </a:lnTo>
                <a:lnTo>
                  <a:pt x="31775" y="7261"/>
                </a:lnTo>
                <a:lnTo>
                  <a:pt x="31537" y="7240"/>
                </a:lnTo>
                <a:lnTo>
                  <a:pt x="31298" y="7131"/>
                </a:lnTo>
                <a:lnTo>
                  <a:pt x="31038" y="6980"/>
                </a:lnTo>
                <a:lnTo>
                  <a:pt x="30778" y="6763"/>
                </a:lnTo>
                <a:lnTo>
                  <a:pt x="30648" y="6459"/>
                </a:lnTo>
                <a:lnTo>
                  <a:pt x="30323" y="5657"/>
                </a:lnTo>
                <a:lnTo>
                  <a:pt x="30084" y="5116"/>
                </a:lnTo>
                <a:lnTo>
                  <a:pt x="29803" y="4530"/>
                </a:lnTo>
                <a:lnTo>
                  <a:pt x="29456" y="3880"/>
                </a:lnTo>
                <a:lnTo>
                  <a:pt x="29066" y="3230"/>
                </a:lnTo>
                <a:lnTo>
                  <a:pt x="28632" y="2601"/>
                </a:lnTo>
                <a:lnTo>
                  <a:pt x="28416" y="2276"/>
                </a:lnTo>
                <a:lnTo>
                  <a:pt x="28155" y="1973"/>
                </a:lnTo>
                <a:lnTo>
                  <a:pt x="27917" y="1691"/>
                </a:lnTo>
                <a:lnTo>
                  <a:pt x="27635" y="1409"/>
                </a:lnTo>
                <a:lnTo>
                  <a:pt x="27375" y="1149"/>
                </a:lnTo>
                <a:lnTo>
                  <a:pt x="27072" y="911"/>
                </a:lnTo>
                <a:lnTo>
                  <a:pt x="26790" y="694"/>
                </a:lnTo>
                <a:lnTo>
                  <a:pt x="26465" y="499"/>
                </a:lnTo>
                <a:lnTo>
                  <a:pt x="26161" y="325"/>
                </a:lnTo>
                <a:lnTo>
                  <a:pt x="25836" y="195"/>
                </a:lnTo>
                <a:lnTo>
                  <a:pt x="25489" y="87"/>
                </a:lnTo>
                <a:lnTo>
                  <a:pt x="25143" y="22"/>
                </a:lnTo>
                <a:lnTo>
                  <a:pt x="247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C402832F-886F-00E3-AB3F-66722C1BB8CB}"/>
              </a:ext>
            </a:extLst>
          </p:cNvPr>
          <p:cNvSpPr/>
          <p:nvPr/>
        </p:nvSpPr>
        <p:spPr>
          <a:xfrm>
            <a:off x="2281287" y="2014432"/>
            <a:ext cx="1131216" cy="56735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oogle Shape;2720;p75">
            <a:extLst>
              <a:ext uri="{FF2B5EF4-FFF2-40B4-BE49-F238E27FC236}">
                <a16:creationId xmlns:a16="http://schemas.microsoft.com/office/drawing/2014/main" id="{7D678229-190C-35EC-24D4-D480ABE5A1A6}"/>
              </a:ext>
            </a:extLst>
          </p:cNvPr>
          <p:cNvGrpSpPr/>
          <p:nvPr/>
        </p:nvGrpSpPr>
        <p:grpSpPr>
          <a:xfrm>
            <a:off x="2559377" y="2047363"/>
            <a:ext cx="575036" cy="534423"/>
            <a:chOff x="6945375" y="1343700"/>
            <a:chExt cx="402975" cy="322100"/>
          </a:xfrm>
        </p:grpSpPr>
        <p:sp>
          <p:nvSpPr>
            <p:cNvPr id="3" name="Google Shape;2721;p75">
              <a:extLst>
                <a:ext uri="{FF2B5EF4-FFF2-40B4-BE49-F238E27FC236}">
                  <a16:creationId xmlns:a16="http://schemas.microsoft.com/office/drawing/2014/main" id="{9B0F8E01-DED7-733D-0754-DB0797E7E461}"/>
                </a:ext>
              </a:extLst>
            </p:cNvPr>
            <p:cNvSpPr/>
            <p:nvPr/>
          </p:nvSpPr>
          <p:spPr>
            <a:xfrm>
              <a:off x="6951200" y="1384425"/>
              <a:ext cx="390675" cy="275575"/>
            </a:xfrm>
            <a:custGeom>
              <a:avLst/>
              <a:gdLst/>
              <a:ahLst/>
              <a:cxnLst/>
              <a:rect l="l" t="t" r="r" b="b"/>
              <a:pathLst>
                <a:path w="15627" h="11023" extrusionOk="0">
                  <a:moveTo>
                    <a:pt x="15626" y="441"/>
                  </a:moveTo>
                  <a:lnTo>
                    <a:pt x="15626" y="10789"/>
                  </a:lnTo>
                  <a:lnTo>
                    <a:pt x="15626" y="10789"/>
                  </a:lnTo>
                  <a:lnTo>
                    <a:pt x="15626" y="10867"/>
                  </a:lnTo>
                  <a:lnTo>
                    <a:pt x="15575" y="10945"/>
                  </a:lnTo>
                  <a:lnTo>
                    <a:pt x="15497" y="10996"/>
                  </a:lnTo>
                  <a:lnTo>
                    <a:pt x="15394" y="11022"/>
                  </a:lnTo>
                  <a:lnTo>
                    <a:pt x="259" y="11022"/>
                  </a:lnTo>
                  <a:lnTo>
                    <a:pt x="259" y="11022"/>
                  </a:lnTo>
                  <a:lnTo>
                    <a:pt x="155" y="10996"/>
                  </a:lnTo>
                  <a:lnTo>
                    <a:pt x="78" y="10945"/>
                  </a:lnTo>
                  <a:lnTo>
                    <a:pt x="26" y="10867"/>
                  </a:lnTo>
                  <a:lnTo>
                    <a:pt x="0" y="10789"/>
                  </a:lnTo>
                  <a:lnTo>
                    <a:pt x="0" y="441"/>
                  </a:lnTo>
                  <a:lnTo>
                    <a:pt x="7736" y="1"/>
                  </a:lnTo>
                  <a:lnTo>
                    <a:pt x="15626" y="44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722;p75">
              <a:extLst>
                <a:ext uri="{FF2B5EF4-FFF2-40B4-BE49-F238E27FC236}">
                  <a16:creationId xmlns:a16="http://schemas.microsoft.com/office/drawing/2014/main" id="{FACDA04D-7E5B-12F7-43A3-33F8B92666DB}"/>
                </a:ext>
              </a:extLst>
            </p:cNvPr>
            <p:cNvSpPr/>
            <p:nvPr/>
          </p:nvSpPr>
          <p:spPr>
            <a:xfrm>
              <a:off x="6951200" y="1349500"/>
              <a:ext cx="390675" cy="45950"/>
            </a:xfrm>
            <a:custGeom>
              <a:avLst/>
              <a:gdLst/>
              <a:ahLst/>
              <a:cxnLst/>
              <a:rect l="l" t="t" r="r" b="b"/>
              <a:pathLst>
                <a:path w="15627" h="1838" extrusionOk="0">
                  <a:moveTo>
                    <a:pt x="15626" y="1838"/>
                  </a:moveTo>
                  <a:lnTo>
                    <a:pt x="15626" y="1838"/>
                  </a:lnTo>
                  <a:lnTo>
                    <a:pt x="15626" y="260"/>
                  </a:lnTo>
                  <a:lnTo>
                    <a:pt x="15626" y="260"/>
                  </a:lnTo>
                  <a:lnTo>
                    <a:pt x="15626" y="156"/>
                  </a:lnTo>
                  <a:lnTo>
                    <a:pt x="15575" y="78"/>
                  </a:lnTo>
                  <a:lnTo>
                    <a:pt x="15497" y="27"/>
                  </a:lnTo>
                  <a:lnTo>
                    <a:pt x="15394" y="1"/>
                  </a:lnTo>
                  <a:lnTo>
                    <a:pt x="259" y="1"/>
                  </a:lnTo>
                  <a:lnTo>
                    <a:pt x="259" y="1"/>
                  </a:lnTo>
                  <a:lnTo>
                    <a:pt x="155" y="27"/>
                  </a:lnTo>
                  <a:lnTo>
                    <a:pt x="78" y="78"/>
                  </a:lnTo>
                  <a:lnTo>
                    <a:pt x="26" y="156"/>
                  </a:lnTo>
                  <a:lnTo>
                    <a:pt x="0" y="260"/>
                  </a:lnTo>
                  <a:lnTo>
                    <a:pt x="0" y="1838"/>
                  </a:lnTo>
                  <a:lnTo>
                    <a:pt x="15626" y="18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723;p75">
              <a:extLst>
                <a:ext uri="{FF2B5EF4-FFF2-40B4-BE49-F238E27FC236}">
                  <a16:creationId xmlns:a16="http://schemas.microsoft.com/office/drawing/2014/main" id="{8DE5CE4E-F6D4-6544-8EC0-A5676B5651C8}"/>
                </a:ext>
              </a:extLst>
            </p:cNvPr>
            <p:cNvSpPr/>
            <p:nvPr/>
          </p:nvSpPr>
          <p:spPr>
            <a:xfrm>
              <a:off x="6977050" y="1423250"/>
              <a:ext cx="136500" cy="135850"/>
            </a:xfrm>
            <a:custGeom>
              <a:avLst/>
              <a:gdLst/>
              <a:ahLst/>
              <a:cxnLst/>
              <a:rect l="l" t="t" r="r" b="b"/>
              <a:pathLst>
                <a:path w="5460" h="5434" extrusionOk="0">
                  <a:moveTo>
                    <a:pt x="803" y="802"/>
                  </a:moveTo>
                  <a:lnTo>
                    <a:pt x="803" y="802"/>
                  </a:lnTo>
                  <a:lnTo>
                    <a:pt x="1010" y="595"/>
                  </a:lnTo>
                  <a:lnTo>
                    <a:pt x="1243" y="440"/>
                  </a:lnTo>
                  <a:lnTo>
                    <a:pt x="1476" y="311"/>
                  </a:lnTo>
                  <a:lnTo>
                    <a:pt x="1708" y="181"/>
                  </a:lnTo>
                  <a:lnTo>
                    <a:pt x="1967" y="104"/>
                  </a:lnTo>
                  <a:lnTo>
                    <a:pt x="2200" y="52"/>
                  </a:lnTo>
                  <a:lnTo>
                    <a:pt x="2459" y="0"/>
                  </a:lnTo>
                  <a:lnTo>
                    <a:pt x="2717" y="0"/>
                  </a:lnTo>
                  <a:lnTo>
                    <a:pt x="3002" y="0"/>
                  </a:lnTo>
                  <a:lnTo>
                    <a:pt x="3261" y="52"/>
                  </a:lnTo>
                  <a:lnTo>
                    <a:pt x="3494" y="104"/>
                  </a:lnTo>
                  <a:lnTo>
                    <a:pt x="3752" y="181"/>
                  </a:lnTo>
                  <a:lnTo>
                    <a:pt x="3985" y="311"/>
                  </a:lnTo>
                  <a:lnTo>
                    <a:pt x="4218" y="440"/>
                  </a:lnTo>
                  <a:lnTo>
                    <a:pt x="4451" y="595"/>
                  </a:lnTo>
                  <a:lnTo>
                    <a:pt x="4658" y="802"/>
                  </a:lnTo>
                  <a:lnTo>
                    <a:pt x="4658" y="802"/>
                  </a:lnTo>
                  <a:lnTo>
                    <a:pt x="4839" y="983"/>
                  </a:lnTo>
                  <a:lnTo>
                    <a:pt x="4994" y="1216"/>
                  </a:lnTo>
                  <a:lnTo>
                    <a:pt x="5149" y="1449"/>
                  </a:lnTo>
                  <a:lnTo>
                    <a:pt x="5253" y="1682"/>
                  </a:lnTo>
                  <a:lnTo>
                    <a:pt x="5330" y="1941"/>
                  </a:lnTo>
                  <a:lnTo>
                    <a:pt x="5408" y="2199"/>
                  </a:lnTo>
                  <a:lnTo>
                    <a:pt x="5434" y="2458"/>
                  </a:lnTo>
                  <a:lnTo>
                    <a:pt x="5460" y="2717"/>
                  </a:lnTo>
                  <a:lnTo>
                    <a:pt x="5434" y="2975"/>
                  </a:lnTo>
                  <a:lnTo>
                    <a:pt x="5408" y="3234"/>
                  </a:lnTo>
                  <a:lnTo>
                    <a:pt x="5330" y="3493"/>
                  </a:lnTo>
                  <a:lnTo>
                    <a:pt x="5253" y="3726"/>
                  </a:lnTo>
                  <a:lnTo>
                    <a:pt x="5149" y="3984"/>
                  </a:lnTo>
                  <a:lnTo>
                    <a:pt x="4994" y="4217"/>
                  </a:lnTo>
                  <a:lnTo>
                    <a:pt x="4839" y="4424"/>
                  </a:lnTo>
                  <a:lnTo>
                    <a:pt x="4658" y="4631"/>
                  </a:lnTo>
                  <a:lnTo>
                    <a:pt x="4658" y="4631"/>
                  </a:lnTo>
                  <a:lnTo>
                    <a:pt x="4451" y="4812"/>
                  </a:lnTo>
                  <a:lnTo>
                    <a:pt x="4218" y="4993"/>
                  </a:lnTo>
                  <a:lnTo>
                    <a:pt x="3985" y="5123"/>
                  </a:lnTo>
                  <a:lnTo>
                    <a:pt x="3752" y="5226"/>
                  </a:lnTo>
                  <a:lnTo>
                    <a:pt x="3494" y="5330"/>
                  </a:lnTo>
                  <a:lnTo>
                    <a:pt x="3261" y="5381"/>
                  </a:lnTo>
                  <a:lnTo>
                    <a:pt x="3002" y="5407"/>
                  </a:lnTo>
                  <a:lnTo>
                    <a:pt x="2717" y="5433"/>
                  </a:lnTo>
                  <a:lnTo>
                    <a:pt x="2459" y="5407"/>
                  </a:lnTo>
                  <a:lnTo>
                    <a:pt x="2200" y="5381"/>
                  </a:lnTo>
                  <a:lnTo>
                    <a:pt x="1967" y="5330"/>
                  </a:lnTo>
                  <a:lnTo>
                    <a:pt x="1708" y="5226"/>
                  </a:lnTo>
                  <a:lnTo>
                    <a:pt x="1476" y="5123"/>
                  </a:lnTo>
                  <a:lnTo>
                    <a:pt x="1243" y="4993"/>
                  </a:lnTo>
                  <a:lnTo>
                    <a:pt x="1010" y="4812"/>
                  </a:lnTo>
                  <a:lnTo>
                    <a:pt x="803" y="4631"/>
                  </a:lnTo>
                  <a:lnTo>
                    <a:pt x="803" y="4631"/>
                  </a:lnTo>
                  <a:lnTo>
                    <a:pt x="622" y="4424"/>
                  </a:lnTo>
                  <a:lnTo>
                    <a:pt x="467" y="4217"/>
                  </a:lnTo>
                  <a:lnTo>
                    <a:pt x="311" y="3984"/>
                  </a:lnTo>
                  <a:lnTo>
                    <a:pt x="208" y="3726"/>
                  </a:lnTo>
                  <a:lnTo>
                    <a:pt x="130" y="3493"/>
                  </a:lnTo>
                  <a:lnTo>
                    <a:pt x="53" y="3234"/>
                  </a:lnTo>
                  <a:lnTo>
                    <a:pt x="27" y="2975"/>
                  </a:lnTo>
                  <a:lnTo>
                    <a:pt x="1" y="2717"/>
                  </a:lnTo>
                  <a:lnTo>
                    <a:pt x="27" y="2458"/>
                  </a:lnTo>
                  <a:lnTo>
                    <a:pt x="53" y="2199"/>
                  </a:lnTo>
                  <a:lnTo>
                    <a:pt x="130" y="1941"/>
                  </a:lnTo>
                  <a:lnTo>
                    <a:pt x="208" y="1682"/>
                  </a:lnTo>
                  <a:lnTo>
                    <a:pt x="311" y="1449"/>
                  </a:lnTo>
                  <a:lnTo>
                    <a:pt x="467" y="1216"/>
                  </a:lnTo>
                  <a:lnTo>
                    <a:pt x="622" y="983"/>
                  </a:lnTo>
                  <a:lnTo>
                    <a:pt x="803" y="802"/>
                  </a:lnTo>
                  <a:lnTo>
                    <a:pt x="803" y="8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24;p75">
              <a:extLst>
                <a:ext uri="{FF2B5EF4-FFF2-40B4-BE49-F238E27FC236}">
                  <a16:creationId xmlns:a16="http://schemas.microsoft.com/office/drawing/2014/main" id="{D9C7765D-952E-E767-A1B6-25E0DCFAA454}"/>
                </a:ext>
              </a:extLst>
            </p:cNvPr>
            <p:cNvSpPr/>
            <p:nvPr/>
          </p:nvSpPr>
          <p:spPr>
            <a:xfrm>
              <a:off x="7106425" y="1551950"/>
              <a:ext cx="80225" cy="80225"/>
            </a:xfrm>
            <a:custGeom>
              <a:avLst/>
              <a:gdLst/>
              <a:ahLst/>
              <a:cxnLst/>
              <a:rect l="l" t="t" r="r" b="b"/>
              <a:pathLst>
                <a:path w="3209" h="3209" extrusionOk="0">
                  <a:moveTo>
                    <a:pt x="207" y="208"/>
                  </a:moveTo>
                  <a:lnTo>
                    <a:pt x="207" y="208"/>
                  </a:lnTo>
                  <a:lnTo>
                    <a:pt x="337" y="130"/>
                  </a:lnTo>
                  <a:lnTo>
                    <a:pt x="466" y="52"/>
                  </a:lnTo>
                  <a:lnTo>
                    <a:pt x="595" y="26"/>
                  </a:lnTo>
                  <a:lnTo>
                    <a:pt x="725" y="1"/>
                  </a:lnTo>
                  <a:lnTo>
                    <a:pt x="880" y="26"/>
                  </a:lnTo>
                  <a:lnTo>
                    <a:pt x="1009" y="52"/>
                  </a:lnTo>
                  <a:lnTo>
                    <a:pt x="1139" y="130"/>
                  </a:lnTo>
                  <a:lnTo>
                    <a:pt x="1268" y="208"/>
                  </a:lnTo>
                  <a:lnTo>
                    <a:pt x="3001" y="1941"/>
                  </a:lnTo>
                  <a:lnTo>
                    <a:pt x="3001" y="1941"/>
                  </a:lnTo>
                  <a:lnTo>
                    <a:pt x="3079" y="2070"/>
                  </a:lnTo>
                  <a:lnTo>
                    <a:pt x="3157" y="2200"/>
                  </a:lnTo>
                  <a:lnTo>
                    <a:pt x="3182" y="2329"/>
                  </a:lnTo>
                  <a:lnTo>
                    <a:pt x="3208" y="2484"/>
                  </a:lnTo>
                  <a:lnTo>
                    <a:pt x="3182" y="2614"/>
                  </a:lnTo>
                  <a:lnTo>
                    <a:pt x="3157" y="2743"/>
                  </a:lnTo>
                  <a:lnTo>
                    <a:pt x="3079" y="2872"/>
                  </a:lnTo>
                  <a:lnTo>
                    <a:pt x="3001" y="3002"/>
                  </a:lnTo>
                  <a:lnTo>
                    <a:pt x="3001" y="3002"/>
                  </a:lnTo>
                  <a:lnTo>
                    <a:pt x="2872" y="3105"/>
                  </a:lnTo>
                  <a:lnTo>
                    <a:pt x="2743" y="3157"/>
                  </a:lnTo>
                  <a:lnTo>
                    <a:pt x="2613" y="3209"/>
                  </a:lnTo>
                  <a:lnTo>
                    <a:pt x="2458" y="3209"/>
                  </a:lnTo>
                  <a:lnTo>
                    <a:pt x="2329" y="3209"/>
                  </a:lnTo>
                  <a:lnTo>
                    <a:pt x="2199" y="3157"/>
                  </a:lnTo>
                  <a:lnTo>
                    <a:pt x="2070" y="3105"/>
                  </a:lnTo>
                  <a:lnTo>
                    <a:pt x="1941" y="3002"/>
                  </a:lnTo>
                  <a:lnTo>
                    <a:pt x="207" y="1268"/>
                  </a:lnTo>
                  <a:lnTo>
                    <a:pt x="207" y="1268"/>
                  </a:lnTo>
                  <a:lnTo>
                    <a:pt x="104" y="1165"/>
                  </a:lnTo>
                  <a:lnTo>
                    <a:pt x="52" y="1035"/>
                  </a:lnTo>
                  <a:lnTo>
                    <a:pt x="0" y="880"/>
                  </a:lnTo>
                  <a:lnTo>
                    <a:pt x="0" y="751"/>
                  </a:lnTo>
                  <a:lnTo>
                    <a:pt x="0" y="596"/>
                  </a:lnTo>
                  <a:lnTo>
                    <a:pt x="52" y="466"/>
                  </a:lnTo>
                  <a:lnTo>
                    <a:pt x="104" y="337"/>
                  </a:lnTo>
                  <a:lnTo>
                    <a:pt x="207" y="208"/>
                  </a:lnTo>
                  <a:lnTo>
                    <a:pt x="207" y="2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25;p75">
              <a:extLst>
                <a:ext uri="{FF2B5EF4-FFF2-40B4-BE49-F238E27FC236}">
                  <a16:creationId xmlns:a16="http://schemas.microsoft.com/office/drawing/2014/main" id="{E85CA74D-700B-7AA0-00C6-CC3C05E85434}"/>
                </a:ext>
              </a:extLst>
            </p:cNvPr>
            <p:cNvSpPr/>
            <p:nvPr/>
          </p:nvSpPr>
          <p:spPr>
            <a:xfrm>
              <a:off x="6945375" y="1343700"/>
              <a:ext cx="402975" cy="322100"/>
            </a:xfrm>
            <a:custGeom>
              <a:avLst/>
              <a:gdLst/>
              <a:ahLst/>
              <a:cxnLst/>
              <a:rect l="l" t="t" r="r" b="b"/>
              <a:pathLst>
                <a:path w="16119" h="12884" extrusionOk="0">
                  <a:moveTo>
                    <a:pt x="11332" y="906"/>
                  </a:moveTo>
                  <a:lnTo>
                    <a:pt x="11254" y="931"/>
                  </a:lnTo>
                  <a:lnTo>
                    <a:pt x="11177" y="983"/>
                  </a:lnTo>
                  <a:lnTo>
                    <a:pt x="11125" y="1061"/>
                  </a:lnTo>
                  <a:lnTo>
                    <a:pt x="11099" y="1164"/>
                  </a:lnTo>
                  <a:lnTo>
                    <a:pt x="11125" y="1242"/>
                  </a:lnTo>
                  <a:lnTo>
                    <a:pt x="11177" y="1319"/>
                  </a:lnTo>
                  <a:lnTo>
                    <a:pt x="11254" y="1371"/>
                  </a:lnTo>
                  <a:lnTo>
                    <a:pt x="11332" y="1397"/>
                  </a:lnTo>
                  <a:lnTo>
                    <a:pt x="11927" y="1397"/>
                  </a:lnTo>
                  <a:lnTo>
                    <a:pt x="12030" y="1371"/>
                  </a:lnTo>
                  <a:lnTo>
                    <a:pt x="12108" y="1319"/>
                  </a:lnTo>
                  <a:lnTo>
                    <a:pt x="12160" y="1242"/>
                  </a:lnTo>
                  <a:lnTo>
                    <a:pt x="12160" y="1164"/>
                  </a:lnTo>
                  <a:lnTo>
                    <a:pt x="12160" y="1061"/>
                  </a:lnTo>
                  <a:lnTo>
                    <a:pt x="12108" y="983"/>
                  </a:lnTo>
                  <a:lnTo>
                    <a:pt x="12030" y="931"/>
                  </a:lnTo>
                  <a:lnTo>
                    <a:pt x="11927" y="906"/>
                  </a:lnTo>
                  <a:close/>
                  <a:moveTo>
                    <a:pt x="12858" y="906"/>
                  </a:moveTo>
                  <a:lnTo>
                    <a:pt x="12755" y="931"/>
                  </a:lnTo>
                  <a:lnTo>
                    <a:pt x="12677" y="983"/>
                  </a:lnTo>
                  <a:lnTo>
                    <a:pt x="12625" y="1061"/>
                  </a:lnTo>
                  <a:lnTo>
                    <a:pt x="12625" y="1164"/>
                  </a:lnTo>
                  <a:lnTo>
                    <a:pt x="12625" y="1242"/>
                  </a:lnTo>
                  <a:lnTo>
                    <a:pt x="12677" y="1319"/>
                  </a:lnTo>
                  <a:lnTo>
                    <a:pt x="12755" y="1371"/>
                  </a:lnTo>
                  <a:lnTo>
                    <a:pt x="12858" y="1397"/>
                  </a:lnTo>
                  <a:lnTo>
                    <a:pt x="13453" y="1397"/>
                  </a:lnTo>
                  <a:lnTo>
                    <a:pt x="13531" y="1371"/>
                  </a:lnTo>
                  <a:lnTo>
                    <a:pt x="13609" y="1319"/>
                  </a:lnTo>
                  <a:lnTo>
                    <a:pt x="13660" y="1242"/>
                  </a:lnTo>
                  <a:lnTo>
                    <a:pt x="13686" y="1164"/>
                  </a:lnTo>
                  <a:lnTo>
                    <a:pt x="13660" y="1061"/>
                  </a:lnTo>
                  <a:lnTo>
                    <a:pt x="13609" y="983"/>
                  </a:lnTo>
                  <a:lnTo>
                    <a:pt x="13531" y="931"/>
                  </a:lnTo>
                  <a:lnTo>
                    <a:pt x="13453" y="906"/>
                  </a:lnTo>
                  <a:close/>
                  <a:moveTo>
                    <a:pt x="14359" y="906"/>
                  </a:moveTo>
                  <a:lnTo>
                    <a:pt x="14281" y="931"/>
                  </a:lnTo>
                  <a:lnTo>
                    <a:pt x="14204" y="983"/>
                  </a:lnTo>
                  <a:lnTo>
                    <a:pt x="14152" y="1061"/>
                  </a:lnTo>
                  <a:lnTo>
                    <a:pt x="14126" y="1164"/>
                  </a:lnTo>
                  <a:lnTo>
                    <a:pt x="14152" y="1242"/>
                  </a:lnTo>
                  <a:lnTo>
                    <a:pt x="14204" y="1319"/>
                  </a:lnTo>
                  <a:lnTo>
                    <a:pt x="14281" y="1371"/>
                  </a:lnTo>
                  <a:lnTo>
                    <a:pt x="14359" y="1397"/>
                  </a:lnTo>
                  <a:lnTo>
                    <a:pt x="14954" y="1397"/>
                  </a:lnTo>
                  <a:lnTo>
                    <a:pt x="15057" y="1371"/>
                  </a:lnTo>
                  <a:lnTo>
                    <a:pt x="15135" y="1319"/>
                  </a:lnTo>
                  <a:lnTo>
                    <a:pt x="15161" y="1242"/>
                  </a:lnTo>
                  <a:lnTo>
                    <a:pt x="15187" y="1164"/>
                  </a:lnTo>
                  <a:lnTo>
                    <a:pt x="15161" y="1061"/>
                  </a:lnTo>
                  <a:lnTo>
                    <a:pt x="15135" y="983"/>
                  </a:lnTo>
                  <a:lnTo>
                    <a:pt x="15057" y="931"/>
                  </a:lnTo>
                  <a:lnTo>
                    <a:pt x="14954" y="906"/>
                  </a:lnTo>
                  <a:close/>
                  <a:moveTo>
                    <a:pt x="15627" y="466"/>
                  </a:moveTo>
                  <a:lnTo>
                    <a:pt x="15627" y="1837"/>
                  </a:lnTo>
                  <a:lnTo>
                    <a:pt x="466" y="1837"/>
                  </a:lnTo>
                  <a:lnTo>
                    <a:pt x="466" y="466"/>
                  </a:lnTo>
                  <a:close/>
                  <a:moveTo>
                    <a:pt x="9547" y="3829"/>
                  </a:moveTo>
                  <a:lnTo>
                    <a:pt x="9443" y="3855"/>
                  </a:lnTo>
                  <a:lnTo>
                    <a:pt x="9366" y="3907"/>
                  </a:lnTo>
                  <a:lnTo>
                    <a:pt x="9340" y="3958"/>
                  </a:lnTo>
                  <a:lnTo>
                    <a:pt x="9314" y="4062"/>
                  </a:lnTo>
                  <a:lnTo>
                    <a:pt x="9340" y="4165"/>
                  </a:lnTo>
                  <a:lnTo>
                    <a:pt x="9366" y="4217"/>
                  </a:lnTo>
                  <a:lnTo>
                    <a:pt x="9443" y="4269"/>
                  </a:lnTo>
                  <a:lnTo>
                    <a:pt x="9547" y="4295"/>
                  </a:lnTo>
                  <a:lnTo>
                    <a:pt x="14307" y="4295"/>
                  </a:lnTo>
                  <a:lnTo>
                    <a:pt x="14411" y="4269"/>
                  </a:lnTo>
                  <a:lnTo>
                    <a:pt x="14462" y="4217"/>
                  </a:lnTo>
                  <a:lnTo>
                    <a:pt x="14514" y="4165"/>
                  </a:lnTo>
                  <a:lnTo>
                    <a:pt x="14540" y="4062"/>
                  </a:lnTo>
                  <a:lnTo>
                    <a:pt x="14514" y="3958"/>
                  </a:lnTo>
                  <a:lnTo>
                    <a:pt x="14462" y="3907"/>
                  </a:lnTo>
                  <a:lnTo>
                    <a:pt x="14411" y="3855"/>
                  </a:lnTo>
                  <a:lnTo>
                    <a:pt x="14307" y="3829"/>
                  </a:lnTo>
                  <a:close/>
                  <a:moveTo>
                    <a:pt x="2975" y="4657"/>
                  </a:moveTo>
                  <a:lnTo>
                    <a:pt x="3079" y="4683"/>
                  </a:lnTo>
                  <a:lnTo>
                    <a:pt x="3157" y="4734"/>
                  </a:lnTo>
                  <a:lnTo>
                    <a:pt x="3208" y="4864"/>
                  </a:lnTo>
                  <a:lnTo>
                    <a:pt x="3234" y="4993"/>
                  </a:lnTo>
                  <a:lnTo>
                    <a:pt x="3208" y="5123"/>
                  </a:lnTo>
                  <a:lnTo>
                    <a:pt x="3157" y="5252"/>
                  </a:lnTo>
                  <a:lnTo>
                    <a:pt x="3079" y="5304"/>
                  </a:lnTo>
                  <a:lnTo>
                    <a:pt x="2975" y="5330"/>
                  </a:lnTo>
                  <a:lnTo>
                    <a:pt x="2872" y="5304"/>
                  </a:lnTo>
                  <a:lnTo>
                    <a:pt x="2820" y="5252"/>
                  </a:lnTo>
                  <a:lnTo>
                    <a:pt x="2743" y="5123"/>
                  </a:lnTo>
                  <a:lnTo>
                    <a:pt x="2717" y="4993"/>
                  </a:lnTo>
                  <a:lnTo>
                    <a:pt x="2743" y="4864"/>
                  </a:lnTo>
                  <a:lnTo>
                    <a:pt x="2820" y="4734"/>
                  </a:lnTo>
                  <a:lnTo>
                    <a:pt x="2872" y="4683"/>
                  </a:lnTo>
                  <a:lnTo>
                    <a:pt x="2975" y="4657"/>
                  </a:lnTo>
                  <a:close/>
                  <a:moveTo>
                    <a:pt x="9547" y="5045"/>
                  </a:moveTo>
                  <a:lnTo>
                    <a:pt x="9443" y="5071"/>
                  </a:lnTo>
                  <a:lnTo>
                    <a:pt x="9366" y="5123"/>
                  </a:lnTo>
                  <a:lnTo>
                    <a:pt x="9340" y="5200"/>
                  </a:lnTo>
                  <a:lnTo>
                    <a:pt x="9314" y="5278"/>
                  </a:lnTo>
                  <a:lnTo>
                    <a:pt x="9340" y="5381"/>
                  </a:lnTo>
                  <a:lnTo>
                    <a:pt x="9366" y="5459"/>
                  </a:lnTo>
                  <a:lnTo>
                    <a:pt x="9443" y="5511"/>
                  </a:lnTo>
                  <a:lnTo>
                    <a:pt x="14411" y="5511"/>
                  </a:lnTo>
                  <a:lnTo>
                    <a:pt x="14462" y="5459"/>
                  </a:lnTo>
                  <a:lnTo>
                    <a:pt x="14514" y="5381"/>
                  </a:lnTo>
                  <a:lnTo>
                    <a:pt x="14540" y="5278"/>
                  </a:lnTo>
                  <a:lnTo>
                    <a:pt x="14514" y="5200"/>
                  </a:lnTo>
                  <a:lnTo>
                    <a:pt x="14462" y="5123"/>
                  </a:lnTo>
                  <a:lnTo>
                    <a:pt x="14411" y="5071"/>
                  </a:lnTo>
                  <a:lnTo>
                    <a:pt x="14307" y="5045"/>
                  </a:lnTo>
                  <a:close/>
                  <a:moveTo>
                    <a:pt x="2820" y="4191"/>
                  </a:moveTo>
                  <a:lnTo>
                    <a:pt x="2691" y="4243"/>
                  </a:lnTo>
                  <a:lnTo>
                    <a:pt x="2562" y="4321"/>
                  </a:lnTo>
                  <a:lnTo>
                    <a:pt x="2458" y="4424"/>
                  </a:lnTo>
                  <a:lnTo>
                    <a:pt x="2355" y="4553"/>
                  </a:lnTo>
                  <a:lnTo>
                    <a:pt x="2303" y="4683"/>
                  </a:lnTo>
                  <a:lnTo>
                    <a:pt x="2251" y="4838"/>
                  </a:lnTo>
                  <a:lnTo>
                    <a:pt x="2251" y="4993"/>
                  </a:lnTo>
                  <a:lnTo>
                    <a:pt x="2251" y="5148"/>
                  </a:lnTo>
                  <a:lnTo>
                    <a:pt x="2303" y="5304"/>
                  </a:lnTo>
                  <a:lnTo>
                    <a:pt x="2355" y="5433"/>
                  </a:lnTo>
                  <a:lnTo>
                    <a:pt x="2458" y="5537"/>
                  </a:lnTo>
                  <a:lnTo>
                    <a:pt x="2562" y="5640"/>
                  </a:lnTo>
                  <a:lnTo>
                    <a:pt x="2691" y="5718"/>
                  </a:lnTo>
                  <a:lnTo>
                    <a:pt x="2820" y="5769"/>
                  </a:lnTo>
                  <a:lnTo>
                    <a:pt x="2975" y="5795"/>
                  </a:lnTo>
                  <a:lnTo>
                    <a:pt x="3131" y="5769"/>
                  </a:lnTo>
                  <a:lnTo>
                    <a:pt x="3260" y="5718"/>
                  </a:lnTo>
                  <a:lnTo>
                    <a:pt x="3389" y="5640"/>
                  </a:lnTo>
                  <a:lnTo>
                    <a:pt x="3493" y="5537"/>
                  </a:lnTo>
                  <a:lnTo>
                    <a:pt x="3596" y="5433"/>
                  </a:lnTo>
                  <a:lnTo>
                    <a:pt x="3648" y="5304"/>
                  </a:lnTo>
                  <a:lnTo>
                    <a:pt x="3700" y="5148"/>
                  </a:lnTo>
                  <a:lnTo>
                    <a:pt x="3700" y="4993"/>
                  </a:lnTo>
                  <a:lnTo>
                    <a:pt x="3700" y="4838"/>
                  </a:lnTo>
                  <a:lnTo>
                    <a:pt x="3648" y="4683"/>
                  </a:lnTo>
                  <a:lnTo>
                    <a:pt x="3596" y="4553"/>
                  </a:lnTo>
                  <a:lnTo>
                    <a:pt x="3493" y="4424"/>
                  </a:lnTo>
                  <a:lnTo>
                    <a:pt x="3389" y="4321"/>
                  </a:lnTo>
                  <a:lnTo>
                    <a:pt x="3260" y="4243"/>
                  </a:lnTo>
                  <a:lnTo>
                    <a:pt x="3131" y="4191"/>
                  </a:lnTo>
                  <a:close/>
                  <a:moveTo>
                    <a:pt x="9547" y="6261"/>
                  </a:moveTo>
                  <a:lnTo>
                    <a:pt x="9443" y="6287"/>
                  </a:lnTo>
                  <a:lnTo>
                    <a:pt x="9366" y="6339"/>
                  </a:lnTo>
                  <a:lnTo>
                    <a:pt x="9340" y="6416"/>
                  </a:lnTo>
                  <a:lnTo>
                    <a:pt x="9314" y="6494"/>
                  </a:lnTo>
                  <a:lnTo>
                    <a:pt x="9340" y="6597"/>
                  </a:lnTo>
                  <a:lnTo>
                    <a:pt x="9366" y="6675"/>
                  </a:lnTo>
                  <a:lnTo>
                    <a:pt x="9443" y="6727"/>
                  </a:lnTo>
                  <a:lnTo>
                    <a:pt x="9547" y="6752"/>
                  </a:lnTo>
                  <a:lnTo>
                    <a:pt x="14307" y="6752"/>
                  </a:lnTo>
                  <a:lnTo>
                    <a:pt x="14411" y="6727"/>
                  </a:lnTo>
                  <a:lnTo>
                    <a:pt x="14462" y="6675"/>
                  </a:lnTo>
                  <a:lnTo>
                    <a:pt x="14514" y="6597"/>
                  </a:lnTo>
                  <a:lnTo>
                    <a:pt x="14540" y="6494"/>
                  </a:lnTo>
                  <a:lnTo>
                    <a:pt x="14514" y="6416"/>
                  </a:lnTo>
                  <a:lnTo>
                    <a:pt x="14462" y="6339"/>
                  </a:lnTo>
                  <a:lnTo>
                    <a:pt x="14411" y="6287"/>
                  </a:lnTo>
                  <a:lnTo>
                    <a:pt x="14307" y="6261"/>
                  </a:lnTo>
                  <a:close/>
                  <a:moveTo>
                    <a:pt x="5019" y="6468"/>
                  </a:moveTo>
                  <a:lnTo>
                    <a:pt x="5097" y="6494"/>
                  </a:lnTo>
                  <a:lnTo>
                    <a:pt x="5175" y="6545"/>
                  </a:lnTo>
                  <a:lnTo>
                    <a:pt x="5252" y="6649"/>
                  </a:lnTo>
                  <a:lnTo>
                    <a:pt x="5278" y="6804"/>
                  </a:lnTo>
                  <a:lnTo>
                    <a:pt x="5252" y="6934"/>
                  </a:lnTo>
                  <a:lnTo>
                    <a:pt x="5175" y="7037"/>
                  </a:lnTo>
                  <a:lnTo>
                    <a:pt x="5097" y="7115"/>
                  </a:lnTo>
                  <a:lnTo>
                    <a:pt x="5019" y="7141"/>
                  </a:lnTo>
                  <a:lnTo>
                    <a:pt x="4916" y="7115"/>
                  </a:lnTo>
                  <a:lnTo>
                    <a:pt x="4838" y="7037"/>
                  </a:lnTo>
                  <a:lnTo>
                    <a:pt x="4786" y="6934"/>
                  </a:lnTo>
                  <a:lnTo>
                    <a:pt x="4761" y="6804"/>
                  </a:lnTo>
                  <a:lnTo>
                    <a:pt x="4786" y="6649"/>
                  </a:lnTo>
                  <a:lnTo>
                    <a:pt x="4838" y="6545"/>
                  </a:lnTo>
                  <a:lnTo>
                    <a:pt x="4916" y="6494"/>
                  </a:lnTo>
                  <a:lnTo>
                    <a:pt x="5019" y="6468"/>
                  </a:lnTo>
                  <a:close/>
                  <a:moveTo>
                    <a:pt x="4631" y="4321"/>
                  </a:moveTo>
                  <a:lnTo>
                    <a:pt x="4554" y="4372"/>
                  </a:lnTo>
                  <a:lnTo>
                    <a:pt x="4502" y="4424"/>
                  </a:lnTo>
                  <a:lnTo>
                    <a:pt x="3105" y="7089"/>
                  </a:lnTo>
                  <a:lnTo>
                    <a:pt x="3079" y="7166"/>
                  </a:lnTo>
                  <a:lnTo>
                    <a:pt x="3105" y="7270"/>
                  </a:lnTo>
                  <a:lnTo>
                    <a:pt x="3131" y="7348"/>
                  </a:lnTo>
                  <a:lnTo>
                    <a:pt x="3208" y="7399"/>
                  </a:lnTo>
                  <a:lnTo>
                    <a:pt x="3312" y="7425"/>
                  </a:lnTo>
                  <a:lnTo>
                    <a:pt x="3389" y="7425"/>
                  </a:lnTo>
                  <a:lnTo>
                    <a:pt x="3467" y="7373"/>
                  </a:lnTo>
                  <a:lnTo>
                    <a:pt x="3545" y="7296"/>
                  </a:lnTo>
                  <a:lnTo>
                    <a:pt x="4916" y="4657"/>
                  </a:lnTo>
                  <a:lnTo>
                    <a:pt x="4942" y="4553"/>
                  </a:lnTo>
                  <a:lnTo>
                    <a:pt x="4942" y="4476"/>
                  </a:lnTo>
                  <a:lnTo>
                    <a:pt x="4890" y="4398"/>
                  </a:lnTo>
                  <a:lnTo>
                    <a:pt x="4812" y="4346"/>
                  </a:lnTo>
                  <a:lnTo>
                    <a:pt x="4735" y="4321"/>
                  </a:lnTo>
                  <a:close/>
                  <a:moveTo>
                    <a:pt x="4864" y="6002"/>
                  </a:moveTo>
                  <a:lnTo>
                    <a:pt x="4735" y="6054"/>
                  </a:lnTo>
                  <a:lnTo>
                    <a:pt x="4605" y="6132"/>
                  </a:lnTo>
                  <a:lnTo>
                    <a:pt x="4502" y="6235"/>
                  </a:lnTo>
                  <a:lnTo>
                    <a:pt x="4398" y="6364"/>
                  </a:lnTo>
                  <a:lnTo>
                    <a:pt x="4347" y="6494"/>
                  </a:lnTo>
                  <a:lnTo>
                    <a:pt x="4295" y="6649"/>
                  </a:lnTo>
                  <a:lnTo>
                    <a:pt x="4295" y="6804"/>
                  </a:lnTo>
                  <a:lnTo>
                    <a:pt x="4295" y="6959"/>
                  </a:lnTo>
                  <a:lnTo>
                    <a:pt x="4347" y="7115"/>
                  </a:lnTo>
                  <a:lnTo>
                    <a:pt x="4398" y="7244"/>
                  </a:lnTo>
                  <a:lnTo>
                    <a:pt x="4502" y="7348"/>
                  </a:lnTo>
                  <a:lnTo>
                    <a:pt x="4605" y="7451"/>
                  </a:lnTo>
                  <a:lnTo>
                    <a:pt x="4735" y="7529"/>
                  </a:lnTo>
                  <a:lnTo>
                    <a:pt x="4864" y="7580"/>
                  </a:lnTo>
                  <a:lnTo>
                    <a:pt x="5019" y="7606"/>
                  </a:lnTo>
                  <a:lnTo>
                    <a:pt x="5175" y="7580"/>
                  </a:lnTo>
                  <a:lnTo>
                    <a:pt x="5304" y="7529"/>
                  </a:lnTo>
                  <a:lnTo>
                    <a:pt x="5433" y="7451"/>
                  </a:lnTo>
                  <a:lnTo>
                    <a:pt x="5537" y="7348"/>
                  </a:lnTo>
                  <a:lnTo>
                    <a:pt x="5614" y="7244"/>
                  </a:lnTo>
                  <a:lnTo>
                    <a:pt x="5692" y="7115"/>
                  </a:lnTo>
                  <a:lnTo>
                    <a:pt x="5718" y="6959"/>
                  </a:lnTo>
                  <a:lnTo>
                    <a:pt x="5744" y="6804"/>
                  </a:lnTo>
                  <a:lnTo>
                    <a:pt x="5718" y="6649"/>
                  </a:lnTo>
                  <a:lnTo>
                    <a:pt x="5692" y="6494"/>
                  </a:lnTo>
                  <a:lnTo>
                    <a:pt x="5614" y="6364"/>
                  </a:lnTo>
                  <a:lnTo>
                    <a:pt x="5537" y="6235"/>
                  </a:lnTo>
                  <a:lnTo>
                    <a:pt x="5433" y="6132"/>
                  </a:lnTo>
                  <a:lnTo>
                    <a:pt x="5304" y="6054"/>
                  </a:lnTo>
                  <a:lnTo>
                    <a:pt x="5175" y="6002"/>
                  </a:lnTo>
                  <a:close/>
                  <a:moveTo>
                    <a:pt x="9443" y="7503"/>
                  </a:moveTo>
                  <a:lnTo>
                    <a:pt x="9366" y="7554"/>
                  </a:lnTo>
                  <a:lnTo>
                    <a:pt x="9340" y="7632"/>
                  </a:lnTo>
                  <a:lnTo>
                    <a:pt x="9314" y="7736"/>
                  </a:lnTo>
                  <a:lnTo>
                    <a:pt x="9340" y="7813"/>
                  </a:lnTo>
                  <a:lnTo>
                    <a:pt x="9366" y="7891"/>
                  </a:lnTo>
                  <a:lnTo>
                    <a:pt x="9443" y="7943"/>
                  </a:lnTo>
                  <a:lnTo>
                    <a:pt x="9547" y="7968"/>
                  </a:lnTo>
                  <a:lnTo>
                    <a:pt x="12548" y="7968"/>
                  </a:lnTo>
                  <a:lnTo>
                    <a:pt x="12625" y="7943"/>
                  </a:lnTo>
                  <a:lnTo>
                    <a:pt x="12703" y="7891"/>
                  </a:lnTo>
                  <a:lnTo>
                    <a:pt x="12755" y="7813"/>
                  </a:lnTo>
                  <a:lnTo>
                    <a:pt x="12781" y="7736"/>
                  </a:lnTo>
                  <a:lnTo>
                    <a:pt x="12755" y="7632"/>
                  </a:lnTo>
                  <a:lnTo>
                    <a:pt x="12703" y="7554"/>
                  </a:lnTo>
                  <a:lnTo>
                    <a:pt x="12625" y="7503"/>
                  </a:lnTo>
                  <a:close/>
                  <a:moveTo>
                    <a:pt x="4243" y="3415"/>
                  </a:moveTo>
                  <a:lnTo>
                    <a:pt x="4476" y="3467"/>
                  </a:lnTo>
                  <a:lnTo>
                    <a:pt x="4709" y="3519"/>
                  </a:lnTo>
                  <a:lnTo>
                    <a:pt x="4942" y="3596"/>
                  </a:lnTo>
                  <a:lnTo>
                    <a:pt x="5149" y="3700"/>
                  </a:lnTo>
                  <a:lnTo>
                    <a:pt x="5356" y="3829"/>
                  </a:lnTo>
                  <a:lnTo>
                    <a:pt x="5563" y="3958"/>
                  </a:lnTo>
                  <a:lnTo>
                    <a:pt x="5744" y="4139"/>
                  </a:lnTo>
                  <a:lnTo>
                    <a:pt x="5925" y="4321"/>
                  </a:lnTo>
                  <a:lnTo>
                    <a:pt x="6080" y="4528"/>
                  </a:lnTo>
                  <a:lnTo>
                    <a:pt x="6184" y="4734"/>
                  </a:lnTo>
                  <a:lnTo>
                    <a:pt x="6287" y="4967"/>
                  </a:lnTo>
                  <a:lnTo>
                    <a:pt x="6390" y="5200"/>
                  </a:lnTo>
                  <a:lnTo>
                    <a:pt x="6442" y="5433"/>
                  </a:lnTo>
                  <a:lnTo>
                    <a:pt x="6468" y="5666"/>
                  </a:lnTo>
                  <a:lnTo>
                    <a:pt x="6468" y="5899"/>
                  </a:lnTo>
                  <a:lnTo>
                    <a:pt x="6468" y="6132"/>
                  </a:lnTo>
                  <a:lnTo>
                    <a:pt x="6442" y="6364"/>
                  </a:lnTo>
                  <a:lnTo>
                    <a:pt x="6390" y="6597"/>
                  </a:lnTo>
                  <a:lnTo>
                    <a:pt x="6287" y="6830"/>
                  </a:lnTo>
                  <a:lnTo>
                    <a:pt x="6184" y="7037"/>
                  </a:lnTo>
                  <a:lnTo>
                    <a:pt x="6080" y="7270"/>
                  </a:lnTo>
                  <a:lnTo>
                    <a:pt x="5925" y="7451"/>
                  </a:lnTo>
                  <a:lnTo>
                    <a:pt x="5744" y="7658"/>
                  </a:lnTo>
                  <a:lnTo>
                    <a:pt x="5563" y="7813"/>
                  </a:lnTo>
                  <a:lnTo>
                    <a:pt x="5381" y="7968"/>
                  </a:lnTo>
                  <a:lnTo>
                    <a:pt x="5175" y="8098"/>
                  </a:lnTo>
                  <a:lnTo>
                    <a:pt x="4942" y="8201"/>
                  </a:lnTo>
                  <a:lnTo>
                    <a:pt x="4709" y="8279"/>
                  </a:lnTo>
                  <a:lnTo>
                    <a:pt x="4476" y="8331"/>
                  </a:lnTo>
                  <a:lnTo>
                    <a:pt x="4243" y="8356"/>
                  </a:lnTo>
                  <a:lnTo>
                    <a:pt x="3984" y="8382"/>
                  </a:lnTo>
                  <a:lnTo>
                    <a:pt x="3752" y="8356"/>
                  </a:lnTo>
                  <a:lnTo>
                    <a:pt x="3519" y="8331"/>
                  </a:lnTo>
                  <a:lnTo>
                    <a:pt x="3286" y="8279"/>
                  </a:lnTo>
                  <a:lnTo>
                    <a:pt x="3053" y="8201"/>
                  </a:lnTo>
                  <a:lnTo>
                    <a:pt x="2846" y="8098"/>
                  </a:lnTo>
                  <a:lnTo>
                    <a:pt x="2639" y="7968"/>
                  </a:lnTo>
                  <a:lnTo>
                    <a:pt x="2432" y="7813"/>
                  </a:lnTo>
                  <a:lnTo>
                    <a:pt x="2251" y="7658"/>
                  </a:lnTo>
                  <a:lnTo>
                    <a:pt x="2070" y="7451"/>
                  </a:lnTo>
                  <a:lnTo>
                    <a:pt x="1915" y="7270"/>
                  </a:lnTo>
                  <a:lnTo>
                    <a:pt x="1785" y="7037"/>
                  </a:lnTo>
                  <a:lnTo>
                    <a:pt x="1682" y="6830"/>
                  </a:lnTo>
                  <a:lnTo>
                    <a:pt x="1604" y="6597"/>
                  </a:lnTo>
                  <a:lnTo>
                    <a:pt x="1553" y="6364"/>
                  </a:lnTo>
                  <a:lnTo>
                    <a:pt x="1527" y="6132"/>
                  </a:lnTo>
                  <a:lnTo>
                    <a:pt x="1501" y="5899"/>
                  </a:lnTo>
                  <a:lnTo>
                    <a:pt x="1527" y="5666"/>
                  </a:lnTo>
                  <a:lnTo>
                    <a:pt x="1553" y="5433"/>
                  </a:lnTo>
                  <a:lnTo>
                    <a:pt x="1604" y="5200"/>
                  </a:lnTo>
                  <a:lnTo>
                    <a:pt x="1682" y="4967"/>
                  </a:lnTo>
                  <a:lnTo>
                    <a:pt x="1785" y="4734"/>
                  </a:lnTo>
                  <a:lnTo>
                    <a:pt x="1915" y="4528"/>
                  </a:lnTo>
                  <a:lnTo>
                    <a:pt x="2070" y="4321"/>
                  </a:lnTo>
                  <a:lnTo>
                    <a:pt x="2251" y="4139"/>
                  </a:lnTo>
                  <a:lnTo>
                    <a:pt x="2432" y="3958"/>
                  </a:lnTo>
                  <a:lnTo>
                    <a:pt x="2639" y="3829"/>
                  </a:lnTo>
                  <a:lnTo>
                    <a:pt x="2846" y="3700"/>
                  </a:lnTo>
                  <a:lnTo>
                    <a:pt x="3053" y="3596"/>
                  </a:lnTo>
                  <a:lnTo>
                    <a:pt x="3286" y="3519"/>
                  </a:lnTo>
                  <a:lnTo>
                    <a:pt x="3519" y="3467"/>
                  </a:lnTo>
                  <a:lnTo>
                    <a:pt x="3752" y="3415"/>
                  </a:lnTo>
                  <a:close/>
                  <a:moveTo>
                    <a:pt x="233" y="0"/>
                  </a:moveTo>
                  <a:lnTo>
                    <a:pt x="155" y="26"/>
                  </a:lnTo>
                  <a:lnTo>
                    <a:pt x="78" y="78"/>
                  </a:lnTo>
                  <a:lnTo>
                    <a:pt x="26" y="155"/>
                  </a:lnTo>
                  <a:lnTo>
                    <a:pt x="0" y="233"/>
                  </a:lnTo>
                  <a:lnTo>
                    <a:pt x="0" y="10659"/>
                  </a:lnTo>
                  <a:lnTo>
                    <a:pt x="26" y="10763"/>
                  </a:lnTo>
                  <a:lnTo>
                    <a:pt x="78" y="10840"/>
                  </a:lnTo>
                  <a:lnTo>
                    <a:pt x="155" y="10892"/>
                  </a:lnTo>
                  <a:lnTo>
                    <a:pt x="337" y="10892"/>
                  </a:lnTo>
                  <a:lnTo>
                    <a:pt x="414" y="10840"/>
                  </a:lnTo>
                  <a:lnTo>
                    <a:pt x="466" y="10763"/>
                  </a:lnTo>
                  <a:lnTo>
                    <a:pt x="466" y="10659"/>
                  </a:lnTo>
                  <a:lnTo>
                    <a:pt x="466" y="2303"/>
                  </a:lnTo>
                  <a:lnTo>
                    <a:pt x="15627" y="2303"/>
                  </a:lnTo>
                  <a:lnTo>
                    <a:pt x="15627" y="2975"/>
                  </a:lnTo>
                  <a:lnTo>
                    <a:pt x="15652" y="3079"/>
                  </a:lnTo>
                  <a:lnTo>
                    <a:pt x="15704" y="3156"/>
                  </a:lnTo>
                  <a:lnTo>
                    <a:pt x="15782" y="3208"/>
                  </a:lnTo>
                  <a:lnTo>
                    <a:pt x="15963" y="3208"/>
                  </a:lnTo>
                  <a:lnTo>
                    <a:pt x="16041" y="3156"/>
                  </a:lnTo>
                  <a:lnTo>
                    <a:pt x="16092" y="3079"/>
                  </a:lnTo>
                  <a:lnTo>
                    <a:pt x="16118" y="2975"/>
                  </a:lnTo>
                  <a:lnTo>
                    <a:pt x="16118" y="233"/>
                  </a:lnTo>
                  <a:lnTo>
                    <a:pt x="16092" y="155"/>
                  </a:lnTo>
                  <a:lnTo>
                    <a:pt x="16041" y="78"/>
                  </a:lnTo>
                  <a:lnTo>
                    <a:pt x="15963" y="26"/>
                  </a:lnTo>
                  <a:lnTo>
                    <a:pt x="15859" y="0"/>
                  </a:lnTo>
                  <a:close/>
                  <a:moveTo>
                    <a:pt x="3700" y="2949"/>
                  </a:moveTo>
                  <a:lnTo>
                    <a:pt x="3441" y="3001"/>
                  </a:lnTo>
                  <a:lnTo>
                    <a:pt x="3157" y="3053"/>
                  </a:lnTo>
                  <a:lnTo>
                    <a:pt x="2872" y="3156"/>
                  </a:lnTo>
                  <a:lnTo>
                    <a:pt x="2613" y="3286"/>
                  </a:lnTo>
                  <a:lnTo>
                    <a:pt x="2380" y="3415"/>
                  </a:lnTo>
                  <a:lnTo>
                    <a:pt x="2122" y="3596"/>
                  </a:lnTo>
                  <a:lnTo>
                    <a:pt x="1915" y="3803"/>
                  </a:lnTo>
                  <a:lnTo>
                    <a:pt x="1708" y="4036"/>
                  </a:lnTo>
                  <a:lnTo>
                    <a:pt x="1527" y="4269"/>
                  </a:lnTo>
                  <a:lnTo>
                    <a:pt x="1371" y="4528"/>
                  </a:lnTo>
                  <a:lnTo>
                    <a:pt x="1268" y="4786"/>
                  </a:lnTo>
                  <a:lnTo>
                    <a:pt x="1164" y="5045"/>
                  </a:lnTo>
                  <a:lnTo>
                    <a:pt x="1087" y="5330"/>
                  </a:lnTo>
                  <a:lnTo>
                    <a:pt x="1061" y="5614"/>
                  </a:lnTo>
                  <a:lnTo>
                    <a:pt x="1035" y="5899"/>
                  </a:lnTo>
                  <a:lnTo>
                    <a:pt x="1061" y="6183"/>
                  </a:lnTo>
                  <a:lnTo>
                    <a:pt x="1087" y="6468"/>
                  </a:lnTo>
                  <a:lnTo>
                    <a:pt x="1164" y="6727"/>
                  </a:lnTo>
                  <a:lnTo>
                    <a:pt x="1268" y="7011"/>
                  </a:lnTo>
                  <a:lnTo>
                    <a:pt x="1371" y="7270"/>
                  </a:lnTo>
                  <a:lnTo>
                    <a:pt x="1527" y="7529"/>
                  </a:lnTo>
                  <a:lnTo>
                    <a:pt x="1708" y="7761"/>
                  </a:lnTo>
                  <a:lnTo>
                    <a:pt x="1915" y="7994"/>
                  </a:lnTo>
                  <a:lnTo>
                    <a:pt x="2122" y="8175"/>
                  </a:lnTo>
                  <a:lnTo>
                    <a:pt x="2380" y="8356"/>
                  </a:lnTo>
                  <a:lnTo>
                    <a:pt x="2613" y="8512"/>
                  </a:lnTo>
                  <a:lnTo>
                    <a:pt x="2872" y="8641"/>
                  </a:lnTo>
                  <a:lnTo>
                    <a:pt x="3157" y="8719"/>
                  </a:lnTo>
                  <a:lnTo>
                    <a:pt x="3441" y="8796"/>
                  </a:lnTo>
                  <a:lnTo>
                    <a:pt x="3700" y="8848"/>
                  </a:lnTo>
                  <a:lnTo>
                    <a:pt x="4243" y="8848"/>
                  </a:lnTo>
                  <a:lnTo>
                    <a:pt x="4502" y="8796"/>
                  </a:lnTo>
                  <a:lnTo>
                    <a:pt x="4761" y="8745"/>
                  </a:lnTo>
                  <a:lnTo>
                    <a:pt x="4993" y="8667"/>
                  </a:lnTo>
                  <a:lnTo>
                    <a:pt x="5252" y="8563"/>
                  </a:lnTo>
                  <a:lnTo>
                    <a:pt x="5485" y="8460"/>
                  </a:lnTo>
                  <a:lnTo>
                    <a:pt x="5692" y="8305"/>
                  </a:lnTo>
                  <a:lnTo>
                    <a:pt x="5925" y="8150"/>
                  </a:lnTo>
                  <a:lnTo>
                    <a:pt x="6339" y="8563"/>
                  </a:lnTo>
                  <a:lnTo>
                    <a:pt x="6287" y="8693"/>
                  </a:lnTo>
                  <a:lnTo>
                    <a:pt x="6235" y="8822"/>
                  </a:lnTo>
                  <a:lnTo>
                    <a:pt x="6209" y="8952"/>
                  </a:lnTo>
                  <a:lnTo>
                    <a:pt x="6209" y="9081"/>
                  </a:lnTo>
                  <a:lnTo>
                    <a:pt x="6209" y="9262"/>
                  </a:lnTo>
                  <a:lnTo>
                    <a:pt x="6261" y="9443"/>
                  </a:lnTo>
                  <a:lnTo>
                    <a:pt x="6365" y="9624"/>
                  </a:lnTo>
                  <a:lnTo>
                    <a:pt x="6494" y="9754"/>
                  </a:lnTo>
                  <a:lnTo>
                    <a:pt x="8227" y="11487"/>
                  </a:lnTo>
                  <a:lnTo>
                    <a:pt x="8383" y="11616"/>
                  </a:lnTo>
                  <a:lnTo>
                    <a:pt x="8538" y="11720"/>
                  </a:lnTo>
                  <a:lnTo>
                    <a:pt x="8719" y="11772"/>
                  </a:lnTo>
                  <a:lnTo>
                    <a:pt x="9107" y="11772"/>
                  </a:lnTo>
                  <a:lnTo>
                    <a:pt x="9288" y="11720"/>
                  </a:lnTo>
                  <a:lnTo>
                    <a:pt x="9443" y="11616"/>
                  </a:lnTo>
                  <a:lnTo>
                    <a:pt x="9599" y="11487"/>
                  </a:lnTo>
                  <a:lnTo>
                    <a:pt x="9728" y="11332"/>
                  </a:lnTo>
                  <a:lnTo>
                    <a:pt x="9806" y="11176"/>
                  </a:lnTo>
                  <a:lnTo>
                    <a:pt x="9857" y="10995"/>
                  </a:lnTo>
                  <a:lnTo>
                    <a:pt x="9883" y="10814"/>
                  </a:lnTo>
                  <a:lnTo>
                    <a:pt x="9857" y="10607"/>
                  </a:lnTo>
                  <a:lnTo>
                    <a:pt x="9806" y="10426"/>
                  </a:lnTo>
                  <a:lnTo>
                    <a:pt x="9728" y="10271"/>
                  </a:lnTo>
                  <a:lnTo>
                    <a:pt x="9599" y="10116"/>
                  </a:lnTo>
                  <a:lnTo>
                    <a:pt x="9107" y="9624"/>
                  </a:lnTo>
                  <a:lnTo>
                    <a:pt x="9029" y="9572"/>
                  </a:lnTo>
                  <a:lnTo>
                    <a:pt x="8952" y="9547"/>
                  </a:lnTo>
                  <a:lnTo>
                    <a:pt x="8848" y="9572"/>
                  </a:lnTo>
                  <a:lnTo>
                    <a:pt x="8771" y="9624"/>
                  </a:lnTo>
                  <a:lnTo>
                    <a:pt x="8719" y="9702"/>
                  </a:lnTo>
                  <a:lnTo>
                    <a:pt x="8719" y="9805"/>
                  </a:lnTo>
                  <a:lnTo>
                    <a:pt x="8719" y="9883"/>
                  </a:lnTo>
                  <a:lnTo>
                    <a:pt x="8771" y="9961"/>
                  </a:lnTo>
                  <a:lnTo>
                    <a:pt x="9262" y="10452"/>
                  </a:lnTo>
                  <a:lnTo>
                    <a:pt x="9340" y="10530"/>
                  </a:lnTo>
                  <a:lnTo>
                    <a:pt x="9366" y="10607"/>
                  </a:lnTo>
                  <a:lnTo>
                    <a:pt x="9392" y="10711"/>
                  </a:lnTo>
                  <a:lnTo>
                    <a:pt x="9417" y="10814"/>
                  </a:lnTo>
                  <a:lnTo>
                    <a:pt x="9392" y="10892"/>
                  </a:lnTo>
                  <a:lnTo>
                    <a:pt x="9366" y="10995"/>
                  </a:lnTo>
                  <a:lnTo>
                    <a:pt x="9340" y="11073"/>
                  </a:lnTo>
                  <a:lnTo>
                    <a:pt x="9262" y="11176"/>
                  </a:lnTo>
                  <a:lnTo>
                    <a:pt x="9185" y="11228"/>
                  </a:lnTo>
                  <a:lnTo>
                    <a:pt x="9107" y="11280"/>
                  </a:lnTo>
                  <a:lnTo>
                    <a:pt x="9003" y="11306"/>
                  </a:lnTo>
                  <a:lnTo>
                    <a:pt x="8822" y="11306"/>
                  </a:lnTo>
                  <a:lnTo>
                    <a:pt x="8719" y="11280"/>
                  </a:lnTo>
                  <a:lnTo>
                    <a:pt x="8641" y="11228"/>
                  </a:lnTo>
                  <a:lnTo>
                    <a:pt x="8538" y="11176"/>
                  </a:lnTo>
                  <a:lnTo>
                    <a:pt x="6830" y="9443"/>
                  </a:lnTo>
                  <a:lnTo>
                    <a:pt x="6753" y="9365"/>
                  </a:lnTo>
                  <a:lnTo>
                    <a:pt x="6701" y="9262"/>
                  </a:lnTo>
                  <a:lnTo>
                    <a:pt x="6675" y="9158"/>
                  </a:lnTo>
                  <a:lnTo>
                    <a:pt x="6675" y="9081"/>
                  </a:lnTo>
                  <a:lnTo>
                    <a:pt x="6675" y="8977"/>
                  </a:lnTo>
                  <a:lnTo>
                    <a:pt x="6701" y="8874"/>
                  </a:lnTo>
                  <a:lnTo>
                    <a:pt x="6753" y="8796"/>
                  </a:lnTo>
                  <a:lnTo>
                    <a:pt x="6830" y="8719"/>
                  </a:lnTo>
                  <a:lnTo>
                    <a:pt x="6908" y="8641"/>
                  </a:lnTo>
                  <a:lnTo>
                    <a:pt x="6986" y="8615"/>
                  </a:lnTo>
                  <a:lnTo>
                    <a:pt x="7089" y="8589"/>
                  </a:lnTo>
                  <a:lnTo>
                    <a:pt x="7167" y="8563"/>
                  </a:lnTo>
                  <a:lnTo>
                    <a:pt x="7270" y="8589"/>
                  </a:lnTo>
                  <a:lnTo>
                    <a:pt x="7374" y="8615"/>
                  </a:lnTo>
                  <a:lnTo>
                    <a:pt x="7451" y="8641"/>
                  </a:lnTo>
                  <a:lnTo>
                    <a:pt x="7529" y="8719"/>
                  </a:lnTo>
                  <a:lnTo>
                    <a:pt x="8020" y="9210"/>
                  </a:lnTo>
                  <a:lnTo>
                    <a:pt x="8098" y="9262"/>
                  </a:lnTo>
                  <a:lnTo>
                    <a:pt x="8279" y="9262"/>
                  </a:lnTo>
                  <a:lnTo>
                    <a:pt x="8357" y="9210"/>
                  </a:lnTo>
                  <a:lnTo>
                    <a:pt x="8408" y="9133"/>
                  </a:lnTo>
                  <a:lnTo>
                    <a:pt x="8434" y="9029"/>
                  </a:lnTo>
                  <a:lnTo>
                    <a:pt x="8408" y="8952"/>
                  </a:lnTo>
                  <a:lnTo>
                    <a:pt x="8357" y="8874"/>
                  </a:lnTo>
                  <a:lnTo>
                    <a:pt x="7865" y="8382"/>
                  </a:lnTo>
                  <a:lnTo>
                    <a:pt x="7710" y="8253"/>
                  </a:lnTo>
                  <a:lnTo>
                    <a:pt x="7555" y="8175"/>
                  </a:lnTo>
                  <a:lnTo>
                    <a:pt x="7374" y="8124"/>
                  </a:lnTo>
                  <a:lnTo>
                    <a:pt x="7167" y="8098"/>
                  </a:lnTo>
                  <a:lnTo>
                    <a:pt x="7037" y="8098"/>
                  </a:lnTo>
                  <a:lnTo>
                    <a:pt x="6908" y="8124"/>
                  </a:lnTo>
                  <a:lnTo>
                    <a:pt x="6804" y="8175"/>
                  </a:lnTo>
                  <a:lnTo>
                    <a:pt x="6675" y="8227"/>
                  </a:lnTo>
                  <a:lnTo>
                    <a:pt x="6235" y="7813"/>
                  </a:lnTo>
                  <a:lnTo>
                    <a:pt x="6416" y="7606"/>
                  </a:lnTo>
                  <a:lnTo>
                    <a:pt x="6546" y="7373"/>
                  </a:lnTo>
                  <a:lnTo>
                    <a:pt x="6675" y="7141"/>
                  </a:lnTo>
                  <a:lnTo>
                    <a:pt x="6779" y="6908"/>
                  </a:lnTo>
                  <a:lnTo>
                    <a:pt x="6856" y="6649"/>
                  </a:lnTo>
                  <a:lnTo>
                    <a:pt x="6908" y="6416"/>
                  </a:lnTo>
                  <a:lnTo>
                    <a:pt x="6934" y="6157"/>
                  </a:lnTo>
                  <a:lnTo>
                    <a:pt x="6960" y="5899"/>
                  </a:lnTo>
                  <a:lnTo>
                    <a:pt x="6934" y="5614"/>
                  </a:lnTo>
                  <a:lnTo>
                    <a:pt x="6908" y="5330"/>
                  </a:lnTo>
                  <a:lnTo>
                    <a:pt x="6830" y="5045"/>
                  </a:lnTo>
                  <a:lnTo>
                    <a:pt x="6727" y="4786"/>
                  </a:lnTo>
                  <a:lnTo>
                    <a:pt x="6623" y="4528"/>
                  </a:lnTo>
                  <a:lnTo>
                    <a:pt x="6468" y="4269"/>
                  </a:lnTo>
                  <a:lnTo>
                    <a:pt x="6287" y="4036"/>
                  </a:lnTo>
                  <a:lnTo>
                    <a:pt x="6080" y="3803"/>
                  </a:lnTo>
                  <a:lnTo>
                    <a:pt x="5873" y="3596"/>
                  </a:lnTo>
                  <a:lnTo>
                    <a:pt x="5614" y="3415"/>
                  </a:lnTo>
                  <a:lnTo>
                    <a:pt x="5381" y="3286"/>
                  </a:lnTo>
                  <a:lnTo>
                    <a:pt x="5097" y="3156"/>
                  </a:lnTo>
                  <a:lnTo>
                    <a:pt x="4838" y="3053"/>
                  </a:lnTo>
                  <a:lnTo>
                    <a:pt x="4554" y="3001"/>
                  </a:lnTo>
                  <a:lnTo>
                    <a:pt x="4269" y="2949"/>
                  </a:lnTo>
                  <a:close/>
                  <a:moveTo>
                    <a:pt x="15782" y="3829"/>
                  </a:moveTo>
                  <a:lnTo>
                    <a:pt x="15704" y="3881"/>
                  </a:lnTo>
                  <a:lnTo>
                    <a:pt x="15652" y="3958"/>
                  </a:lnTo>
                  <a:lnTo>
                    <a:pt x="15627" y="4062"/>
                  </a:lnTo>
                  <a:lnTo>
                    <a:pt x="15627" y="12418"/>
                  </a:lnTo>
                  <a:lnTo>
                    <a:pt x="466" y="12418"/>
                  </a:lnTo>
                  <a:lnTo>
                    <a:pt x="466" y="11746"/>
                  </a:lnTo>
                  <a:lnTo>
                    <a:pt x="466" y="11642"/>
                  </a:lnTo>
                  <a:lnTo>
                    <a:pt x="414" y="11565"/>
                  </a:lnTo>
                  <a:lnTo>
                    <a:pt x="337" y="11513"/>
                  </a:lnTo>
                  <a:lnTo>
                    <a:pt x="155" y="11513"/>
                  </a:lnTo>
                  <a:lnTo>
                    <a:pt x="78" y="11565"/>
                  </a:lnTo>
                  <a:lnTo>
                    <a:pt x="26" y="11642"/>
                  </a:lnTo>
                  <a:lnTo>
                    <a:pt x="0" y="11746"/>
                  </a:lnTo>
                  <a:lnTo>
                    <a:pt x="0" y="12651"/>
                  </a:lnTo>
                  <a:lnTo>
                    <a:pt x="26" y="12755"/>
                  </a:lnTo>
                  <a:lnTo>
                    <a:pt x="78" y="12832"/>
                  </a:lnTo>
                  <a:lnTo>
                    <a:pt x="155" y="12858"/>
                  </a:lnTo>
                  <a:lnTo>
                    <a:pt x="233" y="12884"/>
                  </a:lnTo>
                  <a:lnTo>
                    <a:pt x="15859" y="12884"/>
                  </a:lnTo>
                  <a:lnTo>
                    <a:pt x="15963" y="12858"/>
                  </a:lnTo>
                  <a:lnTo>
                    <a:pt x="16041" y="12832"/>
                  </a:lnTo>
                  <a:lnTo>
                    <a:pt x="16092" y="12755"/>
                  </a:lnTo>
                  <a:lnTo>
                    <a:pt x="16118" y="12651"/>
                  </a:lnTo>
                  <a:lnTo>
                    <a:pt x="16118" y="4062"/>
                  </a:lnTo>
                  <a:lnTo>
                    <a:pt x="16092" y="3958"/>
                  </a:lnTo>
                  <a:lnTo>
                    <a:pt x="16041" y="3881"/>
                  </a:lnTo>
                  <a:lnTo>
                    <a:pt x="15963" y="382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59"/>
          <p:cNvSpPr txBox="1">
            <a:spLocks noGrp="1"/>
          </p:cNvSpPr>
          <p:nvPr>
            <p:ph type="title"/>
          </p:nvPr>
        </p:nvSpPr>
        <p:spPr>
          <a:xfrm>
            <a:off x="831797" y="179781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может сделать процесс оценки менее субъективным</a:t>
            </a:r>
          </a:p>
        </p:txBody>
      </p:sp>
      <p:grpSp>
        <p:nvGrpSpPr>
          <p:cNvPr id="1755" name="Google Shape;1755;p59"/>
          <p:cNvGrpSpPr/>
          <p:nvPr/>
        </p:nvGrpSpPr>
        <p:grpSpPr>
          <a:xfrm>
            <a:off x="214925" y="3995825"/>
            <a:ext cx="996600" cy="1147675"/>
            <a:chOff x="2202075" y="5519900"/>
            <a:chExt cx="996600" cy="1147675"/>
          </a:xfrm>
        </p:grpSpPr>
        <p:sp>
          <p:nvSpPr>
            <p:cNvPr id="1756" name="Google Shape;1756;p59"/>
            <p:cNvSpPr/>
            <p:nvPr/>
          </p:nvSpPr>
          <p:spPr>
            <a:xfrm>
              <a:off x="2202075" y="5718475"/>
              <a:ext cx="155450" cy="126450"/>
            </a:xfrm>
            <a:custGeom>
              <a:avLst/>
              <a:gdLst/>
              <a:ahLst/>
              <a:cxnLst/>
              <a:rect l="l" t="t" r="r" b="b"/>
              <a:pathLst>
                <a:path w="6218" h="5058" extrusionOk="0">
                  <a:moveTo>
                    <a:pt x="1826" y="1"/>
                  </a:moveTo>
                  <a:lnTo>
                    <a:pt x="1530" y="25"/>
                  </a:lnTo>
                  <a:lnTo>
                    <a:pt x="1333" y="50"/>
                  </a:lnTo>
                  <a:lnTo>
                    <a:pt x="1136" y="124"/>
                  </a:lnTo>
                  <a:lnTo>
                    <a:pt x="963" y="198"/>
                  </a:lnTo>
                  <a:lnTo>
                    <a:pt x="790" y="297"/>
                  </a:lnTo>
                  <a:lnTo>
                    <a:pt x="642" y="395"/>
                  </a:lnTo>
                  <a:lnTo>
                    <a:pt x="494" y="543"/>
                  </a:lnTo>
                  <a:lnTo>
                    <a:pt x="371" y="691"/>
                  </a:lnTo>
                  <a:lnTo>
                    <a:pt x="272" y="839"/>
                  </a:lnTo>
                  <a:lnTo>
                    <a:pt x="174" y="1012"/>
                  </a:lnTo>
                  <a:lnTo>
                    <a:pt x="100" y="1185"/>
                  </a:lnTo>
                  <a:lnTo>
                    <a:pt x="50" y="1358"/>
                  </a:lnTo>
                  <a:lnTo>
                    <a:pt x="26" y="1555"/>
                  </a:lnTo>
                  <a:lnTo>
                    <a:pt x="1" y="1752"/>
                  </a:lnTo>
                  <a:lnTo>
                    <a:pt x="1" y="1925"/>
                  </a:lnTo>
                  <a:lnTo>
                    <a:pt x="1" y="2122"/>
                  </a:lnTo>
                  <a:lnTo>
                    <a:pt x="50" y="2320"/>
                  </a:lnTo>
                  <a:lnTo>
                    <a:pt x="100" y="2517"/>
                  </a:lnTo>
                  <a:lnTo>
                    <a:pt x="174" y="2714"/>
                  </a:lnTo>
                  <a:lnTo>
                    <a:pt x="272" y="2912"/>
                  </a:lnTo>
                  <a:lnTo>
                    <a:pt x="371" y="3084"/>
                  </a:lnTo>
                  <a:lnTo>
                    <a:pt x="642" y="3405"/>
                  </a:lnTo>
                  <a:lnTo>
                    <a:pt x="938" y="3726"/>
                  </a:lnTo>
                  <a:lnTo>
                    <a:pt x="1284" y="3997"/>
                  </a:lnTo>
                  <a:lnTo>
                    <a:pt x="1629" y="4244"/>
                  </a:lnTo>
                  <a:lnTo>
                    <a:pt x="1999" y="4441"/>
                  </a:lnTo>
                  <a:lnTo>
                    <a:pt x="2344" y="4614"/>
                  </a:lnTo>
                  <a:lnTo>
                    <a:pt x="2591" y="4712"/>
                  </a:lnTo>
                  <a:lnTo>
                    <a:pt x="2838" y="4786"/>
                  </a:lnTo>
                  <a:lnTo>
                    <a:pt x="3430" y="4885"/>
                  </a:lnTo>
                  <a:lnTo>
                    <a:pt x="4071" y="4959"/>
                  </a:lnTo>
                  <a:lnTo>
                    <a:pt x="4712" y="5008"/>
                  </a:lnTo>
                  <a:lnTo>
                    <a:pt x="5304" y="5033"/>
                  </a:lnTo>
                  <a:lnTo>
                    <a:pt x="5773" y="5058"/>
                  </a:lnTo>
                  <a:lnTo>
                    <a:pt x="6217" y="5033"/>
                  </a:lnTo>
                  <a:lnTo>
                    <a:pt x="6143" y="4762"/>
                  </a:lnTo>
                  <a:lnTo>
                    <a:pt x="5921" y="4145"/>
                  </a:lnTo>
                  <a:lnTo>
                    <a:pt x="5576" y="3134"/>
                  </a:lnTo>
                  <a:lnTo>
                    <a:pt x="5452" y="2887"/>
                  </a:lnTo>
                  <a:lnTo>
                    <a:pt x="5304" y="2640"/>
                  </a:lnTo>
                  <a:lnTo>
                    <a:pt x="5107" y="2369"/>
                  </a:lnTo>
                  <a:lnTo>
                    <a:pt x="4910" y="2098"/>
                  </a:lnTo>
                  <a:lnTo>
                    <a:pt x="4688" y="1826"/>
                  </a:lnTo>
                  <a:lnTo>
                    <a:pt x="4441" y="1555"/>
                  </a:lnTo>
                  <a:lnTo>
                    <a:pt x="4170" y="1284"/>
                  </a:lnTo>
                  <a:lnTo>
                    <a:pt x="3898" y="1037"/>
                  </a:lnTo>
                  <a:lnTo>
                    <a:pt x="3627" y="790"/>
                  </a:lnTo>
                  <a:lnTo>
                    <a:pt x="3331" y="568"/>
                  </a:lnTo>
                  <a:lnTo>
                    <a:pt x="3035" y="395"/>
                  </a:lnTo>
                  <a:lnTo>
                    <a:pt x="2739" y="247"/>
                  </a:lnTo>
                  <a:lnTo>
                    <a:pt x="2418" y="124"/>
                  </a:lnTo>
                  <a:lnTo>
                    <a:pt x="2122" y="25"/>
                  </a:lnTo>
                  <a:lnTo>
                    <a:pt x="1826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9"/>
            <p:cNvSpPr/>
            <p:nvPr/>
          </p:nvSpPr>
          <p:spPr>
            <a:xfrm>
              <a:off x="2207625" y="5519900"/>
              <a:ext cx="991050" cy="1147675"/>
            </a:xfrm>
            <a:custGeom>
              <a:avLst/>
              <a:gdLst/>
              <a:ahLst/>
              <a:cxnLst/>
              <a:rect l="l" t="t" r="r" b="b"/>
              <a:pathLst>
                <a:path w="39642" h="45907" extrusionOk="0">
                  <a:moveTo>
                    <a:pt x="7919" y="1"/>
                  </a:moveTo>
                  <a:lnTo>
                    <a:pt x="7722" y="50"/>
                  </a:lnTo>
                  <a:lnTo>
                    <a:pt x="7524" y="100"/>
                  </a:lnTo>
                  <a:lnTo>
                    <a:pt x="7352" y="198"/>
                  </a:lnTo>
                  <a:lnTo>
                    <a:pt x="7105" y="346"/>
                  </a:lnTo>
                  <a:lnTo>
                    <a:pt x="6858" y="544"/>
                  </a:lnTo>
                  <a:lnTo>
                    <a:pt x="6661" y="790"/>
                  </a:lnTo>
                  <a:lnTo>
                    <a:pt x="6488" y="1062"/>
                  </a:lnTo>
                  <a:lnTo>
                    <a:pt x="6340" y="1358"/>
                  </a:lnTo>
                  <a:lnTo>
                    <a:pt x="6192" y="1678"/>
                  </a:lnTo>
                  <a:lnTo>
                    <a:pt x="6069" y="2024"/>
                  </a:lnTo>
                  <a:lnTo>
                    <a:pt x="5970" y="2394"/>
                  </a:lnTo>
                  <a:lnTo>
                    <a:pt x="5896" y="2739"/>
                  </a:lnTo>
                  <a:lnTo>
                    <a:pt x="5847" y="3109"/>
                  </a:lnTo>
                  <a:lnTo>
                    <a:pt x="5798" y="3479"/>
                  </a:lnTo>
                  <a:lnTo>
                    <a:pt x="5773" y="3824"/>
                  </a:lnTo>
                  <a:lnTo>
                    <a:pt x="5748" y="4170"/>
                  </a:lnTo>
                  <a:lnTo>
                    <a:pt x="5773" y="4490"/>
                  </a:lnTo>
                  <a:lnTo>
                    <a:pt x="5773" y="4811"/>
                  </a:lnTo>
                  <a:lnTo>
                    <a:pt x="5822" y="5082"/>
                  </a:lnTo>
                  <a:lnTo>
                    <a:pt x="6094" y="6094"/>
                  </a:lnTo>
                  <a:lnTo>
                    <a:pt x="6291" y="6710"/>
                  </a:lnTo>
                  <a:lnTo>
                    <a:pt x="6390" y="7006"/>
                  </a:lnTo>
                  <a:lnTo>
                    <a:pt x="6414" y="6982"/>
                  </a:lnTo>
                  <a:lnTo>
                    <a:pt x="6414" y="6982"/>
                  </a:lnTo>
                  <a:lnTo>
                    <a:pt x="6242" y="8412"/>
                  </a:lnTo>
                  <a:lnTo>
                    <a:pt x="6094" y="9942"/>
                  </a:lnTo>
                  <a:lnTo>
                    <a:pt x="6044" y="10781"/>
                  </a:lnTo>
                  <a:lnTo>
                    <a:pt x="6020" y="11644"/>
                  </a:lnTo>
                  <a:lnTo>
                    <a:pt x="5995" y="12557"/>
                  </a:lnTo>
                  <a:lnTo>
                    <a:pt x="5995" y="13494"/>
                  </a:lnTo>
                  <a:lnTo>
                    <a:pt x="6044" y="14456"/>
                  </a:lnTo>
                  <a:lnTo>
                    <a:pt x="6118" y="15467"/>
                  </a:lnTo>
                  <a:lnTo>
                    <a:pt x="6217" y="16503"/>
                  </a:lnTo>
                  <a:lnTo>
                    <a:pt x="6365" y="17539"/>
                  </a:lnTo>
                  <a:lnTo>
                    <a:pt x="6562" y="18625"/>
                  </a:lnTo>
                  <a:lnTo>
                    <a:pt x="6686" y="19143"/>
                  </a:lnTo>
                  <a:lnTo>
                    <a:pt x="6809" y="19685"/>
                  </a:lnTo>
                  <a:lnTo>
                    <a:pt x="6834" y="19735"/>
                  </a:lnTo>
                  <a:lnTo>
                    <a:pt x="6834" y="19735"/>
                  </a:lnTo>
                  <a:lnTo>
                    <a:pt x="6242" y="18871"/>
                  </a:lnTo>
                  <a:lnTo>
                    <a:pt x="5798" y="18230"/>
                  </a:lnTo>
                  <a:lnTo>
                    <a:pt x="5600" y="18033"/>
                  </a:lnTo>
                  <a:lnTo>
                    <a:pt x="5403" y="17811"/>
                  </a:lnTo>
                  <a:lnTo>
                    <a:pt x="5156" y="17613"/>
                  </a:lnTo>
                  <a:lnTo>
                    <a:pt x="4885" y="17391"/>
                  </a:lnTo>
                  <a:lnTo>
                    <a:pt x="4589" y="17194"/>
                  </a:lnTo>
                  <a:lnTo>
                    <a:pt x="4268" y="16997"/>
                  </a:lnTo>
                  <a:lnTo>
                    <a:pt x="3972" y="16799"/>
                  </a:lnTo>
                  <a:lnTo>
                    <a:pt x="3627" y="16627"/>
                  </a:lnTo>
                  <a:lnTo>
                    <a:pt x="3306" y="16479"/>
                  </a:lnTo>
                  <a:lnTo>
                    <a:pt x="2961" y="16355"/>
                  </a:lnTo>
                  <a:lnTo>
                    <a:pt x="2616" y="16257"/>
                  </a:lnTo>
                  <a:lnTo>
                    <a:pt x="2295" y="16183"/>
                  </a:lnTo>
                  <a:lnTo>
                    <a:pt x="1950" y="16133"/>
                  </a:lnTo>
                  <a:lnTo>
                    <a:pt x="1654" y="16133"/>
                  </a:lnTo>
                  <a:lnTo>
                    <a:pt x="1358" y="16183"/>
                  </a:lnTo>
                  <a:lnTo>
                    <a:pt x="1062" y="16281"/>
                  </a:lnTo>
                  <a:lnTo>
                    <a:pt x="889" y="16380"/>
                  </a:lnTo>
                  <a:lnTo>
                    <a:pt x="716" y="16479"/>
                  </a:lnTo>
                  <a:lnTo>
                    <a:pt x="568" y="16602"/>
                  </a:lnTo>
                  <a:lnTo>
                    <a:pt x="420" y="16750"/>
                  </a:lnTo>
                  <a:lnTo>
                    <a:pt x="322" y="16898"/>
                  </a:lnTo>
                  <a:lnTo>
                    <a:pt x="223" y="17046"/>
                  </a:lnTo>
                  <a:lnTo>
                    <a:pt x="124" y="17219"/>
                  </a:lnTo>
                  <a:lnTo>
                    <a:pt x="75" y="17391"/>
                  </a:lnTo>
                  <a:lnTo>
                    <a:pt x="26" y="17589"/>
                  </a:lnTo>
                  <a:lnTo>
                    <a:pt x="1" y="17786"/>
                  </a:lnTo>
                  <a:lnTo>
                    <a:pt x="1" y="17959"/>
                  </a:lnTo>
                  <a:lnTo>
                    <a:pt x="1" y="18156"/>
                  </a:lnTo>
                  <a:lnTo>
                    <a:pt x="50" y="18353"/>
                  </a:lnTo>
                  <a:lnTo>
                    <a:pt x="100" y="18551"/>
                  </a:lnTo>
                  <a:lnTo>
                    <a:pt x="149" y="18723"/>
                  </a:lnTo>
                  <a:lnTo>
                    <a:pt x="248" y="18896"/>
                  </a:lnTo>
                  <a:lnTo>
                    <a:pt x="346" y="19093"/>
                  </a:lnTo>
                  <a:lnTo>
                    <a:pt x="470" y="19241"/>
                  </a:lnTo>
                  <a:lnTo>
                    <a:pt x="618" y="19389"/>
                  </a:lnTo>
                  <a:lnTo>
                    <a:pt x="766" y="19537"/>
                  </a:lnTo>
                  <a:lnTo>
                    <a:pt x="1111" y="19784"/>
                  </a:lnTo>
                  <a:lnTo>
                    <a:pt x="1481" y="20006"/>
                  </a:lnTo>
                  <a:lnTo>
                    <a:pt x="1876" y="20179"/>
                  </a:lnTo>
                  <a:lnTo>
                    <a:pt x="2270" y="20327"/>
                  </a:lnTo>
                  <a:lnTo>
                    <a:pt x="2690" y="20426"/>
                  </a:lnTo>
                  <a:lnTo>
                    <a:pt x="3084" y="20500"/>
                  </a:lnTo>
                  <a:lnTo>
                    <a:pt x="3306" y="20524"/>
                  </a:lnTo>
                  <a:lnTo>
                    <a:pt x="3578" y="20524"/>
                  </a:lnTo>
                  <a:lnTo>
                    <a:pt x="4145" y="20475"/>
                  </a:lnTo>
                  <a:lnTo>
                    <a:pt x="4737" y="20401"/>
                  </a:lnTo>
                  <a:lnTo>
                    <a:pt x="5354" y="20278"/>
                  </a:lnTo>
                  <a:lnTo>
                    <a:pt x="5896" y="20154"/>
                  </a:lnTo>
                  <a:lnTo>
                    <a:pt x="6365" y="20056"/>
                  </a:lnTo>
                  <a:lnTo>
                    <a:pt x="6883" y="19908"/>
                  </a:lnTo>
                  <a:lnTo>
                    <a:pt x="7204" y="20919"/>
                  </a:lnTo>
                  <a:lnTo>
                    <a:pt x="7549" y="21955"/>
                  </a:lnTo>
                  <a:lnTo>
                    <a:pt x="7944" y="22991"/>
                  </a:lnTo>
                  <a:lnTo>
                    <a:pt x="8363" y="24002"/>
                  </a:lnTo>
                  <a:lnTo>
                    <a:pt x="8881" y="25186"/>
                  </a:lnTo>
                  <a:lnTo>
                    <a:pt x="9449" y="26346"/>
                  </a:lnTo>
                  <a:lnTo>
                    <a:pt x="8980" y="25680"/>
                  </a:lnTo>
                  <a:lnTo>
                    <a:pt x="8807" y="25482"/>
                  </a:lnTo>
                  <a:lnTo>
                    <a:pt x="8585" y="25260"/>
                  </a:lnTo>
                  <a:lnTo>
                    <a:pt x="8339" y="25063"/>
                  </a:lnTo>
                  <a:lnTo>
                    <a:pt x="8067" y="24841"/>
                  </a:lnTo>
                  <a:lnTo>
                    <a:pt x="7771" y="24644"/>
                  </a:lnTo>
                  <a:lnTo>
                    <a:pt x="7475" y="24446"/>
                  </a:lnTo>
                  <a:lnTo>
                    <a:pt x="7154" y="24249"/>
                  </a:lnTo>
                  <a:lnTo>
                    <a:pt x="6809" y="24076"/>
                  </a:lnTo>
                  <a:lnTo>
                    <a:pt x="6488" y="23928"/>
                  </a:lnTo>
                  <a:lnTo>
                    <a:pt x="6143" y="23805"/>
                  </a:lnTo>
                  <a:lnTo>
                    <a:pt x="5798" y="23706"/>
                  </a:lnTo>
                  <a:lnTo>
                    <a:pt x="5477" y="23632"/>
                  </a:lnTo>
                  <a:lnTo>
                    <a:pt x="5132" y="23608"/>
                  </a:lnTo>
                  <a:lnTo>
                    <a:pt x="4836" y="23608"/>
                  </a:lnTo>
                  <a:lnTo>
                    <a:pt x="4540" y="23632"/>
                  </a:lnTo>
                  <a:lnTo>
                    <a:pt x="4244" y="23731"/>
                  </a:lnTo>
                  <a:lnTo>
                    <a:pt x="4071" y="23830"/>
                  </a:lnTo>
                  <a:lnTo>
                    <a:pt x="3898" y="23928"/>
                  </a:lnTo>
                  <a:lnTo>
                    <a:pt x="3750" y="24052"/>
                  </a:lnTo>
                  <a:lnTo>
                    <a:pt x="3602" y="24200"/>
                  </a:lnTo>
                  <a:lnTo>
                    <a:pt x="3504" y="24348"/>
                  </a:lnTo>
                  <a:lnTo>
                    <a:pt x="3405" y="24496"/>
                  </a:lnTo>
                  <a:lnTo>
                    <a:pt x="3331" y="24668"/>
                  </a:lnTo>
                  <a:lnTo>
                    <a:pt x="3257" y="24866"/>
                  </a:lnTo>
                  <a:lnTo>
                    <a:pt x="3208" y="25038"/>
                  </a:lnTo>
                  <a:lnTo>
                    <a:pt x="3183" y="25236"/>
                  </a:lnTo>
                  <a:lnTo>
                    <a:pt x="3183" y="25408"/>
                  </a:lnTo>
                  <a:lnTo>
                    <a:pt x="3183" y="25606"/>
                  </a:lnTo>
                  <a:lnTo>
                    <a:pt x="3232" y="25803"/>
                  </a:lnTo>
                  <a:lnTo>
                    <a:pt x="3282" y="26000"/>
                  </a:lnTo>
                  <a:lnTo>
                    <a:pt x="3356" y="26173"/>
                  </a:lnTo>
                  <a:lnTo>
                    <a:pt x="3430" y="26370"/>
                  </a:lnTo>
                  <a:lnTo>
                    <a:pt x="3528" y="26543"/>
                  </a:lnTo>
                  <a:lnTo>
                    <a:pt x="3652" y="26691"/>
                  </a:lnTo>
                  <a:lnTo>
                    <a:pt x="3800" y="26864"/>
                  </a:lnTo>
                  <a:lnTo>
                    <a:pt x="3948" y="26987"/>
                  </a:lnTo>
                  <a:lnTo>
                    <a:pt x="4293" y="27258"/>
                  </a:lnTo>
                  <a:lnTo>
                    <a:pt x="4663" y="27456"/>
                  </a:lnTo>
                  <a:lnTo>
                    <a:pt x="5058" y="27628"/>
                  </a:lnTo>
                  <a:lnTo>
                    <a:pt x="5452" y="27776"/>
                  </a:lnTo>
                  <a:lnTo>
                    <a:pt x="5872" y="27875"/>
                  </a:lnTo>
                  <a:lnTo>
                    <a:pt x="6266" y="27949"/>
                  </a:lnTo>
                  <a:lnTo>
                    <a:pt x="6464" y="27974"/>
                  </a:lnTo>
                  <a:lnTo>
                    <a:pt x="6710" y="27974"/>
                  </a:lnTo>
                  <a:lnTo>
                    <a:pt x="7204" y="27949"/>
                  </a:lnTo>
                  <a:lnTo>
                    <a:pt x="7746" y="27875"/>
                  </a:lnTo>
                  <a:lnTo>
                    <a:pt x="8289" y="27776"/>
                  </a:lnTo>
                  <a:lnTo>
                    <a:pt x="8832" y="27678"/>
                  </a:lnTo>
                  <a:lnTo>
                    <a:pt x="9301" y="27554"/>
                  </a:lnTo>
                  <a:lnTo>
                    <a:pt x="9967" y="27382"/>
                  </a:lnTo>
                  <a:lnTo>
                    <a:pt x="10411" y="28270"/>
                  </a:lnTo>
                  <a:lnTo>
                    <a:pt x="11447" y="30391"/>
                  </a:lnTo>
                  <a:lnTo>
                    <a:pt x="12483" y="32488"/>
                  </a:lnTo>
                  <a:lnTo>
                    <a:pt x="12803" y="33228"/>
                  </a:lnTo>
                  <a:lnTo>
                    <a:pt x="13124" y="33968"/>
                  </a:lnTo>
                  <a:lnTo>
                    <a:pt x="12729" y="33401"/>
                  </a:lnTo>
                  <a:lnTo>
                    <a:pt x="12557" y="33203"/>
                  </a:lnTo>
                  <a:lnTo>
                    <a:pt x="12335" y="32981"/>
                  </a:lnTo>
                  <a:lnTo>
                    <a:pt x="12088" y="32784"/>
                  </a:lnTo>
                  <a:lnTo>
                    <a:pt x="11817" y="32562"/>
                  </a:lnTo>
                  <a:lnTo>
                    <a:pt x="11521" y="32365"/>
                  </a:lnTo>
                  <a:lnTo>
                    <a:pt x="11225" y="32167"/>
                  </a:lnTo>
                  <a:lnTo>
                    <a:pt x="10904" y="31970"/>
                  </a:lnTo>
                  <a:lnTo>
                    <a:pt x="10559" y="31797"/>
                  </a:lnTo>
                  <a:lnTo>
                    <a:pt x="10238" y="31649"/>
                  </a:lnTo>
                  <a:lnTo>
                    <a:pt x="9893" y="31526"/>
                  </a:lnTo>
                  <a:lnTo>
                    <a:pt x="9547" y="31427"/>
                  </a:lnTo>
                  <a:lnTo>
                    <a:pt x="9227" y="31353"/>
                  </a:lnTo>
                  <a:lnTo>
                    <a:pt x="8906" y="31304"/>
                  </a:lnTo>
                  <a:lnTo>
                    <a:pt x="8585" y="31329"/>
                  </a:lnTo>
                  <a:lnTo>
                    <a:pt x="8289" y="31353"/>
                  </a:lnTo>
                  <a:lnTo>
                    <a:pt x="7993" y="31452"/>
                  </a:lnTo>
                  <a:lnTo>
                    <a:pt x="7820" y="31551"/>
                  </a:lnTo>
                  <a:lnTo>
                    <a:pt x="7648" y="31649"/>
                  </a:lnTo>
                  <a:lnTo>
                    <a:pt x="7500" y="31773"/>
                  </a:lnTo>
                  <a:lnTo>
                    <a:pt x="7352" y="31921"/>
                  </a:lnTo>
                  <a:lnTo>
                    <a:pt x="7253" y="32069"/>
                  </a:lnTo>
                  <a:lnTo>
                    <a:pt x="7154" y="32217"/>
                  </a:lnTo>
                  <a:lnTo>
                    <a:pt x="7080" y="32389"/>
                  </a:lnTo>
                  <a:lnTo>
                    <a:pt x="7006" y="32587"/>
                  </a:lnTo>
                  <a:lnTo>
                    <a:pt x="6957" y="32759"/>
                  </a:lnTo>
                  <a:lnTo>
                    <a:pt x="6932" y="32957"/>
                  </a:lnTo>
                  <a:lnTo>
                    <a:pt x="6932" y="33129"/>
                  </a:lnTo>
                  <a:lnTo>
                    <a:pt x="6957" y="33327"/>
                  </a:lnTo>
                  <a:lnTo>
                    <a:pt x="6982" y="33524"/>
                  </a:lnTo>
                  <a:lnTo>
                    <a:pt x="7031" y="33721"/>
                  </a:lnTo>
                  <a:lnTo>
                    <a:pt x="7105" y="33894"/>
                  </a:lnTo>
                  <a:lnTo>
                    <a:pt x="7179" y="34067"/>
                  </a:lnTo>
                  <a:lnTo>
                    <a:pt x="7302" y="34264"/>
                  </a:lnTo>
                  <a:lnTo>
                    <a:pt x="7426" y="34412"/>
                  </a:lnTo>
                  <a:lnTo>
                    <a:pt x="7549" y="34560"/>
                  </a:lnTo>
                  <a:lnTo>
                    <a:pt x="7697" y="34708"/>
                  </a:lnTo>
                  <a:lnTo>
                    <a:pt x="8043" y="34979"/>
                  </a:lnTo>
                  <a:lnTo>
                    <a:pt x="8413" y="35177"/>
                  </a:lnTo>
                  <a:lnTo>
                    <a:pt x="8807" y="35349"/>
                  </a:lnTo>
                  <a:lnTo>
                    <a:pt x="9202" y="35497"/>
                  </a:lnTo>
                  <a:lnTo>
                    <a:pt x="9621" y="35596"/>
                  </a:lnTo>
                  <a:lnTo>
                    <a:pt x="10016" y="35670"/>
                  </a:lnTo>
                  <a:lnTo>
                    <a:pt x="10213" y="35695"/>
                  </a:lnTo>
                  <a:lnTo>
                    <a:pt x="10435" y="35695"/>
                  </a:lnTo>
                  <a:lnTo>
                    <a:pt x="10904" y="35670"/>
                  </a:lnTo>
                  <a:lnTo>
                    <a:pt x="11422" y="35621"/>
                  </a:lnTo>
                  <a:lnTo>
                    <a:pt x="11940" y="35522"/>
                  </a:lnTo>
                  <a:lnTo>
                    <a:pt x="12902" y="35325"/>
                  </a:lnTo>
                  <a:lnTo>
                    <a:pt x="13617" y="35127"/>
                  </a:lnTo>
                  <a:lnTo>
                    <a:pt x="13913" y="35892"/>
                  </a:lnTo>
                  <a:lnTo>
                    <a:pt x="14185" y="36657"/>
                  </a:lnTo>
                  <a:lnTo>
                    <a:pt x="14357" y="37175"/>
                  </a:lnTo>
                  <a:lnTo>
                    <a:pt x="14530" y="37693"/>
                  </a:lnTo>
                  <a:lnTo>
                    <a:pt x="14801" y="38729"/>
                  </a:lnTo>
                  <a:lnTo>
                    <a:pt x="15048" y="39740"/>
                  </a:lnTo>
                  <a:lnTo>
                    <a:pt x="15270" y="40752"/>
                  </a:lnTo>
                  <a:lnTo>
                    <a:pt x="15566" y="42059"/>
                  </a:lnTo>
                  <a:lnTo>
                    <a:pt x="15122" y="41146"/>
                  </a:lnTo>
                  <a:lnTo>
                    <a:pt x="14826" y="40554"/>
                  </a:lnTo>
                  <a:lnTo>
                    <a:pt x="14678" y="40307"/>
                  </a:lnTo>
                  <a:lnTo>
                    <a:pt x="14481" y="40085"/>
                  </a:lnTo>
                  <a:lnTo>
                    <a:pt x="14283" y="39839"/>
                  </a:lnTo>
                  <a:lnTo>
                    <a:pt x="14037" y="39567"/>
                  </a:lnTo>
                  <a:lnTo>
                    <a:pt x="13790" y="39321"/>
                  </a:lnTo>
                  <a:lnTo>
                    <a:pt x="13519" y="39099"/>
                  </a:lnTo>
                  <a:lnTo>
                    <a:pt x="13223" y="38852"/>
                  </a:lnTo>
                  <a:lnTo>
                    <a:pt x="12927" y="38630"/>
                  </a:lnTo>
                  <a:lnTo>
                    <a:pt x="12606" y="38433"/>
                  </a:lnTo>
                  <a:lnTo>
                    <a:pt x="12310" y="38260"/>
                  </a:lnTo>
                  <a:lnTo>
                    <a:pt x="11989" y="38112"/>
                  </a:lnTo>
                  <a:lnTo>
                    <a:pt x="11669" y="37989"/>
                  </a:lnTo>
                  <a:lnTo>
                    <a:pt x="11348" y="37915"/>
                  </a:lnTo>
                  <a:lnTo>
                    <a:pt x="11027" y="37865"/>
                  </a:lnTo>
                  <a:lnTo>
                    <a:pt x="10731" y="37865"/>
                  </a:lnTo>
                  <a:lnTo>
                    <a:pt x="10435" y="37915"/>
                  </a:lnTo>
                  <a:lnTo>
                    <a:pt x="10238" y="37964"/>
                  </a:lnTo>
                  <a:lnTo>
                    <a:pt x="10065" y="38038"/>
                  </a:lnTo>
                  <a:lnTo>
                    <a:pt x="9893" y="38137"/>
                  </a:lnTo>
                  <a:lnTo>
                    <a:pt x="9745" y="38260"/>
                  </a:lnTo>
                  <a:lnTo>
                    <a:pt x="9597" y="38408"/>
                  </a:lnTo>
                  <a:lnTo>
                    <a:pt x="9473" y="38531"/>
                  </a:lnTo>
                  <a:lnTo>
                    <a:pt x="9375" y="38704"/>
                  </a:lnTo>
                  <a:lnTo>
                    <a:pt x="9301" y="38852"/>
                  </a:lnTo>
                  <a:lnTo>
                    <a:pt x="9227" y="39049"/>
                  </a:lnTo>
                  <a:lnTo>
                    <a:pt x="9177" y="39222"/>
                  </a:lnTo>
                  <a:lnTo>
                    <a:pt x="9128" y="39419"/>
                  </a:lnTo>
                  <a:lnTo>
                    <a:pt x="9103" y="39592"/>
                  </a:lnTo>
                  <a:lnTo>
                    <a:pt x="9103" y="39789"/>
                  </a:lnTo>
                  <a:lnTo>
                    <a:pt x="9128" y="39987"/>
                  </a:lnTo>
                  <a:lnTo>
                    <a:pt x="9177" y="40184"/>
                  </a:lnTo>
                  <a:lnTo>
                    <a:pt x="9227" y="40381"/>
                  </a:lnTo>
                  <a:lnTo>
                    <a:pt x="9325" y="40554"/>
                  </a:lnTo>
                  <a:lnTo>
                    <a:pt x="9424" y="40752"/>
                  </a:lnTo>
                  <a:lnTo>
                    <a:pt x="9523" y="40924"/>
                  </a:lnTo>
                  <a:lnTo>
                    <a:pt x="9646" y="41072"/>
                  </a:lnTo>
                  <a:lnTo>
                    <a:pt x="9942" y="41393"/>
                  </a:lnTo>
                  <a:lnTo>
                    <a:pt x="10287" y="41664"/>
                  </a:lnTo>
                  <a:lnTo>
                    <a:pt x="10657" y="41886"/>
                  </a:lnTo>
                  <a:lnTo>
                    <a:pt x="11027" y="42084"/>
                  </a:lnTo>
                  <a:lnTo>
                    <a:pt x="11422" y="42256"/>
                  </a:lnTo>
                  <a:lnTo>
                    <a:pt x="11792" y="42380"/>
                  </a:lnTo>
                  <a:lnTo>
                    <a:pt x="12014" y="42429"/>
                  </a:lnTo>
                  <a:lnTo>
                    <a:pt x="12261" y="42478"/>
                  </a:lnTo>
                  <a:lnTo>
                    <a:pt x="12803" y="42528"/>
                  </a:lnTo>
                  <a:lnTo>
                    <a:pt x="14012" y="42528"/>
                  </a:lnTo>
                  <a:lnTo>
                    <a:pt x="14555" y="42478"/>
                  </a:lnTo>
                  <a:lnTo>
                    <a:pt x="15048" y="42429"/>
                  </a:lnTo>
                  <a:lnTo>
                    <a:pt x="15615" y="42380"/>
                  </a:lnTo>
                  <a:lnTo>
                    <a:pt x="16010" y="44476"/>
                  </a:lnTo>
                  <a:lnTo>
                    <a:pt x="16257" y="45907"/>
                  </a:lnTo>
                  <a:lnTo>
                    <a:pt x="17219" y="45907"/>
                  </a:lnTo>
                  <a:lnTo>
                    <a:pt x="16923" y="44304"/>
                  </a:lnTo>
                  <a:lnTo>
                    <a:pt x="16701" y="43169"/>
                  </a:lnTo>
                  <a:lnTo>
                    <a:pt x="16429" y="41985"/>
                  </a:lnTo>
                  <a:lnTo>
                    <a:pt x="17219" y="41640"/>
                  </a:lnTo>
                  <a:lnTo>
                    <a:pt x="17885" y="41344"/>
                  </a:lnTo>
                  <a:lnTo>
                    <a:pt x="18575" y="40974"/>
                  </a:lnTo>
                  <a:lnTo>
                    <a:pt x="18724" y="41122"/>
                  </a:lnTo>
                  <a:lnTo>
                    <a:pt x="18921" y="41294"/>
                  </a:lnTo>
                  <a:lnTo>
                    <a:pt x="19365" y="41640"/>
                  </a:lnTo>
                  <a:lnTo>
                    <a:pt x="19834" y="41960"/>
                  </a:lnTo>
                  <a:lnTo>
                    <a:pt x="20327" y="42256"/>
                  </a:lnTo>
                  <a:lnTo>
                    <a:pt x="21190" y="42725"/>
                  </a:lnTo>
                  <a:lnTo>
                    <a:pt x="21684" y="42972"/>
                  </a:lnTo>
                  <a:lnTo>
                    <a:pt x="20845" y="44945"/>
                  </a:lnTo>
                  <a:lnTo>
                    <a:pt x="20426" y="45907"/>
                  </a:lnTo>
                  <a:lnTo>
                    <a:pt x="21462" y="45907"/>
                  </a:lnTo>
                  <a:lnTo>
                    <a:pt x="21708" y="45315"/>
                  </a:lnTo>
                  <a:lnTo>
                    <a:pt x="22128" y="44230"/>
                  </a:lnTo>
                  <a:lnTo>
                    <a:pt x="22572" y="43095"/>
                  </a:lnTo>
                  <a:lnTo>
                    <a:pt x="23139" y="43194"/>
                  </a:lnTo>
                  <a:lnTo>
                    <a:pt x="23608" y="43292"/>
                  </a:lnTo>
                  <a:lnTo>
                    <a:pt x="24175" y="43366"/>
                  </a:lnTo>
                  <a:lnTo>
                    <a:pt x="24767" y="43416"/>
                  </a:lnTo>
                  <a:lnTo>
                    <a:pt x="25359" y="43465"/>
                  </a:lnTo>
                  <a:lnTo>
                    <a:pt x="25926" y="43465"/>
                  </a:lnTo>
                  <a:lnTo>
                    <a:pt x="26173" y="43440"/>
                  </a:lnTo>
                  <a:lnTo>
                    <a:pt x="26395" y="43391"/>
                  </a:lnTo>
                  <a:lnTo>
                    <a:pt x="26790" y="43292"/>
                  </a:lnTo>
                  <a:lnTo>
                    <a:pt x="27184" y="43144"/>
                  </a:lnTo>
                  <a:lnTo>
                    <a:pt x="27579" y="42972"/>
                  </a:lnTo>
                  <a:lnTo>
                    <a:pt x="27949" y="42774"/>
                  </a:lnTo>
                  <a:lnTo>
                    <a:pt x="28319" y="42528"/>
                  </a:lnTo>
                  <a:lnTo>
                    <a:pt x="28615" y="42256"/>
                  </a:lnTo>
                  <a:lnTo>
                    <a:pt x="28763" y="42108"/>
                  </a:lnTo>
                  <a:lnTo>
                    <a:pt x="28886" y="41936"/>
                  </a:lnTo>
                  <a:lnTo>
                    <a:pt x="29010" y="41763"/>
                  </a:lnTo>
                  <a:lnTo>
                    <a:pt x="29084" y="41590"/>
                  </a:lnTo>
                  <a:lnTo>
                    <a:pt x="29158" y="41393"/>
                  </a:lnTo>
                  <a:lnTo>
                    <a:pt x="29232" y="41196"/>
                  </a:lnTo>
                  <a:lnTo>
                    <a:pt x="29256" y="41023"/>
                  </a:lnTo>
                  <a:lnTo>
                    <a:pt x="29281" y="40826"/>
                  </a:lnTo>
                  <a:lnTo>
                    <a:pt x="29281" y="40628"/>
                  </a:lnTo>
                  <a:lnTo>
                    <a:pt x="29256" y="40431"/>
                  </a:lnTo>
                  <a:lnTo>
                    <a:pt x="29207" y="40258"/>
                  </a:lnTo>
                  <a:lnTo>
                    <a:pt x="29158" y="40061"/>
                  </a:lnTo>
                  <a:lnTo>
                    <a:pt x="29084" y="39888"/>
                  </a:lnTo>
                  <a:lnTo>
                    <a:pt x="28985" y="39740"/>
                  </a:lnTo>
                  <a:lnTo>
                    <a:pt x="28862" y="39592"/>
                  </a:lnTo>
                  <a:lnTo>
                    <a:pt x="28738" y="39444"/>
                  </a:lnTo>
                  <a:lnTo>
                    <a:pt x="28590" y="39321"/>
                  </a:lnTo>
                  <a:lnTo>
                    <a:pt x="28442" y="39197"/>
                  </a:lnTo>
                  <a:lnTo>
                    <a:pt x="28270" y="39099"/>
                  </a:lnTo>
                  <a:lnTo>
                    <a:pt x="28072" y="39025"/>
                  </a:lnTo>
                  <a:lnTo>
                    <a:pt x="27776" y="38951"/>
                  </a:lnTo>
                  <a:lnTo>
                    <a:pt x="27184" y="38951"/>
                  </a:lnTo>
                  <a:lnTo>
                    <a:pt x="26864" y="39025"/>
                  </a:lnTo>
                  <a:lnTo>
                    <a:pt x="26518" y="39123"/>
                  </a:lnTo>
                  <a:lnTo>
                    <a:pt x="26198" y="39247"/>
                  </a:lnTo>
                  <a:lnTo>
                    <a:pt x="25877" y="39395"/>
                  </a:lnTo>
                  <a:lnTo>
                    <a:pt x="25556" y="39567"/>
                  </a:lnTo>
                  <a:lnTo>
                    <a:pt x="25236" y="39765"/>
                  </a:lnTo>
                  <a:lnTo>
                    <a:pt x="24915" y="39987"/>
                  </a:lnTo>
                  <a:lnTo>
                    <a:pt x="24644" y="40209"/>
                  </a:lnTo>
                  <a:lnTo>
                    <a:pt x="24372" y="40431"/>
                  </a:lnTo>
                  <a:lnTo>
                    <a:pt x="24101" y="40653"/>
                  </a:lnTo>
                  <a:lnTo>
                    <a:pt x="23879" y="40900"/>
                  </a:lnTo>
                  <a:lnTo>
                    <a:pt x="23682" y="41122"/>
                  </a:lnTo>
                  <a:lnTo>
                    <a:pt x="23509" y="41344"/>
                  </a:lnTo>
                  <a:lnTo>
                    <a:pt x="22720" y="42676"/>
                  </a:lnTo>
                  <a:lnTo>
                    <a:pt x="22720" y="42676"/>
                  </a:lnTo>
                  <a:lnTo>
                    <a:pt x="23090" y="41738"/>
                  </a:lnTo>
                  <a:lnTo>
                    <a:pt x="23435" y="40752"/>
                  </a:lnTo>
                  <a:lnTo>
                    <a:pt x="23780" y="39740"/>
                  </a:lnTo>
                  <a:lnTo>
                    <a:pt x="24076" y="38704"/>
                  </a:lnTo>
                  <a:lnTo>
                    <a:pt x="24224" y="38161"/>
                  </a:lnTo>
                  <a:lnTo>
                    <a:pt x="24372" y="37619"/>
                  </a:lnTo>
                  <a:lnTo>
                    <a:pt x="24644" y="36336"/>
                  </a:lnTo>
                  <a:lnTo>
                    <a:pt x="24866" y="35029"/>
                  </a:lnTo>
                  <a:lnTo>
                    <a:pt x="25532" y="35251"/>
                  </a:lnTo>
                  <a:lnTo>
                    <a:pt x="26000" y="35399"/>
                  </a:lnTo>
                  <a:lnTo>
                    <a:pt x="26494" y="35547"/>
                  </a:lnTo>
                  <a:lnTo>
                    <a:pt x="27036" y="35695"/>
                  </a:lnTo>
                  <a:lnTo>
                    <a:pt x="27554" y="35793"/>
                  </a:lnTo>
                  <a:lnTo>
                    <a:pt x="28072" y="35867"/>
                  </a:lnTo>
                  <a:lnTo>
                    <a:pt x="28492" y="35867"/>
                  </a:lnTo>
                  <a:lnTo>
                    <a:pt x="28886" y="35818"/>
                  </a:lnTo>
                  <a:lnTo>
                    <a:pt x="29306" y="35744"/>
                  </a:lnTo>
                  <a:lnTo>
                    <a:pt x="29725" y="35645"/>
                  </a:lnTo>
                  <a:lnTo>
                    <a:pt x="30120" y="35497"/>
                  </a:lnTo>
                  <a:lnTo>
                    <a:pt x="30515" y="35300"/>
                  </a:lnTo>
                  <a:lnTo>
                    <a:pt x="30860" y="35078"/>
                  </a:lnTo>
                  <a:lnTo>
                    <a:pt x="31033" y="34955"/>
                  </a:lnTo>
                  <a:lnTo>
                    <a:pt x="31181" y="34807"/>
                  </a:lnTo>
                  <a:lnTo>
                    <a:pt x="31329" y="34659"/>
                  </a:lnTo>
                  <a:lnTo>
                    <a:pt x="31427" y="34486"/>
                  </a:lnTo>
                  <a:lnTo>
                    <a:pt x="31526" y="34313"/>
                  </a:lnTo>
                  <a:lnTo>
                    <a:pt x="31625" y="34141"/>
                  </a:lnTo>
                  <a:lnTo>
                    <a:pt x="31674" y="33943"/>
                  </a:lnTo>
                  <a:lnTo>
                    <a:pt x="31723" y="33746"/>
                  </a:lnTo>
                  <a:lnTo>
                    <a:pt x="31748" y="33573"/>
                  </a:lnTo>
                  <a:lnTo>
                    <a:pt x="31773" y="33376"/>
                  </a:lnTo>
                  <a:lnTo>
                    <a:pt x="31748" y="33179"/>
                  </a:lnTo>
                  <a:lnTo>
                    <a:pt x="31723" y="33006"/>
                  </a:lnTo>
                  <a:lnTo>
                    <a:pt x="31674" y="32809"/>
                  </a:lnTo>
                  <a:lnTo>
                    <a:pt x="31600" y="32636"/>
                  </a:lnTo>
                  <a:lnTo>
                    <a:pt x="31526" y="32463"/>
                  </a:lnTo>
                  <a:lnTo>
                    <a:pt x="31427" y="32315"/>
                  </a:lnTo>
                  <a:lnTo>
                    <a:pt x="31304" y="32167"/>
                  </a:lnTo>
                  <a:lnTo>
                    <a:pt x="31156" y="32019"/>
                  </a:lnTo>
                  <a:lnTo>
                    <a:pt x="30983" y="31921"/>
                  </a:lnTo>
                  <a:lnTo>
                    <a:pt x="30811" y="31797"/>
                  </a:lnTo>
                  <a:lnTo>
                    <a:pt x="30539" y="31699"/>
                  </a:lnTo>
                  <a:lnTo>
                    <a:pt x="30243" y="31625"/>
                  </a:lnTo>
                  <a:lnTo>
                    <a:pt x="29947" y="31600"/>
                  </a:lnTo>
                  <a:lnTo>
                    <a:pt x="29602" y="31625"/>
                  </a:lnTo>
                  <a:lnTo>
                    <a:pt x="29281" y="31649"/>
                  </a:lnTo>
                  <a:lnTo>
                    <a:pt x="28936" y="31723"/>
                  </a:lnTo>
                  <a:lnTo>
                    <a:pt x="28590" y="31847"/>
                  </a:lnTo>
                  <a:lnTo>
                    <a:pt x="28245" y="31970"/>
                  </a:lnTo>
                  <a:lnTo>
                    <a:pt x="27900" y="32118"/>
                  </a:lnTo>
                  <a:lnTo>
                    <a:pt x="27554" y="32266"/>
                  </a:lnTo>
                  <a:lnTo>
                    <a:pt x="27234" y="32439"/>
                  </a:lnTo>
                  <a:lnTo>
                    <a:pt x="26938" y="32636"/>
                  </a:lnTo>
                  <a:lnTo>
                    <a:pt x="26642" y="32809"/>
                  </a:lnTo>
                  <a:lnTo>
                    <a:pt x="26395" y="33006"/>
                  </a:lnTo>
                  <a:lnTo>
                    <a:pt x="26148" y="33203"/>
                  </a:lnTo>
                  <a:lnTo>
                    <a:pt x="25951" y="33401"/>
                  </a:lnTo>
                  <a:lnTo>
                    <a:pt x="25532" y="33894"/>
                  </a:lnTo>
                  <a:lnTo>
                    <a:pt x="24915" y="34683"/>
                  </a:lnTo>
                  <a:lnTo>
                    <a:pt x="25038" y="33894"/>
                  </a:lnTo>
                  <a:lnTo>
                    <a:pt x="25162" y="33080"/>
                  </a:lnTo>
                  <a:lnTo>
                    <a:pt x="25408" y="30761"/>
                  </a:lnTo>
                  <a:lnTo>
                    <a:pt x="25655" y="28393"/>
                  </a:lnTo>
                  <a:lnTo>
                    <a:pt x="25803" y="26962"/>
                  </a:lnTo>
                  <a:lnTo>
                    <a:pt x="26296" y="27135"/>
                  </a:lnTo>
                  <a:lnTo>
                    <a:pt x="26765" y="27283"/>
                  </a:lnTo>
                  <a:lnTo>
                    <a:pt x="27308" y="27456"/>
                  </a:lnTo>
                  <a:lnTo>
                    <a:pt x="27900" y="27604"/>
                  </a:lnTo>
                  <a:lnTo>
                    <a:pt x="28492" y="27752"/>
                  </a:lnTo>
                  <a:lnTo>
                    <a:pt x="29059" y="27826"/>
                  </a:lnTo>
                  <a:lnTo>
                    <a:pt x="29306" y="27850"/>
                  </a:lnTo>
                  <a:lnTo>
                    <a:pt x="29553" y="27826"/>
                  </a:lnTo>
                  <a:lnTo>
                    <a:pt x="29947" y="27801"/>
                  </a:lnTo>
                  <a:lnTo>
                    <a:pt x="30367" y="27727"/>
                  </a:lnTo>
                  <a:lnTo>
                    <a:pt x="30761" y="27604"/>
                  </a:lnTo>
                  <a:lnTo>
                    <a:pt x="31181" y="27456"/>
                  </a:lnTo>
                  <a:lnTo>
                    <a:pt x="31575" y="27283"/>
                  </a:lnTo>
                  <a:lnTo>
                    <a:pt x="31921" y="27061"/>
                  </a:lnTo>
                  <a:lnTo>
                    <a:pt x="32093" y="26913"/>
                  </a:lnTo>
                  <a:lnTo>
                    <a:pt x="32241" y="26790"/>
                  </a:lnTo>
                  <a:lnTo>
                    <a:pt x="32365" y="26617"/>
                  </a:lnTo>
                  <a:lnTo>
                    <a:pt x="32488" y="26469"/>
                  </a:lnTo>
                  <a:lnTo>
                    <a:pt x="32587" y="26296"/>
                  </a:lnTo>
                  <a:lnTo>
                    <a:pt x="32661" y="26099"/>
                  </a:lnTo>
                  <a:lnTo>
                    <a:pt x="32735" y="25926"/>
                  </a:lnTo>
                  <a:lnTo>
                    <a:pt x="32784" y="25729"/>
                  </a:lnTo>
                  <a:lnTo>
                    <a:pt x="32809" y="25532"/>
                  </a:lnTo>
                  <a:lnTo>
                    <a:pt x="32809" y="25359"/>
                  </a:lnTo>
                  <a:lnTo>
                    <a:pt x="32809" y="25162"/>
                  </a:lnTo>
                  <a:lnTo>
                    <a:pt x="32784" y="24964"/>
                  </a:lnTo>
                  <a:lnTo>
                    <a:pt x="32735" y="24792"/>
                  </a:lnTo>
                  <a:lnTo>
                    <a:pt x="32661" y="24619"/>
                  </a:lnTo>
                  <a:lnTo>
                    <a:pt x="32562" y="24446"/>
                  </a:lnTo>
                  <a:lnTo>
                    <a:pt x="32463" y="24298"/>
                  </a:lnTo>
                  <a:lnTo>
                    <a:pt x="32340" y="24150"/>
                  </a:lnTo>
                  <a:lnTo>
                    <a:pt x="32217" y="24002"/>
                  </a:lnTo>
                  <a:lnTo>
                    <a:pt x="32044" y="23879"/>
                  </a:lnTo>
                  <a:lnTo>
                    <a:pt x="31871" y="23780"/>
                  </a:lnTo>
                  <a:lnTo>
                    <a:pt x="31600" y="23657"/>
                  </a:lnTo>
                  <a:lnTo>
                    <a:pt x="31304" y="23608"/>
                  </a:lnTo>
                  <a:lnTo>
                    <a:pt x="30983" y="23583"/>
                  </a:lnTo>
                  <a:lnTo>
                    <a:pt x="30663" y="23583"/>
                  </a:lnTo>
                  <a:lnTo>
                    <a:pt x="30317" y="23632"/>
                  </a:lnTo>
                  <a:lnTo>
                    <a:pt x="29972" y="23706"/>
                  </a:lnTo>
                  <a:lnTo>
                    <a:pt x="29627" y="23805"/>
                  </a:lnTo>
                  <a:lnTo>
                    <a:pt x="29281" y="23928"/>
                  </a:lnTo>
                  <a:lnTo>
                    <a:pt x="28936" y="24076"/>
                  </a:lnTo>
                  <a:lnTo>
                    <a:pt x="28615" y="24249"/>
                  </a:lnTo>
                  <a:lnTo>
                    <a:pt x="28294" y="24422"/>
                  </a:lnTo>
                  <a:lnTo>
                    <a:pt x="27974" y="24594"/>
                  </a:lnTo>
                  <a:lnTo>
                    <a:pt x="27702" y="24792"/>
                  </a:lnTo>
                  <a:lnTo>
                    <a:pt x="27431" y="24989"/>
                  </a:lnTo>
                  <a:lnTo>
                    <a:pt x="27209" y="25186"/>
                  </a:lnTo>
                  <a:lnTo>
                    <a:pt x="27012" y="25359"/>
                  </a:lnTo>
                  <a:lnTo>
                    <a:pt x="26469" y="26025"/>
                  </a:lnTo>
                  <a:lnTo>
                    <a:pt x="25803" y="26864"/>
                  </a:lnTo>
                  <a:lnTo>
                    <a:pt x="25803" y="26864"/>
                  </a:lnTo>
                  <a:lnTo>
                    <a:pt x="25976" y="25285"/>
                  </a:lnTo>
                  <a:lnTo>
                    <a:pt x="26198" y="23731"/>
                  </a:lnTo>
                  <a:lnTo>
                    <a:pt x="26370" y="22670"/>
                  </a:lnTo>
                  <a:lnTo>
                    <a:pt x="26592" y="21634"/>
                  </a:lnTo>
                  <a:lnTo>
                    <a:pt x="26839" y="20623"/>
                  </a:lnTo>
                  <a:lnTo>
                    <a:pt x="27110" y="19611"/>
                  </a:lnTo>
                  <a:lnTo>
                    <a:pt x="27554" y="19784"/>
                  </a:lnTo>
                  <a:lnTo>
                    <a:pt x="28023" y="19932"/>
                  </a:lnTo>
                  <a:lnTo>
                    <a:pt x="28566" y="20105"/>
                  </a:lnTo>
                  <a:lnTo>
                    <a:pt x="29182" y="20253"/>
                  </a:lnTo>
                  <a:lnTo>
                    <a:pt x="29775" y="20401"/>
                  </a:lnTo>
                  <a:lnTo>
                    <a:pt x="30367" y="20475"/>
                  </a:lnTo>
                  <a:lnTo>
                    <a:pt x="30638" y="20500"/>
                  </a:lnTo>
                  <a:lnTo>
                    <a:pt x="30860" y="20500"/>
                  </a:lnTo>
                  <a:lnTo>
                    <a:pt x="31279" y="20450"/>
                  </a:lnTo>
                  <a:lnTo>
                    <a:pt x="31674" y="20376"/>
                  </a:lnTo>
                  <a:lnTo>
                    <a:pt x="32093" y="20278"/>
                  </a:lnTo>
                  <a:lnTo>
                    <a:pt x="32513" y="20130"/>
                  </a:lnTo>
                  <a:lnTo>
                    <a:pt x="32883" y="19932"/>
                  </a:lnTo>
                  <a:lnTo>
                    <a:pt x="33253" y="19710"/>
                  </a:lnTo>
                  <a:lnTo>
                    <a:pt x="33401" y="19587"/>
                  </a:lnTo>
                  <a:lnTo>
                    <a:pt x="33549" y="19439"/>
                  </a:lnTo>
                  <a:lnTo>
                    <a:pt x="33697" y="19291"/>
                  </a:lnTo>
                  <a:lnTo>
                    <a:pt x="33820" y="19118"/>
                  </a:lnTo>
                  <a:lnTo>
                    <a:pt x="33919" y="18945"/>
                  </a:lnTo>
                  <a:lnTo>
                    <a:pt x="33993" y="18773"/>
                  </a:lnTo>
                  <a:lnTo>
                    <a:pt x="34067" y="18575"/>
                  </a:lnTo>
                  <a:lnTo>
                    <a:pt x="34091" y="18378"/>
                  </a:lnTo>
                  <a:lnTo>
                    <a:pt x="34141" y="18205"/>
                  </a:lnTo>
                  <a:lnTo>
                    <a:pt x="34141" y="18008"/>
                  </a:lnTo>
                  <a:lnTo>
                    <a:pt x="34116" y="17811"/>
                  </a:lnTo>
                  <a:lnTo>
                    <a:pt x="34091" y="17638"/>
                  </a:lnTo>
                  <a:lnTo>
                    <a:pt x="34042" y="17441"/>
                  </a:lnTo>
                  <a:lnTo>
                    <a:pt x="33993" y="17268"/>
                  </a:lnTo>
                  <a:lnTo>
                    <a:pt x="33894" y="17095"/>
                  </a:lnTo>
                  <a:lnTo>
                    <a:pt x="33795" y="16947"/>
                  </a:lnTo>
                  <a:lnTo>
                    <a:pt x="33672" y="16799"/>
                  </a:lnTo>
                  <a:lnTo>
                    <a:pt x="33524" y="16676"/>
                  </a:lnTo>
                  <a:lnTo>
                    <a:pt x="33376" y="16553"/>
                  </a:lnTo>
                  <a:lnTo>
                    <a:pt x="33179" y="16429"/>
                  </a:lnTo>
                  <a:lnTo>
                    <a:pt x="32907" y="16331"/>
                  </a:lnTo>
                  <a:lnTo>
                    <a:pt x="32611" y="16257"/>
                  </a:lnTo>
                  <a:lnTo>
                    <a:pt x="32315" y="16232"/>
                  </a:lnTo>
                  <a:lnTo>
                    <a:pt x="31995" y="16257"/>
                  </a:lnTo>
                  <a:lnTo>
                    <a:pt x="31649" y="16281"/>
                  </a:lnTo>
                  <a:lnTo>
                    <a:pt x="31304" y="16355"/>
                  </a:lnTo>
                  <a:lnTo>
                    <a:pt x="30959" y="16479"/>
                  </a:lnTo>
                  <a:lnTo>
                    <a:pt x="30613" y="16602"/>
                  </a:lnTo>
                  <a:lnTo>
                    <a:pt x="30268" y="16750"/>
                  </a:lnTo>
                  <a:lnTo>
                    <a:pt x="29923" y="16898"/>
                  </a:lnTo>
                  <a:lnTo>
                    <a:pt x="29602" y="17071"/>
                  </a:lnTo>
                  <a:lnTo>
                    <a:pt x="29306" y="17268"/>
                  </a:lnTo>
                  <a:lnTo>
                    <a:pt x="29034" y="17441"/>
                  </a:lnTo>
                  <a:lnTo>
                    <a:pt x="28763" y="17638"/>
                  </a:lnTo>
                  <a:lnTo>
                    <a:pt x="28516" y="17835"/>
                  </a:lnTo>
                  <a:lnTo>
                    <a:pt x="28319" y="18033"/>
                  </a:lnTo>
                  <a:lnTo>
                    <a:pt x="27752" y="18723"/>
                  </a:lnTo>
                  <a:lnTo>
                    <a:pt x="27110" y="19562"/>
                  </a:lnTo>
                  <a:lnTo>
                    <a:pt x="27184" y="19315"/>
                  </a:lnTo>
                  <a:lnTo>
                    <a:pt x="27357" y="18797"/>
                  </a:lnTo>
                  <a:lnTo>
                    <a:pt x="27530" y="18279"/>
                  </a:lnTo>
                  <a:lnTo>
                    <a:pt x="27924" y="17293"/>
                  </a:lnTo>
                  <a:lnTo>
                    <a:pt x="28368" y="16331"/>
                  </a:lnTo>
                  <a:lnTo>
                    <a:pt x="28812" y="15418"/>
                  </a:lnTo>
                  <a:lnTo>
                    <a:pt x="29084" y="14900"/>
                  </a:lnTo>
                  <a:lnTo>
                    <a:pt x="29355" y="14407"/>
                  </a:lnTo>
                  <a:lnTo>
                    <a:pt x="29923" y="13445"/>
                  </a:lnTo>
                  <a:lnTo>
                    <a:pt x="30515" y="13741"/>
                  </a:lnTo>
                  <a:lnTo>
                    <a:pt x="30959" y="13938"/>
                  </a:lnTo>
                  <a:lnTo>
                    <a:pt x="31477" y="14160"/>
                  </a:lnTo>
                  <a:lnTo>
                    <a:pt x="31995" y="14357"/>
                  </a:lnTo>
                  <a:lnTo>
                    <a:pt x="32537" y="14530"/>
                  </a:lnTo>
                  <a:lnTo>
                    <a:pt x="33055" y="14653"/>
                  </a:lnTo>
                  <a:lnTo>
                    <a:pt x="33277" y="14678"/>
                  </a:lnTo>
                  <a:lnTo>
                    <a:pt x="33499" y="14703"/>
                  </a:lnTo>
                  <a:lnTo>
                    <a:pt x="33894" y="14703"/>
                  </a:lnTo>
                  <a:lnTo>
                    <a:pt x="34313" y="14678"/>
                  </a:lnTo>
                  <a:lnTo>
                    <a:pt x="34733" y="14629"/>
                  </a:lnTo>
                  <a:lnTo>
                    <a:pt x="35152" y="14530"/>
                  </a:lnTo>
                  <a:lnTo>
                    <a:pt x="35571" y="14382"/>
                  </a:lnTo>
                  <a:lnTo>
                    <a:pt x="35941" y="14185"/>
                  </a:lnTo>
                  <a:lnTo>
                    <a:pt x="36114" y="14086"/>
                  </a:lnTo>
                  <a:lnTo>
                    <a:pt x="36287" y="13963"/>
                  </a:lnTo>
                  <a:lnTo>
                    <a:pt x="36435" y="13815"/>
                  </a:lnTo>
                  <a:lnTo>
                    <a:pt x="36583" y="13667"/>
                  </a:lnTo>
                  <a:lnTo>
                    <a:pt x="36681" y="13494"/>
                  </a:lnTo>
                  <a:lnTo>
                    <a:pt x="36805" y="13321"/>
                  </a:lnTo>
                  <a:lnTo>
                    <a:pt x="36879" y="13149"/>
                  </a:lnTo>
                  <a:lnTo>
                    <a:pt x="36953" y="12976"/>
                  </a:lnTo>
                  <a:lnTo>
                    <a:pt x="36977" y="12779"/>
                  </a:lnTo>
                  <a:lnTo>
                    <a:pt x="37027" y="12606"/>
                  </a:lnTo>
                  <a:lnTo>
                    <a:pt x="37027" y="12409"/>
                  </a:lnTo>
                  <a:lnTo>
                    <a:pt x="37027" y="12211"/>
                  </a:lnTo>
                  <a:lnTo>
                    <a:pt x="37002" y="12039"/>
                  </a:lnTo>
                  <a:lnTo>
                    <a:pt x="36953" y="11841"/>
                  </a:lnTo>
                  <a:lnTo>
                    <a:pt x="36879" y="11669"/>
                  </a:lnTo>
                  <a:lnTo>
                    <a:pt x="36780" y="11496"/>
                  </a:lnTo>
                  <a:lnTo>
                    <a:pt x="36681" y="11348"/>
                  </a:lnTo>
                  <a:lnTo>
                    <a:pt x="36558" y="11200"/>
                  </a:lnTo>
                  <a:lnTo>
                    <a:pt x="36410" y="11052"/>
                  </a:lnTo>
                  <a:lnTo>
                    <a:pt x="36237" y="10929"/>
                  </a:lnTo>
                  <a:lnTo>
                    <a:pt x="35991" y="10781"/>
                  </a:lnTo>
                  <a:lnTo>
                    <a:pt x="35695" y="10682"/>
                  </a:lnTo>
                  <a:lnTo>
                    <a:pt x="35399" y="10633"/>
                  </a:lnTo>
                  <a:lnTo>
                    <a:pt x="35078" y="10608"/>
                  </a:lnTo>
                  <a:lnTo>
                    <a:pt x="34733" y="10608"/>
                  </a:lnTo>
                  <a:lnTo>
                    <a:pt x="34387" y="10657"/>
                  </a:lnTo>
                  <a:lnTo>
                    <a:pt x="34017" y="10707"/>
                  </a:lnTo>
                  <a:lnTo>
                    <a:pt x="33672" y="10805"/>
                  </a:lnTo>
                  <a:lnTo>
                    <a:pt x="33302" y="10904"/>
                  </a:lnTo>
                  <a:lnTo>
                    <a:pt x="32957" y="11027"/>
                  </a:lnTo>
                  <a:lnTo>
                    <a:pt x="32611" y="11175"/>
                  </a:lnTo>
                  <a:lnTo>
                    <a:pt x="32291" y="11323"/>
                  </a:lnTo>
                  <a:lnTo>
                    <a:pt x="31995" y="11471"/>
                  </a:lnTo>
                  <a:lnTo>
                    <a:pt x="31723" y="11644"/>
                  </a:lnTo>
                  <a:lnTo>
                    <a:pt x="31452" y="11817"/>
                  </a:lnTo>
                  <a:lnTo>
                    <a:pt x="31230" y="11965"/>
                  </a:lnTo>
                  <a:lnTo>
                    <a:pt x="30243" y="12976"/>
                  </a:lnTo>
                  <a:lnTo>
                    <a:pt x="30761" y="12137"/>
                  </a:lnTo>
                  <a:lnTo>
                    <a:pt x="31255" y="11422"/>
                  </a:lnTo>
                  <a:lnTo>
                    <a:pt x="31748" y="10756"/>
                  </a:lnTo>
                  <a:lnTo>
                    <a:pt x="32661" y="9547"/>
                  </a:lnTo>
                  <a:lnTo>
                    <a:pt x="33623" y="8388"/>
                  </a:lnTo>
                  <a:lnTo>
                    <a:pt x="34289" y="8363"/>
                  </a:lnTo>
                  <a:lnTo>
                    <a:pt x="34782" y="8338"/>
                  </a:lnTo>
                  <a:lnTo>
                    <a:pt x="35325" y="8289"/>
                  </a:lnTo>
                  <a:lnTo>
                    <a:pt x="35892" y="8215"/>
                  </a:lnTo>
                  <a:lnTo>
                    <a:pt x="36435" y="8116"/>
                  </a:lnTo>
                  <a:lnTo>
                    <a:pt x="36928" y="7993"/>
                  </a:lnTo>
                  <a:lnTo>
                    <a:pt x="37150" y="7944"/>
                  </a:lnTo>
                  <a:lnTo>
                    <a:pt x="37347" y="7845"/>
                  </a:lnTo>
                  <a:lnTo>
                    <a:pt x="37693" y="7672"/>
                  </a:lnTo>
                  <a:lnTo>
                    <a:pt x="38063" y="7450"/>
                  </a:lnTo>
                  <a:lnTo>
                    <a:pt x="38408" y="7204"/>
                  </a:lnTo>
                  <a:lnTo>
                    <a:pt x="38729" y="6908"/>
                  </a:lnTo>
                  <a:lnTo>
                    <a:pt x="39025" y="6612"/>
                  </a:lnTo>
                  <a:lnTo>
                    <a:pt x="39271" y="6266"/>
                  </a:lnTo>
                  <a:lnTo>
                    <a:pt x="39370" y="6094"/>
                  </a:lnTo>
                  <a:lnTo>
                    <a:pt x="39469" y="5896"/>
                  </a:lnTo>
                  <a:lnTo>
                    <a:pt x="39543" y="5699"/>
                  </a:lnTo>
                  <a:lnTo>
                    <a:pt x="39592" y="5502"/>
                  </a:lnTo>
                  <a:lnTo>
                    <a:pt x="39617" y="5304"/>
                  </a:lnTo>
                  <a:lnTo>
                    <a:pt x="39641" y="5107"/>
                  </a:lnTo>
                  <a:lnTo>
                    <a:pt x="39617" y="4910"/>
                  </a:lnTo>
                  <a:lnTo>
                    <a:pt x="39592" y="4712"/>
                  </a:lnTo>
                  <a:lnTo>
                    <a:pt x="39567" y="4540"/>
                  </a:lnTo>
                  <a:lnTo>
                    <a:pt x="39493" y="4342"/>
                  </a:lnTo>
                  <a:lnTo>
                    <a:pt x="39419" y="4170"/>
                  </a:lnTo>
                  <a:lnTo>
                    <a:pt x="39321" y="4022"/>
                  </a:lnTo>
                  <a:lnTo>
                    <a:pt x="39222" y="3874"/>
                  </a:lnTo>
                  <a:lnTo>
                    <a:pt x="39074" y="3726"/>
                  </a:lnTo>
                  <a:lnTo>
                    <a:pt x="38951" y="3602"/>
                  </a:lnTo>
                  <a:lnTo>
                    <a:pt x="38803" y="3479"/>
                  </a:lnTo>
                  <a:lnTo>
                    <a:pt x="38630" y="3380"/>
                  </a:lnTo>
                  <a:lnTo>
                    <a:pt x="38433" y="3306"/>
                  </a:lnTo>
                  <a:lnTo>
                    <a:pt x="38260" y="3257"/>
                  </a:lnTo>
                  <a:lnTo>
                    <a:pt x="38038" y="3232"/>
                  </a:lnTo>
                  <a:lnTo>
                    <a:pt x="37742" y="3232"/>
                  </a:lnTo>
                  <a:lnTo>
                    <a:pt x="37446" y="3257"/>
                  </a:lnTo>
                  <a:lnTo>
                    <a:pt x="37150" y="3356"/>
                  </a:lnTo>
                  <a:lnTo>
                    <a:pt x="36854" y="3479"/>
                  </a:lnTo>
                  <a:lnTo>
                    <a:pt x="36558" y="3652"/>
                  </a:lnTo>
                  <a:lnTo>
                    <a:pt x="36262" y="3849"/>
                  </a:lnTo>
                  <a:lnTo>
                    <a:pt x="35966" y="4071"/>
                  </a:lnTo>
                  <a:lnTo>
                    <a:pt x="35695" y="4293"/>
                  </a:lnTo>
                  <a:lnTo>
                    <a:pt x="35423" y="4564"/>
                  </a:lnTo>
                  <a:lnTo>
                    <a:pt x="35177" y="4836"/>
                  </a:lnTo>
                  <a:lnTo>
                    <a:pt x="34930" y="5107"/>
                  </a:lnTo>
                  <a:lnTo>
                    <a:pt x="34733" y="5403"/>
                  </a:lnTo>
                  <a:lnTo>
                    <a:pt x="34535" y="5674"/>
                  </a:lnTo>
                  <a:lnTo>
                    <a:pt x="34338" y="5946"/>
                  </a:lnTo>
                  <a:lnTo>
                    <a:pt x="34190" y="6217"/>
                  </a:lnTo>
                  <a:lnTo>
                    <a:pt x="34091" y="6464"/>
                  </a:lnTo>
                  <a:lnTo>
                    <a:pt x="33746" y="7475"/>
                  </a:lnTo>
                  <a:lnTo>
                    <a:pt x="33573" y="8092"/>
                  </a:lnTo>
                  <a:lnTo>
                    <a:pt x="33499" y="8388"/>
                  </a:lnTo>
                  <a:lnTo>
                    <a:pt x="33524" y="8388"/>
                  </a:lnTo>
                  <a:lnTo>
                    <a:pt x="32587" y="9473"/>
                  </a:lnTo>
                  <a:lnTo>
                    <a:pt x="31625" y="10682"/>
                  </a:lnTo>
                  <a:lnTo>
                    <a:pt x="31131" y="11348"/>
                  </a:lnTo>
                  <a:lnTo>
                    <a:pt x="30613" y="12039"/>
                  </a:lnTo>
                  <a:lnTo>
                    <a:pt x="30120" y="12803"/>
                  </a:lnTo>
                  <a:lnTo>
                    <a:pt x="29602" y="13593"/>
                  </a:lnTo>
                  <a:lnTo>
                    <a:pt x="29084" y="14407"/>
                  </a:lnTo>
                  <a:lnTo>
                    <a:pt x="28590" y="15295"/>
                  </a:lnTo>
                  <a:lnTo>
                    <a:pt x="28097" y="16207"/>
                  </a:lnTo>
                  <a:lnTo>
                    <a:pt x="27653" y="17169"/>
                  </a:lnTo>
                  <a:lnTo>
                    <a:pt x="27234" y="18156"/>
                  </a:lnTo>
                  <a:lnTo>
                    <a:pt x="27036" y="18674"/>
                  </a:lnTo>
                  <a:lnTo>
                    <a:pt x="26839" y="19217"/>
                  </a:lnTo>
                  <a:lnTo>
                    <a:pt x="26839" y="18205"/>
                  </a:lnTo>
                  <a:lnTo>
                    <a:pt x="26814" y="17416"/>
                  </a:lnTo>
                  <a:lnTo>
                    <a:pt x="26765" y="17145"/>
                  </a:lnTo>
                  <a:lnTo>
                    <a:pt x="26691" y="16849"/>
                  </a:lnTo>
                  <a:lnTo>
                    <a:pt x="26617" y="16553"/>
                  </a:lnTo>
                  <a:lnTo>
                    <a:pt x="26494" y="16207"/>
                  </a:lnTo>
                  <a:lnTo>
                    <a:pt x="26370" y="15887"/>
                  </a:lnTo>
                  <a:lnTo>
                    <a:pt x="26222" y="15541"/>
                  </a:lnTo>
                  <a:lnTo>
                    <a:pt x="26050" y="15221"/>
                  </a:lnTo>
                  <a:lnTo>
                    <a:pt x="25877" y="14900"/>
                  </a:lnTo>
                  <a:lnTo>
                    <a:pt x="25680" y="14579"/>
                  </a:lnTo>
                  <a:lnTo>
                    <a:pt x="25482" y="14283"/>
                  </a:lnTo>
                  <a:lnTo>
                    <a:pt x="25236" y="14012"/>
                  </a:lnTo>
                  <a:lnTo>
                    <a:pt x="25014" y="13765"/>
                  </a:lnTo>
                  <a:lnTo>
                    <a:pt x="24742" y="13568"/>
                  </a:lnTo>
                  <a:lnTo>
                    <a:pt x="24496" y="13395"/>
                  </a:lnTo>
                  <a:lnTo>
                    <a:pt x="24224" y="13272"/>
                  </a:lnTo>
                  <a:lnTo>
                    <a:pt x="23928" y="13198"/>
                  </a:lnTo>
                  <a:lnTo>
                    <a:pt x="23731" y="13173"/>
                  </a:lnTo>
                  <a:lnTo>
                    <a:pt x="23534" y="13149"/>
                  </a:lnTo>
                  <a:lnTo>
                    <a:pt x="23336" y="13173"/>
                  </a:lnTo>
                  <a:lnTo>
                    <a:pt x="23139" y="13223"/>
                  </a:lnTo>
                  <a:lnTo>
                    <a:pt x="22966" y="13272"/>
                  </a:lnTo>
                  <a:lnTo>
                    <a:pt x="22794" y="13371"/>
                  </a:lnTo>
                  <a:lnTo>
                    <a:pt x="22646" y="13469"/>
                  </a:lnTo>
                  <a:lnTo>
                    <a:pt x="22473" y="13568"/>
                  </a:lnTo>
                  <a:lnTo>
                    <a:pt x="22350" y="13716"/>
                  </a:lnTo>
                  <a:lnTo>
                    <a:pt x="22226" y="13839"/>
                  </a:lnTo>
                  <a:lnTo>
                    <a:pt x="22103" y="14012"/>
                  </a:lnTo>
                  <a:lnTo>
                    <a:pt x="22004" y="14185"/>
                  </a:lnTo>
                  <a:lnTo>
                    <a:pt x="21930" y="14357"/>
                  </a:lnTo>
                  <a:lnTo>
                    <a:pt x="21881" y="14530"/>
                  </a:lnTo>
                  <a:lnTo>
                    <a:pt x="21832" y="14727"/>
                  </a:lnTo>
                  <a:lnTo>
                    <a:pt x="21807" y="14925"/>
                  </a:lnTo>
                  <a:lnTo>
                    <a:pt x="21782" y="15122"/>
                  </a:lnTo>
                  <a:lnTo>
                    <a:pt x="21807" y="15344"/>
                  </a:lnTo>
                  <a:lnTo>
                    <a:pt x="21832" y="15541"/>
                  </a:lnTo>
                  <a:lnTo>
                    <a:pt x="21881" y="15739"/>
                  </a:lnTo>
                  <a:lnTo>
                    <a:pt x="22029" y="16133"/>
                  </a:lnTo>
                  <a:lnTo>
                    <a:pt x="22226" y="16528"/>
                  </a:lnTo>
                  <a:lnTo>
                    <a:pt x="22448" y="16898"/>
                  </a:lnTo>
                  <a:lnTo>
                    <a:pt x="22720" y="17219"/>
                  </a:lnTo>
                  <a:lnTo>
                    <a:pt x="22991" y="17539"/>
                  </a:lnTo>
                  <a:lnTo>
                    <a:pt x="23287" y="17811"/>
                  </a:lnTo>
                  <a:lnTo>
                    <a:pt x="23460" y="17959"/>
                  </a:lnTo>
                  <a:lnTo>
                    <a:pt x="23682" y="18107"/>
                  </a:lnTo>
                  <a:lnTo>
                    <a:pt x="24175" y="18403"/>
                  </a:lnTo>
                  <a:lnTo>
                    <a:pt x="24718" y="18649"/>
                  </a:lnTo>
                  <a:lnTo>
                    <a:pt x="25285" y="18896"/>
                  </a:lnTo>
                  <a:lnTo>
                    <a:pt x="25828" y="19093"/>
                  </a:lnTo>
                  <a:lnTo>
                    <a:pt x="26272" y="19266"/>
                  </a:lnTo>
                  <a:lnTo>
                    <a:pt x="26790" y="19414"/>
                  </a:lnTo>
                  <a:lnTo>
                    <a:pt x="26469" y="20450"/>
                  </a:lnTo>
                  <a:lnTo>
                    <a:pt x="26198" y="21511"/>
                  </a:lnTo>
                  <a:lnTo>
                    <a:pt x="25976" y="22572"/>
                  </a:lnTo>
                  <a:lnTo>
                    <a:pt x="25754" y="23657"/>
                  </a:lnTo>
                  <a:lnTo>
                    <a:pt x="25556" y="24915"/>
                  </a:lnTo>
                  <a:lnTo>
                    <a:pt x="25384" y="26198"/>
                  </a:lnTo>
                  <a:lnTo>
                    <a:pt x="25359" y="25384"/>
                  </a:lnTo>
                  <a:lnTo>
                    <a:pt x="25310" y="25112"/>
                  </a:lnTo>
                  <a:lnTo>
                    <a:pt x="25236" y="24816"/>
                  </a:lnTo>
                  <a:lnTo>
                    <a:pt x="25162" y="24520"/>
                  </a:lnTo>
                  <a:lnTo>
                    <a:pt x="25038" y="24200"/>
                  </a:lnTo>
                  <a:lnTo>
                    <a:pt x="24915" y="23854"/>
                  </a:lnTo>
                  <a:lnTo>
                    <a:pt x="24767" y="23534"/>
                  </a:lnTo>
                  <a:lnTo>
                    <a:pt x="24594" y="23188"/>
                  </a:lnTo>
                  <a:lnTo>
                    <a:pt x="24422" y="22868"/>
                  </a:lnTo>
                  <a:lnTo>
                    <a:pt x="24224" y="22547"/>
                  </a:lnTo>
                  <a:lnTo>
                    <a:pt x="24002" y="22251"/>
                  </a:lnTo>
                  <a:lnTo>
                    <a:pt x="23780" y="21980"/>
                  </a:lnTo>
                  <a:lnTo>
                    <a:pt x="23558" y="21758"/>
                  </a:lnTo>
                  <a:lnTo>
                    <a:pt x="23287" y="21536"/>
                  </a:lnTo>
                  <a:lnTo>
                    <a:pt x="23040" y="21363"/>
                  </a:lnTo>
                  <a:lnTo>
                    <a:pt x="22769" y="21240"/>
                  </a:lnTo>
                  <a:lnTo>
                    <a:pt x="22473" y="21166"/>
                  </a:lnTo>
                  <a:lnTo>
                    <a:pt x="22276" y="21141"/>
                  </a:lnTo>
                  <a:lnTo>
                    <a:pt x="22078" y="21141"/>
                  </a:lnTo>
                  <a:lnTo>
                    <a:pt x="21881" y="21166"/>
                  </a:lnTo>
                  <a:lnTo>
                    <a:pt x="21684" y="21190"/>
                  </a:lnTo>
                  <a:lnTo>
                    <a:pt x="21511" y="21264"/>
                  </a:lnTo>
                  <a:lnTo>
                    <a:pt x="21338" y="21338"/>
                  </a:lnTo>
                  <a:lnTo>
                    <a:pt x="21190" y="21437"/>
                  </a:lnTo>
                  <a:lnTo>
                    <a:pt x="21018" y="21560"/>
                  </a:lnTo>
                  <a:lnTo>
                    <a:pt x="20894" y="21684"/>
                  </a:lnTo>
                  <a:lnTo>
                    <a:pt x="20771" y="21832"/>
                  </a:lnTo>
                  <a:lnTo>
                    <a:pt x="20648" y="21980"/>
                  </a:lnTo>
                  <a:lnTo>
                    <a:pt x="20549" y="22152"/>
                  </a:lnTo>
                  <a:lnTo>
                    <a:pt x="20475" y="22325"/>
                  </a:lnTo>
                  <a:lnTo>
                    <a:pt x="20426" y="22498"/>
                  </a:lnTo>
                  <a:lnTo>
                    <a:pt x="20376" y="22695"/>
                  </a:lnTo>
                  <a:lnTo>
                    <a:pt x="20352" y="22892"/>
                  </a:lnTo>
                  <a:lnTo>
                    <a:pt x="20327" y="23114"/>
                  </a:lnTo>
                  <a:lnTo>
                    <a:pt x="20352" y="23312"/>
                  </a:lnTo>
                  <a:lnTo>
                    <a:pt x="20376" y="23509"/>
                  </a:lnTo>
                  <a:lnTo>
                    <a:pt x="20426" y="23706"/>
                  </a:lnTo>
                  <a:lnTo>
                    <a:pt x="20574" y="24126"/>
                  </a:lnTo>
                  <a:lnTo>
                    <a:pt x="20771" y="24496"/>
                  </a:lnTo>
                  <a:lnTo>
                    <a:pt x="20993" y="24866"/>
                  </a:lnTo>
                  <a:lnTo>
                    <a:pt x="21264" y="25211"/>
                  </a:lnTo>
                  <a:lnTo>
                    <a:pt x="21536" y="25507"/>
                  </a:lnTo>
                  <a:lnTo>
                    <a:pt x="21832" y="25803"/>
                  </a:lnTo>
                  <a:lnTo>
                    <a:pt x="21980" y="25926"/>
                  </a:lnTo>
                  <a:lnTo>
                    <a:pt x="22177" y="26050"/>
                  </a:lnTo>
                  <a:lnTo>
                    <a:pt x="22621" y="26321"/>
                  </a:lnTo>
                  <a:lnTo>
                    <a:pt x="23114" y="26543"/>
                  </a:lnTo>
                  <a:lnTo>
                    <a:pt x="23608" y="26765"/>
                  </a:lnTo>
                  <a:lnTo>
                    <a:pt x="24126" y="26962"/>
                  </a:lnTo>
                  <a:lnTo>
                    <a:pt x="24570" y="27135"/>
                  </a:lnTo>
                  <a:lnTo>
                    <a:pt x="25236" y="27357"/>
                  </a:lnTo>
                  <a:lnTo>
                    <a:pt x="25112" y="28344"/>
                  </a:lnTo>
                  <a:lnTo>
                    <a:pt x="24816" y="30687"/>
                  </a:lnTo>
                  <a:lnTo>
                    <a:pt x="24520" y="33006"/>
                  </a:lnTo>
                  <a:lnTo>
                    <a:pt x="24372" y="33795"/>
                  </a:lnTo>
                  <a:lnTo>
                    <a:pt x="24249" y="34585"/>
                  </a:lnTo>
                  <a:lnTo>
                    <a:pt x="24224" y="33894"/>
                  </a:lnTo>
                  <a:lnTo>
                    <a:pt x="24175" y="33623"/>
                  </a:lnTo>
                  <a:lnTo>
                    <a:pt x="24101" y="33327"/>
                  </a:lnTo>
                  <a:lnTo>
                    <a:pt x="24027" y="33031"/>
                  </a:lnTo>
                  <a:lnTo>
                    <a:pt x="23904" y="32710"/>
                  </a:lnTo>
                  <a:lnTo>
                    <a:pt x="23780" y="32365"/>
                  </a:lnTo>
                  <a:lnTo>
                    <a:pt x="23632" y="32019"/>
                  </a:lnTo>
                  <a:lnTo>
                    <a:pt x="23484" y="31699"/>
                  </a:lnTo>
                  <a:lnTo>
                    <a:pt x="23287" y="31378"/>
                  </a:lnTo>
                  <a:lnTo>
                    <a:pt x="23090" y="31057"/>
                  </a:lnTo>
                  <a:lnTo>
                    <a:pt x="22892" y="30761"/>
                  </a:lnTo>
                  <a:lnTo>
                    <a:pt x="22670" y="30490"/>
                  </a:lnTo>
                  <a:lnTo>
                    <a:pt x="22424" y="30268"/>
                  </a:lnTo>
                  <a:lnTo>
                    <a:pt x="22177" y="30046"/>
                  </a:lnTo>
                  <a:lnTo>
                    <a:pt x="21906" y="29873"/>
                  </a:lnTo>
                  <a:lnTo>
                    <a:pt x="21634" y="29750"/>
                  </a:lnTo>
                  <a:lnTo>
                    <a:pt x="21338" y="29676"/>
                  </a:lnTo>
                  <a:lnTo>
                    <a:pt x="21141" y="29651"/>
                  </a:lnTo>
                  <a:lnTo>
                    <a:pt x="20746" y="29651"/>
                  </a:lnTo>
                  <a:lnTo>
                    <a:pt x="20549" y="29700"/>
                  </a:lnTo>
                  <a:lnTo>
                    <a:pt x="20376" y="29774"/>
                  </a:lnTo>
                  <a:lnTo>
                    <a:pt x="20204" y="29848"/>
                  </a:lnTo>
                  <a:lnTo>
                    <a:pt x="20056" y="29947"/>
                  </a:lnTo>
                  <a:lnTo>
                    <a:pt x="19908" y="30046"/>
                  </a:lnTo>
                  <a:lnTo>
                    <a:pt x="19760" y="30194"/>
                  </a:lnTo>
                  <a:lnTo>
                    <a:pt x="19636" y="30342"/>
                  </a:lnTo>
                  <a:lnTo>
                    <a:pt x="19538" y="30490"/>
                  </a:lnTo>
                  <a:lnTo>
                    <a:pt x="19439" y="30663"/>
                  </a:lnTo>
                  <a:lnTo>
                    <a:pt x="19340" y="30835"/>
                  </a:lnTo>
                  <a:lnTo>
                    <a:pt x="19291" y="31008"/>
                  </a:lnTo>
                  <a:lnTo>
                    <a:pt x="19242" y="31205"/>
                  </a:lnTo>
                  <a:lnTo>
                    <a:pt x="19217" y="31403"/>
                  </a:lnTo>
                  <a:lnTo>
                    <a:pt x="19217" y="31625"/>
                  </a:lnTo>
                  <a:lnTo>
                    <a:pt x="19217" y="31822"/>
                  </a:lnTo>
                  <a:lnTo>
                    <a:pt x="19242" y="32019"/>
                  </a:lnTo>
                  <a:lnTo>
                    <a:pt x="19291" y="32217"/>
                  </a:lnTo>
                  <a:lnTo>
                    <a:pt x="19439" y="32611"/>
                  </a:lnTo>
                  <a:lnTo>
                    <a:pt x="19636" y="33006"/>
                  </a:lnTo>
                  <a:lnTo>
                    <a:pt x="19858" y="33376"/>
                  </a:lnTo>
                  <a:lnTo>
                    <a:pt x="20130" y="33721"/>
                  </a:lnTo>
                  <a:lnTo>
                    <a:pt x="20401" y="34017"/>
                  </a:lnTo>
                  <a:lnTo>
                    <a:pt x="20697" y="34289"/>
                  </a:lnTo>
                  <a:lnTo>
                    <a:pt x="20845" y="34437"/>
                  </a:lnTo>
                  <a:lnTo>
                    <a:pt x="21042" y="34560"/>
                  </a:lnTo>
                  <a:lnTo>
                    <a:pt x="21437" y="34782"/>
                  </a:lnTo>
                  <a:lnTo>
                    <a:pt x="21906" y="35029"/>
                  </a:lnTo>
                  <a:lnTo>
                    <a:pt x="22399" y="35251"/>
                  </a:lnTo>
                  <a:lnTo>
                    <a:pt x="23312" y="35596"/>
                  </a:lnTo>
                  <a:lnTo>
                    <a:pt x="24002" y="35843"/>
                  </a:lnTo>
                  <a:lnTo>
                    <a:pt x="23830" y="36632"/>
                  </a:lnTo>
                  <a:lnTo>
                    <a:pt x="23632" y="37421"/>
                  </a:lnTo>
                  <a:lnTo>
                    <a:pt x="23509" y="37939"/>
                  </a:lnTo>
                  <a:lnTo>
                    <a:pt x="23336" y="38482"/>
                  </a:lnTo>
                  <a:lnTo>
                    <a:pt x="23016" y="39493"/>
                  </a:lnTo>
                  <a:lnTo>
                    <a:pt x="22646" y="40480"/>
                  </a:lnTo>
                  <a:lnTo>
                    <a:pt x="22300" y="41442"/>
                  </a:lnTo>
                  <a:lnTo>
                    <a:pt x="21782" y="42700"/>
                  </a:lnTo>
                  <a:lnTo>
                    <a:pt x="21930" y="41689"/>
                  </a:lnTo>
                  <a:lnTo>
                    <a:pt x="22029" y="41023"/>
                  </a:lnTo>
                  <a:lnTo>
                    <a:pt x="22004" y="40653"/>
                  </a:lnTo>
                  <a:lnTo>
                    <a:pt x="21980" y="40233"/>
                  </a:lnTo>
                  <a:lnTo>
                    <a:pt x="21906" y="39789"/>
                  </a:lnTo>
                  <a:lnTo>
                    <a:pt x="21807" y="39321"/>
                  </a:lnTo>
                  <a:lnTo>
                    <a:pt x="21659" y="38852"/>
                  </a:lnTo>
                  <a:lnTo>
                    <a:pt x="21486" y="38383"/>
                  </a:lnTo>
                  <a:lnTo>
                    <a:pt x="21289" y="37939"/>
                  </a:lnTo>
                  <a:lnTo>
                    <a:pt x="21067" y="37520"/>
                  </a:lnTo>
                  <a:lnTo>
                    <a:pt x="21067" y="37323"/>
                  </a:lnTo>
                  <a:lnTo>
                    <a:pt x="21042" y="37125"/>
                  </a:lnTo>
                  <a:lnTo>
                    <a:pt x="20993" y="36928"/>
                  </a:lnTo>
                  <a:lnTo>
                    <a:pt x="20944" y="36731"/>
                  </a:lnTo>
                  <a:lnTo>
                    <a:pt x="20845" y="36558"/>
                  </a:lnTo>
                  <a:lnTo>
                    <a:pt x="20771" y="36385"/>
                  </a:lnTo>
                  <a:lnTo>
                    <a:pt x="20648" y="36213"/>
                  </a:lnTo>
                  <a:lnTo>
                    <a:pt x="20524" y="36065"/>
                  </a:lnTo>
                  <a:lnTo>
                    <a:pt x="20401" y="35941"/>
                  </a:lnTo>
                  <a:lnTo>
                    <a:pt x="20253" y="35818"/>
                  </a:lnTo>
                  <a:lnTo>
                    <a:pt x="20080" y="35719"/>
                  </a:lnTo>
                  <a:lnTo>
                    <a:pt x="19932" y="35645"/>
                  </a:lnTo>
                  <a:lnTo>
                    <a:pt x="19760" y="35571"/>
                  </a:lnTo>
                  <a:lnTo>
                    <a:pt x="19562" y="35522"/>
                  </a:lnTo>
                  <a:lnTo>
                    <a:pt x="19365" y="35497"/>
                  </a:lnTo>
                  <a:lnTo>
                    <a:pt x="18970" y="35497"/>
                  </a:lnTo>
                  <a:lnTo>
                    <a:pt x="18773" y="35547"/>
                  </a:lnTo>
                  <a:lnTo>
                    <a:pt x="18501" y="35645"/>
                  </a:lnTo>
                  <a:lnTo>
                    <a:pt x="18230" y="35793"/>
                  </a:lnTo>
                  <a:lnTo>
                    <a:pt x="17983" y="35991"/>
                  </a:lnTo>
                  <a:lnTo>
                    <a:pt x="17761" y="36213"/>
                  </a:lnTo>
                  <a:lnTo>
                    <a:pt x="17539" y="36484"/>
                  </a:lnTo>
                  <a:lnTo>
                    <a:pt x="17317" y="36755"/>
                  </a:lnTo>
                  <a:lnTo>
                    <a:pt x="17145" y="37076"/>
                  </a:lnTo>
                  <a:lnTo>
                    <a:pt x="16972" y="37397"/>
                  </a:lnTo>
                  <a:lnTo>
                    <a:pt x="16824" y="37742"/>
                  </a:lnTo>
                  <a:lnTo>
                    <a:pt x="16676" y="38087"/>
                  </a:lnTo>
                  <a:lnTo>
                    <a:pt x="16553" y="38433"/>
                  </a:lnTo>
                  <a:lnTo>
                    <a:pt x="16454" y="38778"/>
                  </a:lnTo>
                  <a:lnTo>
                    <a:pt x="16380" y="39099"/>
                  </a:lnTo>
                  <a:lnTo>
                    <a:pt x="16306" y="39419"/>
                  </a:lnTo>
                  <a:lnTo>
                    <a:pt x="16257" y="39715"/>
                  </a:lnTo>
                  <a:lnTo>
                    <a:pt x="16232" y="39987"/>
                  </a:lnTo>
                  <a:lnTo>
                    <a:pt x="16331" y="41541"/>
                  </a:lnTo>
                  <a:lnTo>
                    <a:pt x="16331" y="41541"/>
                  </a:lnTo>
                  <a:lnTo>
                    <a:pt x="16109" y="40554"/>
                  </a:lnTo>
                  <a:lnTo>
                    <a:pt x="15862" y="39543"/>
                  </a:lnTo>
                  <a:lnTo>
                    <a:pt x="15566" y="38507"/>
                  </a:lnTo>
                  <a:lnTo>
                    <a:pt x="15270" y="37471"/>
                  </a:lnTo>
                  <a:lnTo>
                    <a:pt x="15097" y="36953"/>
                  </a:lnTo>
                  <a:lnTo>
                    <a:pt x="14900" y="36410"/>
                  </a:lnTo>
                  <a:lnTo>
                    <a:pt x="14431" y="35201"/>
                  </a:lnTo>
                  <a:lnTo>
                    <a:pt x="13889" y="33993"/>
                  </a:lnTo>
                  <a:lnTo>
                    <a:pt x="14579" y="33820"/>
                  </a:lnTo>
                  <a:lnTo>
                    <a:pt x="15048" y="33672"/>
                  </a:lnTo>
                  <a:lnTo>
                    <a:pt x="15541" y="33524"/>
                  </a:lnTo>
                  <a:lnTo>
                    <a:pt x="16059" y="33327"/>
                  </a:lnTo>
                  <a:lnTo>
                    <a:pt x="16577" y="33129"/>
                  </a:lnTo>
                  <a:lnTo>
                    <a:pt x="17021" y="32907"/>
                  </a:lnTo>
                  <a:lnTo>
                    <a:pt x="17219" y="32784"/>
                  </a:lnTo>
                  <a:lnTo>
                    <a:pt x="17367" y="32685"/>
                  </a:lnTo>
                  <a:lnTo>
                    <a:pt x="17687" y="32414"/>
                  </a:lnTo>
                  <a:lnTo>
                    <a:pt x="17983" y="32143"/>
                  </a:lnTo>
                  <a:lnTo>
                    <a:pt x="18279" y="31822"/>
                  </a:lnTo>
                  <a:lnTo>
                    <a:pt x="18551" y="31477"/>
                  </a:lnTo>
                  <a:lnTo>
                    <a:pt x="18748" y="31107"/>
                  </a:lnTo>
                  <a:lnTo>
                    <a:pt x="18921" y="30712"/>
                  </a:lnTo>
                  <a:lnTo>
                    <a:pt x="18995" y="30515"/>
                  </a:lnTo>
                  <a:lnTo>
                    <a:pt x="19044" y="30317"/>
                  </a:lnTo>
                  <a:lnTo>
                    <a:pt x="19069" y="30120"/>
                  </a:lnTo>
                  <a:lnTo>
                    <a:pt x="19069" y="29898"/>
                  </a:lnTo>
                  <a:lnTo>
                    <a:pt x="19069" y="29700"/>
                  </a:lnTo>
                  <a:lnTo>
                    <a:pt x="19044" y="29503"/>
                  </a:lnTo>
                  <a:lnTo>
                    <a:pt x="18995" y="29306"/>
                  </a:lnTo>
                  <a:lnTo>
                    <a:pt x="18921" y="29133"/>
                  </a:lnTo>
                  <a:lnTo>
                    <a:pt x="18822" y="28960"/>
                  </a:lnTo>
                  <a:lnTo>
                    <a:pt x="18724" y="28788"/>
                  </a:lnTo>
                  <a:lnTo>
                    <a:pt x="18625" y="28640"/>
                  </a:lnTo>
                  <a:lnTo>
                    <a:pt x="18501" y="28516"/>
                  </a:lnTo>
                  <a:lnTo>
                    <a:pt x="18353" y="28393"/>
                  </a:lnTo>
                  <a:lnTo>
                    <a:pt x="18205" y="28270"/>
                  </a:lnTo>
                  <a:lnTo>
                    <a:pt x="18033" y="28171"/>
                  </a:lnTo>
                  <a:lnTo>
                    <a:pt x="17860" y="28097"/>
                  </a:lnTo>
                  <a:lnTo>
                    <a:pt x="17687" y="28048"/>
                  </a:lnTo>
                  <a:lnTo>
                    <a:pt x="17490" y="28023"/>
                  </a:lnTo>
                  <a:lnTo>
                    <a:pt x="17293" y="27998"/>
                  </a:lnTo>
                  <a:lnTo>
                    <a:pt x="17071" y="28023"/>
                  </a:lnTo>
                  <a:lnTo>
                    <a:pt x="16799" y="28072"/>
                  </a:lnTo>
                  <a:lnTo>
                    <a:pt x="16503" y="28171"/>
                  </a:lnTo>
                  <a:lnTo>
                    <a:pt x="16232" y="28319"/>
                  </a:lnTo>
                  <a:lnTo>
                    <a:pt x="15961" y="28516"/>
                  </a:lnTo>
                  <a:lnTo>
                    <a:pt x="15714" y="28738"/>
                  </a:lnTo>
                  <a:lnTo>
                    <a:pt x="15467" y="28985"/>
                  </a:lnTo>
                  <a:lnTo>
                    <a:pt x="15221" y="29281"/>
                  </a:lnTo>
                  <a:lnTo>
                    <a:pt x="14999" y="29577"/>
                  </a:lnTo>
                  <a:lnTo>
                    <a:pt x="14801" y="29873"/>
                  </a:lnTo>
                  <a:lnTo>
                    <a:pt x="14629" y="30194"/>
                  </a:lnTo>
                  <a:lnTo>
                    <a:pt x="14456" y="30515"/>
                  </a:lnTo>
                  <a:lnTo>
                    <a:pt x="14283" y="30835"/>
                  </a:lnTo>
                  <a:lnTo>
                    <a:pt x="14160" y="31156"/>
                  </a:lnTo>
                  <a:lnTo>
                    <a:pt x="14061" y="31452"/>
                  </a:lnTo>
                  <a:lnTo>
                    <a:pt x="13963" y="31748"/>
                  </a:lnTo>
                  <a:lnTo>
                    <a:pt x="13889" y="32019"/>
                  </a:lnTo>
                  <a:lnTo>
                    <a:pt x="13839" y="32661"/>
                  </a:lnTo>
                  <a:lnTo>
                    <a:pt x="13741" y="33647"/>
                  </a:lnTo>
                  <a:lnTo>
                    <a:pt x="13420" y="32932"/>
                  </a:lnTo>
                  <a:lnTo>
                    <a:pt x="13075" y="32192"/>
                  </a:lnTo>
                  <a:lnTo>
                    <a:pt x="11989" y="30120"/>
                  </a:lnTo>
                  <a:lnTo>
                    <a:pt x="10879" y="28023"/>
                  </a:lnTo>
                  <a:lnTo>
                    <a:pt x="10213" y="26740"/>
                  </a:lnTo>
                  <a:lnTo>
                    <a:pt x="10731" y="26617"/>
                  </a:lnTo>
                  <a:lnTo>
                    <a:pt x="11200" y="26494"/>
                  </a:lnTo>
                  <a:lnTo>
                    <a:pt x="11743" y="26321"/>
                  </a:lnTo>
                  <a:lnTo>
                    <a:pt x="12335" y="26124"/>
                  </a:lnTo>
                  <a:lnTo>
                    <a:pt x="12902" y="25902"/>
                  </a:lnTo>
                  <a:lnTo>
                    <a:pt x="13420" y="25655"/>
                  </a:lnTo>
                  <a:lnTo>
                    <a:pt x="13642" y="25532"/>
                  </a:lnTo>
                  <a:lnTo>
                    <a:pt x="13839" y="25408"/>
                  </a:lnTo>
                  <a:lnTo>
                    <a:pt x="14135" y="25137"/>
                  </a:lnTo>
                  <a:lnTo>
                    <a:pt x="14431" y="24866"/>
                  </a:lnTo>
                  <a:lnTo>
                    <a:pt x="14727" y="24545"/>
                  </a:lnTo>
                  <a:lnTo>
                    <a:pt x="14999" y="24200"/>
                  </a:lnTo>
                  <a:lnTo>
                    <a:pt x="15196" y="23830"/>
                  </a:lnTo>
                  <a:lnTo>
                    <a:pt x="15369" y="23435"/>
                  </a:lnTo>
                  <a:lnTo>
                    <a:pt x="15443" y="23238"/>
                  </a:lnTo>
                  <a:lnTo>
                    <a:pt x="15492" y="23040"/>
                  </a:lnTo>
                  <a:lnTo>
                    <a:pt x="15517" y="22843"/>
                  </a:lnTo>
                  <a:lnTo>
                    <a:pt x="15517" y="22621"/>
                  </a:lnTo>
                  <a:lnTo>
                    <a:pt x="15517" y="22424"/>
                  </a:lnTo>
                  <a:lnTo>
                    <a:pt x="15492" y="22226"/>
                  </a:lnTo>
                  <a:lnTo>
                    <a:pt x="15443" y="22054"/>
                  </a:lnTo>
                  <a:lnTo>
                    <a:pt x="15369" y="21856"/>
                  </a:lnTo>
                  <a:lnTo>
                    <a:pt x="15270" y="21684"/>
                  </a:lnTo>
                  <a:lnTo>
                    <a:pt x="15171" y="21536"/>
                  </a:lnTo>
                  <a:lnTo>
                    <a:pt x="15073" y="21363"/>
                  </a:lnTo>
                  <a:lnTo>
                    <a:pt x="14949" y="21240"/>
                  </a:lnTo>
                  <a:lnTo>
                    <a:pt x="14801" y="21116"/>
                  </a:lnTo>
                  <a:lnTo>
                    <a:pt x="14653" y="20993"/>
                  </a:lnTo>
                  <a:lnTo>
                    <a:pt x="14481" y="20894"/>
                  </a:lnTo>
                  <a:lnTo>
                    <a:pt x="14308" y="20820"/>
                  </a:lnTo>
                  <a:lnTo>
                    <a:pt x="14135" y="20771"/>
                  </a:lnTo>
                  <a:lnTo>
                    <a:pt x="13938" y="20746"/>
                  </a:lnTo>
                  <a:lnTo>
                    <a:pt x="13741" y="20722"/>
                  </a:lnTo>
                  <a:lnTo>
                    <a:pt x="13519" y="20746"/>
                  </a:lnTo>
                  <a:lnTo>
                    <a:pt x="13247" y="20796"/>
                  </a:lnTo>
                  <a:lnTo>
                    <a:pt x="12951" y="20894"/>
                  </a:lnTo>
                  <a:lnTo>
                    <a:pt x="12680" y="21042"/>
                  </a:lnTo>
                  <a:lnTo>
                    <a:pt x="12409" y="21240"/>
                  </a:lnTo>
                  <a:lnTo>
                    <a:pt x="12162" y="21462"/>
                  </a:lnTo>
                  <a:lnTo>
                    <a:pt x="11915" y="21708"/>
                  </a:lnTo>
                  <a:lnTo>
                    <a:pt x="11669" y="22004"/>
                  </a:lnTo>
                  <a:lnTo>
                    <a:pt x="11447" y="22300"/>
                  </a:lnTo>
                  <a:lnTo>
                    <a:pt x="11249" y="22596"/>
                  </a:lnTo>
                  <a:lnTo>
                    <a:pt x="11077" y="22917"/>
                  </a:lnTo>
                  <a:lnTo>
                    <a:pt x="10904" y="23238"/>
                  </a:lnTo>
                  <a:lnTo>
                    <a:pt x="10731" y="23558"/>
                  </a:lnTo>
                  <a:lnTo>
                    <a:pt x="10608" y="23879"/>
                  </a:lnTo>
                  <a:lnTo>
                    <a:pt x="10509" y="24200"/>
                  </a:lnTo>
                  <a:lnTo>
                    <a:pt x="10411" y="24471"/>
                  </a:lnTo>
                  <a:lnTo>
                    <a:pt x="10337" y="24742"/>
                  </a:lnTo>
                  <a:lnTo>
                    <a:pt x="10263" y="25606"/>
                  </a:lnTo>
                  <a:lnTo>
                    <a:pt x="10189" y="26666"/>
                  </a:lnTo>
                  <a:lnTo>
                    <a:pt x="9449" y="25236"/>
                  </a:lnTo>
                  <a:lnTo>
                    <a:pt x="8783" y="23830"/>
                  </a:lnTo>
                  <a:lnTo>
                    <a:pt x="8339" y="22843"/>
                  </a:lnTo>
                  <a:lnTo>
                    <a:pt x="7944" y="21856"/>
                  </a:lnTo>
                  <a:lnTo>
                    <a:pt x="7574" y="20870"/>
                  </a:lnTo>
                  <a:lnTo>
                    <a:pt x="7253" y="19883"/>
                  </a:lnTo>
                  <a:lnTo>
                    <a:pt x="7722" y="19784"/>
                  </a:lnTo>
                  <a:lnTo>
                    <a:pt x="8191" y="19661"/>
                  </a:lnTo>
                  <a:lnTo>
                    <a:pt x="8758" y="19488"/>
                  </a:lnTo>
                  <a:lnTo>
                    <a:pt x="9350" y="19291"/>
                  </a:lnTo>
                  <a:lnTo>
                    <a:pt x="9917" y="19069"/>
                  </a:lnTo>
                  <a:lnTo>
                    <a:pt x="10460" y="18822"/>
                  </a:lnTo>
                  <a:lnTo>
                    <a:pt x="10682" y="18674"/>
                  </a:lnTo>
                  <a:lnTo>
                    <a:pt x="10879" y="18551"/>
                  </a:lnTo>
                  <a:lnTo>
                    <a:pt x="11200" y="18304"/>
                  </a:lnTo>
                  <a:lnTo>
                    <a:pt x="11496" y="18008"/>
                  </a:lnTo>
                  <a:lnTo>
                    <a:pt x="11792" y="17687"/>
                  </a:lnTo>
                  <a:lnTo>
                    <a:pt x="12039" y="17342"/>
                  </a:lnTo>
                  <a:lnTo>
                    <a:pt x="12261" y="16972"/>
                  </a:lnTo>
                  <a:lnTo>
                    <a:pt x="12433" y="16577"/>
                  </a:lnTo>
                  <a:lnTo>
                    <a:pt x="12483" y="16380"/>
                  </a:lnTo>
                  <a:lnTo>
                    <a:pt x="12532" y="16183"/>
                  </a:lnTo>
                  <a:lnTo>
                    <a:pt x="12557" y="15985"/>
                  </a:lnTo>
                  <a:lnTo>
                    <a:pt x="12581" y="15788"/>
                  </a:lnTo>
                  <a:lnTo>
                    <a:pt x="12557" y="15566"/>
                  </a:lnTo>
                  <a:lnTo>
                    <a:pt x="12532" y="15369"/>
                  </a:lnTo>
                  <a:lnTo>
                    <a:pt x="12483" y="15196"/>
                  </a:lnTo>
                  <a:lnTo>
                    <a:pt x="12409" y="14999"/>
                  </a:lnTo>
                  <a:lnTo>
                    <a:pt x="12335" y="14826"/>
                  </a:lnTo>
                  <a:lnTo>
                    <a:pt x="12236" y="14678"/>
                  </a:lnTo>
                  <a:lnTo>
                    <a:pt x="12113" y="14530"/>
                  </a:lnTo>
                  <a:lnTo>
                    <a:pt x="11989" y="14382"/>
                  </a:lnTo>
                  <a:lnTo>
                    <a:pt x="11866" y="14259"/>
                  </a:lnTo>
                  <a:lnTo>
                    <a:pt x="11693" y="14135"/>
                  </a:lnTo>
                  <a:lnTo>
                    <a:pt x="11545" y="14061"/>
                  </a:lnTo>
                  <a:lnTo>
                    <a:pt x="11373" y="13987"/>
                  </a:lnTo>
                  <a:lnTo>
                    <a:pt x="11175" y="13913"/>
                  </a:lnTo>
                  <a:lnTo>
                    <a:pt x="10978" y="13889"/>
                  </a:lnTo>
                  <a:lnTo>
                    <a:pt x="10781" y="13864"/>
                  </a:lnTo>
                  <a:lnTo>
                    <a:pt x="10583" y="13889"/>
                  </a:lnTo>
                  <a:lnTo>
                    <a:pt x="10287" y="13938"/>
                  </a:lnTo>
                  <a:lnTo>
                    <a:pt x="10016" y="14037"/>
                  </a:lnTo>
                  <a:lnTo>
                    <a:pt x="9745" y="14209"/>
                  </a:lnTo>
                  <a:lnTo>
                    <a:pt x="9473" y="14382"/>
                  </a:lnTo>
                  <a:lnTo>
                    <a:pt x="9202" y="14604"/>
                  </a:lnTo>
                  <a:lnTo>
                    <a:pt x="8955" y="14875"/>
                  </a:lnTo>
                  <a:lnTo>
                    <a:pt x="8733" y="15147"/>
                  </a:lnTo>
                  <a:lnTo>
                    <a:pt x="8511" y="15443"/>
                  </a:lnTo>
                  <a:lnTo>
                    <a:pt x="8314" y="15739"/>
                  </a:lnTo>
                  <a:lnTo>
                    <a:pt x="8117" y="16059"/>
                  </a:lnTo>
                  <a:lnTo>
                    <a:pt x="7944" y="16380"/>
                  </a:lnTo>
                  <a:lnTo>
                    <a:pt x="7796" y="16725"/>
                  </a:lnTo>
                  <a:lnTo>
                    <a:pt x="7672" y="17021"/>
                  </a:lnTo>
                  <a:lnTo>
                    <a:pt x="7549" y="17342"/>
                  </a:lnTo>
                  <a:lnTo>
                    <a:pt x="7475" y="17613"/>
                  </a:lnTo>
                  <a:lnTo>
                    <a:pt x="7401" y="17885"/>
                  </a:lnTo>
                  <a:lnTo>
                    <a:pt x="7302" y="18797"/>
                  </a:lnTo>
                  <a:lnTo>
                    <a:pt x="7228" y="19834"/>
                  </a:lnTo>
                  <a:lnTo>
                    <a:pt x="7154" y="19611"/>
                  </a:lnTo>
                  <a:lnTo>
                    <a:pt x="7006" y="19069"/>
                  </a:lnTo>
                  <a:lnTo>
                    <a:pt x="6883" y="18551"/>
                  </a:lnTo>
                  <a:lnTo>
                    <a:pt x="6661" y="17490"/>
                  </a:lnTo>
                  <a:lnTo>
                    <a:pt x="6488" y="16454"/>
                  </a:lnTo>
                  <a:lnTo>
                    <a:pt x="6365" y="15443"/>
                  </a:lnTo>
                  <a:lnTo>
                    <a:pt x="6316" y="14875"/>
                  </a:lnTo>
                  <a:lnTo>
                    <a:pt x="6266" y="14308"/>
                  </a:lnTo>
                  <a:lnTo>
                    <a:pt x="6217" y="13198"/>
                  </a:lnTo>
                  <a:lnTo>
                    <a:pt x="6858" y="13099"/>
                  </a:lnTo>
                  <a:lnTo>
                    <a:pt x="7352" y="13025"/>
                  </a:lnTo>
                  <a:lnTo>
                    <a:pt x="7870" y="12927"/>
                  </a:lnTo>
                  <a:lnTo>
                    <a:pt x="8437" y="12803"/>
                  </a:lnTo>
                  <a:lnTo>
                    <a:pt x="8980" y="12655"/>
                  </a:lnTo>
                  <a:lnTo>
                    <a:pt x="9473" y="12483"/>
                  </a:lnTo>
                  <a:lnTo>
                    <a:pt x="9695" y="12384"/>
                  </a:lnTo>
                  <a:lnTo>
                    <a:pt x="9868" y="12285"/>
                  </a:lnTo>
                  <a:lnTo>
                    <a:pt x="10213" y="12063"/>
                  </a:lnTo>
                  <a:lnTo>
                    <a:pt x="10559" y="11792"/>
                  </a:lnTo>
                  <a:lnTo>
                    <a:pt x="10879" y="11521"/>
                  </a:lnTo>
                  <a:lnTo>
                    <a:pt x="11175" y="11200"/>
                  </a:lnTo>
                  <a:lnTo>
                    <a:pt x="11422" y="10855"/>
                  </a:lnTo>
                  <a:lnTo>
                    <a:pt x="11644" y="10485"/>
                  </a:lnTo>
                  <a:lnTo>
                    <a:pt x="11718" y="10312"/>
                  </a:lnTo>
                  <a:lnTo>
                    <a:pt x="11792" y="10115"/>
                  </a:lnTo>
                  <a:lnTo>
                    <a:pt x="11841" y="9917"/>
                  </a:lnTo>
                  <a:lnTo>
                    <a:pt x="11866" y="9695"/>
                  </a:lnTo>
                  <a:lnTo>
                    <a:pt x="11891" y="9498"/>
                  </a:lnTo>
                  <a:lnTo>
                    <a:pt x="11866" y="9301"/>
                  </a:lnTo>
                  <a:lnTo>
                    <a:pt x="11841" y="9103"/>
                  </a:lnTo>
                  <a:lnTo>
                    <a:pt x="11792" y="8930"/>
                  </a:lnTo>
                  <a:lnTo>
                    <a:pt x="11743" y="8733"/>
                  </a:lnTo>
                  <a:lnTo>
                    <a:pt x="11644" y="8560"/>
                  </a:lnTo>
                  <a:lnTo>
                    <a:pt x="11545" y="8412"/>
                  </a:lnTo>
                  <a:lnTo>
                    <a:pt x="11447" y="8240"/>
                  </a:lnTo>
                  <a:lnTo>
                    <a:pt x="11323" y="8116"/>
                  </a:lnTo>
                  <a:lnTo>
                    <a:pt x="11175" y="7993"/>
                  </a:lnTo>
                  <a:lnTo>
                    <a:pt x="11027" y="7870"/>
                  </a:lnTo>
                  <a:lnTo>
                    <a:pt x="10855" y="7771"/>
                  </a:lnTo>
                  <a:lnTo>
                    <a:pt x="10682" y="7697"/>
                  </a:lnTo>
                  <a:lnTo>
                    <a:pt x="10485" y="7648"/>
                  </a:lnTo>
                  <a:lnTo>
                    <a:pt x="10287" y="7623"/>
                  </a:lnTo>
                  <a:lnTo>
                    <a:pt x="10090" y="7598"/>
                  </a:lnTo>
                  <a:lnTo>
                    <a:pt x="9794" y="7623"/>
                  </a:lnTo>
                  <a:lnTo>
                    <a:pt x="9498" y="7697"/>
                  </a:lnTo>
                  <a:lnTo>
                    <a:pt x="9227" y="7820"/>
                  </a:lnTo>
                  <a:lnTo>
                    <a:pt x="8931" y="7993"/>
                  </a:lnTo>
                  <a:lnTo>
                    <a:pt x="8659" y="8166"/>
                  </a:lnTo>
                  <a:lnTo>
                    <a:pt x="8388" y="8412"/>
                  </a:lnTo>
                  <a:lnTo>
                    <a:pt x="8117" y="8659"/>
                  </a:lnTo>
                  <a:lnTo>
                    <a:pt x="7870" y="8930"/>
                  </a:lnTo>
                  <a:lnTo>
                    <a:pt x="7623" y="9202"/>
                  </a:lnTo>
                  <a:lnTo>
                    <a:pt x="7401" y="9498"/>
                  </a:lnTo>
                  <a:lnTo>
                    <a:pt x="7204" y="9794"/>
                  </a:lnTo>
                  <a:lnTo>
                    <a:pt x="7006" y="10115"/>
                  </a:lnTo>
                  <a:lnTo>
                    <a:pt x="6858" y="10411"/>
                  </a:lnTo>
                  <a:lnTo>
                    <a:pt x="6710" y="10707"/>
                  </a:lnTo>
                  <a:lnTo>
                    <a:pt x="6587" y="10978"/>
                  </a:lnTo>
                  <a:lnTo>
                    <a:pt x="6488" y="11225"/>
                  </a:lnTo>
                  <a:lnTo>
                    <a:pt x="6192" y="12631"/>
                  </a:lnTo>
                  <a:lnTo>
                    <a:pt x="6192" y="11644"/>
                  </a:lnTo>
                  <a:lnTo>
                    <a:pt x="6192" y="10781"/>
                  </a:lnTo>
                  <a:lnTo>
                    <a:pt x="6242" y="9942"/>
                  </a:lnTo>
                  <a:lnTo>
                    <a:pt x="6340" y="8412"/>
                  </a:lnTo>
                  <a:lnTo>
                    <a:pt x="6488" y="6932"/>
                  </a:lnTo>
                  <a:lnTo>
                    <a:pt x="7056" y="6538"/>
                  </a:lnTo>
                  <a:lnTo>
                    <a:pt x="7426" y="6242"/>
                  </a:lnTo>
                  <a:lnTo>
                    <a:pt x="7870" y="5896"/>
                  </a:lnTo>
                  <a:lnTo>
                    <a:pt x="8289" y="5551"/>
                  </a:lnTo>
                  <a:lnTo>
                    <a:pt x="8684" y="5156"/>
                  </a:lnTo>
                  <a:lnTo>
                    <a:pt x="9054" y="4786"/>
                  </a:lnTo>
                  <a:lnTo>
                    <a:pt x="9177" y="4614"/>
                  </a:lnTo>
                  <a:lnTo>
                    <a:pt x="9301" y="4441"/>
                  </a:lnTo>
                  <a:lnTo>
                    <a:pt x="9498" y="4071"/>
                  </a:lnTo>
                  <a:lnTo>
                    <a:pt x="9695" y="3701"/>
                  </a:lnTo>
                  <a:lnTo>
                    <a:pt x="9843" y="3306"/>
                  </a:lnTo>
                  <a:lnTo>
                    <a:pt x="9942" y="2887"/>
                  </a:lnTo>
                  <a:lnTo>
                    <a:pt x="10016" y="2468"/>
                  </a:lnTo>
                  <a:lnTo>
                    <a:pt x="10041" y="2048"/>
                  </a:lnTo>
                  <a:lnTo>
                    <a:pt x="10041" y="1826"/>
                  </a:lnTo>
                  <a:lnTo>
                    <a:pt x="9991" y="1629"/>
                  </a:lnTo>
                  <a:lnTo>
                    <a:pt x="9942" y="1432"/>
                  </a:lnTo>
                  <a:lnTo>
                    <a:pt x="9893" y="1234"/>
                  </a:lnTo>
                  <a:lnTo>
                    <a:pt x="9794" y="1062"/>
                  </a:lnTo>
                  <a:lnTo>
                    <a:pt x="9695" y="889"/>
                  </a:lnTo>
                  <a:lnTo>
                    <a:pt x="9597" y="716"/>
                  </a:lnTo>
                  <a:lnTo>
                    <a:pt x="9473" y="568"/>
                  </a:lnTo>
                  <a:lnTo>
                    <a:pt x="9325" y="445"/>
                  </a:lnTo>
                  <a:lnTo>
                    <a:pt x="9177" y="322"/>
                  </a:lnTo>
                  <a:lnTo>
                    <a:pt x="9005" y="223"/>
                  </a:lnTo>
                  <a:lnTo>
                    <a:pt x="8832" y="149"/>
                  </a:lnTo>
                  <a:lnTo>
                    <a:pt x="8659" y="75"/>
                  </a:lnTo>
                  <a:lnTo>
                    <a:pt x="8487" y="26"/>
                  </a:lnTo>
                  <a:lnTo>
                    <a:pt x="8289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9"/>
            <p:cNvSpPr/>
            <p:nvPr/>
          </p:nvSpPr>
          <p:spPr>
            <a:xfrm>
              <a:off x="2859475" y="5674700"/>
              <a:ext cx="108550" cy="174550"/>
            </a:xfrm>
            <a:custGeom>
              <a:avLst/>
              <a:gdLst/>
              <a:ahLst/>
              <a:cxnLst/>
              <a:rect l="l" t="t" r="r" b="b"/>
              <a:pathLst>
                <a:path w="4342" h="6982" extrusionOk="0">
                  <a:moveTo>
                    <a:pt x="1875" y="0"/>
                  </a:moveTo>
                  <a:lnTo>
                    <a:pt x="1702" y="25"/>
                  </a:lnTo>
                  <a:lnTo>
                    <a:pt x="1505" y="50"/>
                  </a:lnTo>
                  <a:lnTo>
                    <a:pt x="1332" y="99"/>
                  </a:lnTo>
                  <a:lnTo>
                    <a:pt x="1160" y="173"/>
                  </a:lnTo>
                  <a:lnTo>
                    <a:pt x="987" y="272"/>
                  </a:lnTo>
                  <a:lnTo>
                    <a:pt x="814" y="370"/>
                  </a:lnTo>
                  <a:lnTo>
                    <a:pt x="666" y="494"/>
                  </a:lnTo>
                  <a:lnTo>
                    <a:pt x="543" y="642"/>
                  </a:lnTo>
                  <a:lnTo>
                    <a:pt x="420" y="790"/>
                  </a:lnTo>
                  <a:lnTo>
                    <a:pt x="296" y="938"/>
                  </a:lnTo>
                  <a:lnTo>
                    <a:pt x="222" y="1110"/>
                  </a:lnTo>
                  <a:lnTo>
                    <a:pt x="124" y="1308"/>
                  </a:lnTo>
                  <a:lnTo>
                    <a:pt x="74" y="1505"/>
                  </a:lnTo>
                  <a:lnTo>
                    <a:pt x="25" y="1702"/>
                  </a:lnTo>
                  <a:lnTo>
                    <a:pt x="0" y="1900"/>
                  </a:lnTo>
                  <a:lnTo>
                    <a:pt x="0" y="2122"/>
                  </a:lnTo>
                  <a:lnTo>
                    <a:pt x="25" y="2541"/>
                  </a:lnTo>
                  <a:lnTo>
                    <a:pt x="124" y="2960"/>
                  </a:lnTo>
                  <a:lnTo>
                    <a:pt x="247" y="3355"/>
                  </a:lnTo>
                  <a:lnTo>
                    <a:pt x="395" y="3750"/>
                  </a:lnTo>
                  <a:lnTo>
                    <a:pt x="592" y="4145"/>
                  </a:lnTo>
                  <a:lnTo>
                    <a:pt x="814" y="4490"/>
                  </a:lnTo>
                  <a:lnTo>
                    <a:pt x="938" y="4687"/>
                  </a:lnTo>
                  <a:lnTo>
                    <a:pt x="1110" y="4885"/>
                  </a:lnTo>
                  <a:lnTo>
                    <a:pt x="1554" y="5304"/>
                  </a:lnTo>
                  <a:lnTo>
                    <a:pt x="2048" y="5723"/>
                  </a:lnTo>
                  <a:lnTo>
                    <a:pt x="2541" y="6118"/>
                  </a:lnTo>
                  <a:lnTo>
                    <a:pt x="3010" y="6463"/>
                  </a:lnTo>
                  <a:lnTo>
                    <a:pt x="3405" y="6735"/>
                  </a:lnTo>
                  <a:lnTo>
                    <a:pt x="3799" y="6981"/>
                  </a:lnTo>
                  <a:lnTo>
                    <a:pt x="3873" y="6685"/>
                  </a:lnTo>
                  <a:lnTo>
                    <a:pt x="4046" y="6044"/>
                  </a:lnTo>
                  <a:lnTo>
                    <a:pt x="4293" y="5033"/>
                  </a:lnTo>
                  <a:lnTo>
                    <a:pt x="4342" y="4761"/>
                  </a:lnTo>
                  <a:lnTo>
                    <a:pt x="4342" y="4441"/>
                  </a:lnTo>
                  <a:lnTo>
                    <a:pt x="4342" y="4120"/>
                  </a:lnTo>
                  <a:lnTo>
                    <a:pt x="4317" y="3775"/>
                  </a:lnTo>
                  <a:lnTo>
                    <a:pt x="4293" y="3429"/>
                  </a:lnTo>
                  <a:lnTo>
                    <a:pt x="4243" y="3059"/>
                  </a:lnTo>
                  <a:lnTo>
                    <a:pt x="4169" y="2714"/>
                  </a:lnTo>
                  <a:lnTo>
                    <a:pt x="4071" y="2344"/>
                  </a:lnTo>
                  <a:lnTo>
                    <a:pt x="3972" y="1998"/>
                  </a:lnTo>
                  <a:lnTo>
                    <a:pt x="3849" y="1653"/>
                  </a:lnTo>
                  <a:lnTo>
                    <a:pt x="3701" y="1332"/>
                  </a:lnTo>
                  <a:lnTo>
                    <a:pt x="3528" y="1036"/>
                  </a:lnTo>
                  <a:lnTo>
                    <a:pt x="3331" y="765"/>
                  </a:lnTo>
                  <a:lnTo>
                    <a:pt x="3133" y="543"/>
                  </a:lnTo>
                  <a:lnTo>
                    <a:pt x="2911" y="346"/>
                  </a:lnTo>
                  <a:lnTo>
                    <a:pt x="2640" y="198"/>
                  </a:lnTo>
                  <a:lnTo>
                    <a:pt x="2467" y="99"/>
                  </a:lnTo>
                  <a:lnTo>
                    <a:pt x="2270" y="50"/>
                  </a:lnTo>
                  <a:lnTo>
                    <a:pt x="2072" y="25"/>
                  </a:lnTo>
                  <a:lnTo>
                    <a:pt x="187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9" name="Google Shape;1759;p59"/>
          <p:cNvGrpSpPr/>
          <p:nvPr/>
        </p:nvGrpSpPr>
        <p:grpSpPr>
          <a:xfrm flipH="1">
            <a:off x="7932475" y="3995825"/>
            <a:ext cx="996600" cy="1147675"/>
            <a:chOff x="2202075" y="5519900"/>
            <a:chExt cx="996600" cy="1147675"/>
          </a:xfrm>
        </p:grpSpPr>
        <p:sp>
          <p:nvSpPr>
            <p:cNvPr id="1760" name="Google Shape;1760;p59"/>
            <p:cNvSpPr/>
            <p:nvPr/>
          </p:nvSpPr>
          <p:spPr>
            <a:xfrm>
              <a:off x="2202075" y="5718475"/>
              <a:ext cx="155450" cy="126450"/>
            </a:xfrm>
            <a:custGeom>
              <a:avLst/>
              <a:gdLst/>
              <a:ahLst/>
              <a:cxnLst/>
              <a:rect l="l" t="t" r="r" b="b"/>
              <a:pathLst>
                <a:path w="6218" h="5058" extrusionOk="0">
                  <a:moveTo>
                    <a:pt x="1826" y="1"/>
                  </a:moveTo>
                  <a:lnTo>
                    <a:pt x="1530" y="25"/>
                  </a:lnTo>
                  <a:lnTo>
                    <a:pt x="1333" y="50"/>
                  </a:lnTo>
                  <a:lnTo>
                    <a:pt x="1136" y="124"/>
                  </a:lnTo>
                  <a:lnTo>
                    <a:pt x="963" y="198"/>
                  </a:lnTo>
                  <a:lnTo>
                    <a:pt x="790" y="297"/>
                  </a:lnTo>
                  <a:lnTo>
                    <a:pt x="642" y="395"/>
                  </a:lnTo>
                  <a:lnTo>
                    <a:pt x="494" y="543"/>
                  </a:lnTo>
                  <a:lnTo>
                    <a:pt x="371" y="691"/>
                  </a:lnTo>
                  <a:lnTo>
                    <a:pt x="272" y="839"/>
                  </a:lnTo>
                  <a:lnTo>
                    <a:pt x="174" y="1012"/>
                  </a:lnTo>
                  <a:lnTo>
                    <a:pt x="100" y="1185"/>
                  </a:lnTo>
                  <a:lnTo>
                    <a:pt x="50" y="1358"/>
                  </a:lnTo>
                  <a:lnTo>
                    <a:pt x="26" y="1555"/>
                  </a:lnTo>
                  <a:lnTo>
                    <a:pt x="1" y="1752"/>
                  </a:lnTo>
                  <a:lnTo>
                    <a:pt x="1" y="1925"/>
                  </a:lnTo>
                  <a:lnTo>
                    <a:pt x="1" y="2122"/>
                  </a:lnTo>
                  <a:lnTo>
                    <a:pt x="50" y="2320"/>
                  </a:lnTo>
                  <a:lnTo>
                    <a:pt x="100" y="2517"/>
                  </a:lnTo>
                  <a:lnTo>
                    <a:pt x="174" y="2714"/>
                  </a:lnTo>
                  <a:lnTo>
                    <a:pt x="272" y="2912"/>
                  </a:lnTo>
                  <a:lnTo>
                    <a:pt x="371" y="3084"/>
                  </a:lnTo>
                  <a:lnTo>
                    <a:pt x="642" y="3405"/>
                  </a:lnTo>
                  <a:lnTo>
                    <a:pt x="938" y="3726"/>
                  </a:lnTo>
                  <a:lnTo>
                    <a:pt x="1284" y="3997"/>
                  </a:lnTo>
                  <a:lnTo>
                    <a:pt x="1629" y="4244"/>
                  </a:lnTo>
                  <a:lnTo>
                    <a:pt x="1999" y="4441"/>
                  </a:lnTo>
                  <a:lnTo>
                    <a:pt x="2344" y="4614"/>
                  </a:lnTo>
                  <a:lnTo>
                    <a:pt x="2591" y="4712"/>
                  </a:lnTo>
                  <a:lnTo>
                    <a:pt x="2838" y="4786"/>
                  </a:lnTo>
                  <a:lnTo>
                    <a:pt x="3430" y="4885"/>
                  </a:lnTo>
                  <a:lnTo>
                    <a:pt x="4071" y="4959"/>
                  </a:lnTo>
                  <a:lnTo>
                    <a:pt x="4712" y="5008"/>
                  </a:lnTo>
                  <a:lnTo>
                    <a:pt x="5304" y="5033"/>
                  </a:lnTo>
                  <a:lnTo>
                    <a:pt x="5773" y="5058"/>
                  </a:lnTo>
                  <a:lnTo>
                    <a:pt x="6217" y="5033"/>
                  </a:lnTo>
                  <a:lnTo>
                    <a:pt x="6143" y="4762"/>
                  </a:lnTo>
                  <a:lnTo>
                    <a:pt x="5921" y="4145"/>
                  </a:lnTo>
                  <a:lnTo>
                    <a:pt x="5576" y="3134"/>
                  </a:lnTo>
                  <a:lnTo>
                    <a:pt x="5452" y="2887"/>
                  </a:lnTo>
                  <a:lnTo>
                    <a:pt x="5304" y="2640"/>
                  </a:lnTo>
                  <a:lnTo>
                    <a:pt x="5107" y="2369"/>
                  </a:lnTo>
                  <a:lnTo>
                    <a:pt x="4910" y="2098"/>
                  </a:lnTo>
                  <a:lnTo>
                    <a:pt x="4688" y="1826"/>
                  </a:lnTo>
                  <a:lnTo>
                    <a:pt x="4441" y="1555"/>
                  </a:lnTo>
                  <a:lnTo>
                    <a:pt x="4170" y="1284"/>
                  </a:lnTo>
                  <a:lnTo>
                    <a:pt x="3898" y="1037"/>
                  </a:lnTo>
                  <a:lnTo>
                    <a:pt x="3627" y="790"/>
                  </a:lnTo>
                  <a:lnTo>
                    <a:pt x="3331" y="568"/>
                  </a:lnTo>
                  <a:lnTo>
                    <a:pt x="3035" y="395"/>
                  </a:lnTo>
                  <a:lnTo>
                    <a:pt x="2739" y="247"/>
                  </a:lnTo>
                  <a:lnTo>
                    <a:pt x="2418" y="124"/>
                  </a:lnTo>
                  <a:lnTo>
                    <a:pt x="2122" y="25"/>
                  </a:lnTo>
                  <a:lnTo>
                    <a:pt x="1826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9"/>
            <p:cNvSpPr/>
            <p:nvPr/>
          </p:nvSpPr>
          <p:spPr>
            <a:xfrm>
              <a:off x="2207625" y="5519900"/>
              <a:ext cx="991050" cy="1147675"/>
            </a:xfrm>
            <a:custGeom>
              <a:avLst/>
              <a:gdLst/>
              <a:ahLst/>
              <a:cxnLst/>
              <a:rect l="l" t="t" r="r" b="b"/>
              <a:pathLst>
                <a:path w="39642" h="45907" extrusionOk="0">
                  <a:moveTo>
                    <a:pt x="7919" y="1"/>
                  </a:moveTo>
                  <a:lnTo>
                    <a:pt x="7722" y="50"/>
                  </a:lnTo>
                  <a:lnTo>
                    <a:pt x="7524" y="100"/>
                  </a:lnTo>
                  <a:lnTo>
                    <a:pt x="7352" y="198"/>
                  </a:lnTo>
                  <a:lnTo>
                    <a:pt x="7105" y="346"/>
                  </a:lnTo>
                  <a:lnTo>
                    <a:pt x="6858" y="544"/>
                  </a:lnTo>
                  <a:lnTo>
                    <a:pt x="6661" y="790"/>
                  </a:lnTo>
                  <a:lnTo>
                    <a:pt x="6488" y="1062"/>
                  </a:lnTo>
                  <a:lnTo>
                    <a:pt x="6340" y="1358"/>
                  </a:lnTo>
                  <a:lnTo>
                    <a:pt x="6192" y="1678"/>
                  </a:lnTo>
                  <a:lnTo>
                    <a:pt x="6069" y="2024"/>
                  </a:lnTo>
                  <a:lnTo>
                    <a:pt x="5970" y="2394"/>
                  </a:lnTo>
                  <a:lnTo>
                    <a:pt x="5896" y="2739"/>
                  </a:lnTo>
                  <a:lnTo>
                    <a:pt x="5847" y="3109"/>
                  </a:lnTo>
                  <a:lnTo>
                    <a:pt x="5798" y="3479"/>
                  </a:lnTo>
                  <a:lnTo>
                    <a:pt x="5773" y="3824"/>
                  </a:lnTo>
                  <a:lnTo>
                    <a:pt x="5748" y="4170"/>
                  </a:lnTo>
                  <a:lnTo>
                    <a:pt x="5773" y="4490"/>
                  </a:lnTo>
                  <a:lnTo>
                    <a:pt x="5773" y="4811"/>
                  </a:lnTo>
                  <a:lnTo>
                    <a:pt x="5822" y="5082"/>
                  </a:lnTo>
                  <a:lnTo>
                    <a:pt x="6094" y="6094"/>
                  </a:lnTo>
                  <a:lnTo>
                    <a:pt x="6291" y="6710"/>
                  </a:lnTo>
                  <a:lnTo>
                    <a:pt x="6390" y="7006"/>
                  </a:lnTo>
                  <a:lnTo>
                    <a:pt x="6414" y="6982"/>
                  </a:lnTo>
                  <a:lnTo>
                    <a:pt x="6414" y="6982"/>
                  </a:lnTo>
                  <a:lnTo>
                    <a:pt x="6242" y="8412"/>
                  </a:lnTo>
                  <a:lnTo>
                    <a:pt x="6094" y="9942"/>
                  </a:lnTo>
                  <a:lnTo>
                    <a:pt x="6044" y="10781"/>
                  </a:lnTo>
                  <a:lnTo>
                    <a:pt x="6020" y="11644"/>
                  </a:lnTo>
                  <a:lnTo>
                    <a:pt x="5995" y="12557"/>
                  </a:lnTo>
                  <a:lnTo>
                    <a:pt x="5995" y="13494"/>
                  </a:lnTo>
                  <a:lnTo>
                    <a:pt x="6044" y="14456"/>
                  </a:lnTo>
                  <a:lnTo>
                    <a:pt x="6118" y="15467"/>
                  </a:lnTo>
                  <a:lnTo>
                    <a:pt x="6217" y="16503"/>
                  </a:lnTo>
                  <a:lnTo>
                    <a:pt x="6365" y="17539"/>
                  </a:lnTo>
                  <a:lnTo>
                    <a:pt x="6562" y="18625"/>
                  </a:lnTo>
                  <a:lnTo>
                    <a:pt x="6686" y="19143"/>
                  </a:lnTo>
                  <a:lnTo>
                    <a:pt x="6809" y="19685"/>
                  </a:lnTo>
                  <a:lnTo>
                    <a:pt x="6834" y="19735"/>
                  </a:lnTo>
                  <a:lnTo>
                    <a:pt x="6834" y="19735"/>
                  </a:lnTo>
                  <a:lnTo>
                    <a:pt x="6242" y="18871"/>
                  </a:lnTo>
                  <a:lnTo>
                    <a:pt x="5798" y="18230"/>
                  </a:lnTo>
                  <a:lnTo>
                    <a:pt x="5600" y="18033"/>
                  </a:lnTo>
                  <a:lnTo>
                    <a:pt x="5403" y="17811"/>
                  </a:lnTo>
                  <a:lnTo>
                    <a:pt x="5156" y="17613"/>
                  </a:lnTo>
                  <a:lnTo>
                    <a:pt x="4885" y="17391"/>
                  </a:lnTo>
                  <a:lnTo>
                    <a:pt x="4589" y="17194"/>
                  </a:lnTo>
                  <a:lnTo>
                    <a:pt x="4268" y="16997"/>
                  </a:lnTo>
                  <a:lnTo>
                    <a:pt x="3972" y="16799"/>
                  </a:lnTo>
                  <a:lnTo>
                    <a:pt x="3627" y="16627"/>
                  </a:lnTo>
                  <a:lnTo>
                    <a:pt x="3306" y="16479"/>
                  </a:lnTo>
                  <a:lnTo>
                    <a:pt x="2961" y="16355"/>
                  </a:lnTo>
                  <a:lnTo>
                    <a:pt x="2616" y="16257"/>
                  </a:lnTo>
                  <a:lnTo>
                    <a:pt x="2295" y="16183"/>
                  </a:lnTo>
                  <a:lnTo>
                    <a:pt x="1950" y="16133"/>
                  </a:lnTo>
                  <a:lnTo>
                    <a:pt x="1654" y="16133"/>
                  </a:lnTo>
                  <a:lnTo>
                    <a:pt x="1358" y="16183"/>
                  </a:lnTo>
                  <a:lnTo>
                    <a:pt x="1062" y="16281"/>
                  </a:lnTo>
                  <a:lnTo>
                    <a:pt x="889" y="16380"/>
                  </a:lnTo>
                  <a:lnTo>
                    <a:pt x="716" y="16479"/>
                  </a:lnTo>
                  <a:lnTo>
                    <a:pt x="568" y="16602"/>
                  </a:lnTo>
                  <a:lnTo>
                    <a:pt x="420" y="16750"/>
                  </a:lnTo>
                  <a:lnTo>
                    <a:pt x="322" y="16898"/>
                  </a:lnTo>
                  <a:lnTo>
                    <a:pt x="223" y="17046"/>
                  </a:lnTo>
                  <a:lnTo>
                    <a:pt x="124" y="17219"/>
                  </a:lnTo>
                  <a:lnTo>
                    <a:pt x="75" y="17391"/>
                  </a:lnTo>
                  <a:lnTo>
                    <a:pt x="26" y="17589"/>
                  </a:lnTo>
                  <a:lnTo>
                    <a:pt x="1" y="17786"/>
                  </a:lnTo>
                  <a:lnTo>
                    <a:pt x="1" y="17959"/>
                  </a:lnTo>
                  <a:lnTo>
                    <a:pt x="1" y="18156"/>
                  </a:lnTo>
                  <a:lnTo>
                    <a:pt x="50" y="18353"/>
                  </a:lnTo>
                  <a:lnTo>
                    <a:pt x="100" y="18551"/>
                  </a:lnTo>
                  <a:lnTo>
                    <a:pt x="149" y="18723"/>
                  </a:lnTo>
                  <a:lnTo>
                    <a:pt x="248" y="18896"/>
                  </a:lnTo>
                  <a:lnTo>
                    <a:pt x="346" y="19093"/>
                  </a:lnTo>
                  <a:lnTo>
                    <a:pt x="470" y="19241"/>
                  </a:lnTo>
                  <a:lnTo>
                    <a:pt x="618" y="19389"/>
                  </a:lnTo>
                  <a:lnTo>
                    <a:pt x="766" y="19537"/>
                  </a:lnTo>
                  <a:lnTo>
                    <a:pt x="1111" y="19784"/>
                  </a:lnTo>
                  <a:lnTo>
                    <a:pt x="1481" y="20006"/>
                  </a:lnTo>
                  <a:lnTo>
                    <a:pt x="1876" y="20179"/>
                  </a:lnTo>
                  <a:lnTo>
                    <a:pt x="2270" y="20327"/>
                  </a:lnTo>
                  <a:lnTo>
                    <a:pt x="2690" y="20426"/>
                  </a:lnTo>
                  <a:lnTo>
                    <a:pt x="3084" y="20500"/>
                  </a:lnTo>
                  <a:lnTo>
                    <a:pt x="3306" y="20524"/>
                  </a:lnTo>
                  <a:lnTo>
                    <a:pt x="3578" y="20524"/>
                  </a:lnTo>
                  <a:lnTo>
                    <a:pt x="4145" y="20475"/>
                  </a:lnTo>
                  <a:lnTo>
                    <a:pt x="4737" y="20401"/>
                  </a:lnTo>
                  <a:lnTo>
                    <a:pt x="5354" y="20278"/>
                  </a:lnTo>
                  <a:lnTo>
                    <a:pt x="5896" y="20154"/>
                  </a:lnTo>
                  <a:lnTo>
                    <a:pt x="6365" y="20056"/>
                  </a:lnTo>
                  <a:lnTo>
                    <a:pt x="6883" y="19908"/>
                  </a:lnTo>
                  <a:lnTo>
                    <a:pt x="7204" y="20919"/>
                  </a:lnTo>
                  <a:lnTo>
                    <a:pt x="7549" y="21955"/>
                  </a:lnTo>
                  <a:lnTo>
                    <a:pt x="7944" y="22991"/>
                  </a:lnTo>
                  <a:lnTo>
                    <a:pt x="8363" y="24002"/>
                  </a:lnTo>
                  <a:lnTo>
                    <a:pt x="8881" y="25186"/>
                  </a:lnTo>
                  <a:lnTo>
                    <a:pt x="9449" y="26346"/>
                  </a:lnTo>
                  <a:lnTo>
                    <a:pt x="8980" y="25680"/>
                  </a:lnTo>
                  <a:lnTo>
                    <a:pt x="8807" y="25482"/>
                  </a:lnTo>
                  <a:lnTo>
                    <a:pt x="8585" y="25260"/>
                  </a:lnTo>
                  <a:lnTo>
                    <a:pt x="8339" y="25063"/>
                  </a:lnTo>
                  <a:lnTo>
                    <a:pt x="8067" y="24841"/>
                  </a:lnTo>
                  <a:lnTo>
                    <a:pt x="7771" y="24644"/>
                  </a:lnTo>
                  <a:lnTo>
                    <a:pt x="7475" y="24446"/>
                  </a:lnTo>
                  <a:lnTo>
                    <a:pt x="7154" y="24249"/>
                  </a:lnTo>
                  <a:lnTo>
                    <a:pt x="6809" y="24076"/>
                  </a:lnTo>
                  <a:lnTo>
                    <a:pt x="6488" y="23928"/>
                  </a:lnTo>
                  <a:lnTo>
                    <a:pt x="6143" y="23805"/>
                  </a:lnTo>
                  <a:lnTo>
                    <a:pt x="5798" y="23706"/>
                  </a:lnTo>
                  <a:lnTo>
                    <a:pt x="5477" y="23632"/>
                  </a:lnTo>
                  <a:lnTo>
                    <a:pt x="5132" y="23608"/>
                  </a:lnTo>
                  <a:lnTo>
                    <a:pt x="4836" y="23608"/>
                  </a:lnTo>
                  <a:lnTo>
                    <a:pt x="4540" y="23632"/>
                  </a:lnTo>
                  <a:lnTo>
                    <a:pt x="4244" y="23731"/>
                  </a:lnTo>
                  <a:lnTo>
                    <a:pt x="4071" y="23830"/>
                  </a:lnTo>
                  <a:lnTo>
                    <a:pt x="3898" y="23928"/>
                  </a:lnTo>
                  <a:lnTo>
                    <a:pt x="3750" y="24052"/>
                  </a:lnTo>
                  <a:lnTo>
                    <a:pt x="3602" y="24200"/>
                  </a:lnTo>
                  <a:lnTo>
                    <a:pt x="3504" y="24348"/>
                  </a:lnTo>
                  <a:lnTo>
                    <a:pt x="3405" y="24496"/>
                  </a:lnTo>
                  <a:lnTo>
                    <a:pt x="3331" y="24668"/>
                  </a:lnTo>
                  <a:lnTo>
                    <a:pt x="3257" y="24866"/>
                  </a:lnTo>
                  <a:lnTo>
                    <a:pt x="3208" y="25038"/>
                  </a:lnTo>
                  <a:lnTo>
                    <a:pt x="3183" y="25236"/>
                  </a:lnTo>
                  <a:lnTo>
                    <a:pt x="3183" y="25408"/>
                  </a:lnTo>
                  <a:lnTo>
                    <a:pt x="3183" y="25606"/>
                  </a:lnTo>
                  <a:lnTo>
                    <a:pt x="3232" y="25803"/>
                  </a:lnTo>
                  <a:lnTo>
                    <a:pt x="3282" y="26000"/>
                  </a:lnTo>
                  <a:lnTo>
                    <a:pt x="3356" y="26173"/>
                  </a:lnTo>
                  <a:lnTo>
                    <a:pt x="3430" y="26370"/>
                  </a:lnTo>
                  <a:lnTo>
                    <a:pt x="3528" y="26543"/>
                  </a:lnTo>
                  <a:lnTo>
                    <a:pt x="3652" y="26691"/>
                  </a:lnTo>
                  <a:lnTo>
                    <a:pt x="3800" y="26864"/>
                  </a:lnTo>
                  <a:lnTo>
                    <a:pt x="3948" y="26987"/>
                  </a:lnTo>
                  <a:lnTo>
                    <a:pt x="4293" y="27258"/>
                  </a:lnTo>
                  <a:lnTo>
                    <a:pt x="4663" y="27456"/>
                  </a:lnTo>
                  <a:lnTo>
                    <a:pt x="5058" y="27628"/>
                  </a:lnTo>
                  <a:lnTo>
                    <a:pt x="5452" y="27776"/>
                  </a:lnTo>
                  <a:lnTo>
                    <a:pt x="5872" y="27875"/>
                  </a:lnTo>
                  <a:lnTo>
                    <a:pt x="6266" y="27949"/>
                  </a:lnTo>
                  <a:lnTo>
                    <a:pt x="6464" y="27974"/>
                  </a:lnTo>
                  <a:lnTo>
                    <a:pt x="6710" y="27974"/>
                  </a:lnTo>
                  <a:lnTo>
                    <a:pt x="7204" y="27949"/>
                  </a:lnTo>
                  <a:lnTo>
                    <a:pt x="7746" y="27875"/>
                  </a:lnTo>
                  <a:lnTo>
                    <a:pt x="8289" y="27776"/>
                  </a:lnTo>
                  <a:lnTo>
                    <a:pt x="8832" y="27678"/>
                  </a:lnTo>
                  <a:lnTo>
                    <a:pt x="9301" y="27554"/>
                  </a:lnTo>
                  <a:lnTo>
                    <a:pt x="9967" y="27382"/>
                  </a:lnTo>
                  <a:lnTo>
                    <a:pt x="10411" y="28270"/>
                  </a:lnTo>
                  <a:lnTo>
                    <a:pt x="11447" y="30391"/>
                  </a:lnTo>
                  <a:lnTo>
                    <a:pt x="12483" y="32488"/>
                  </a:lnTo>
                  <a:lnTo>
                    <a:pt x="12803" y="33228"/>
                  </a:lnTo>
                  <a:lnTo>
                    <a:pt x="13124" y="33968"/>
                  </a:lnTo>
                  <a:lnTo>
                    <a:pt x="12729" y="33401"/>
                  </a:lnTo>
                  <a:lnTo>
                    <a:pt x="12557" y="33203"/>
                  </a:lnTo>
                  <a:lnTo>
                    <a:pt x="12335" y="32981"/>
                  </a:lnTo>
                  <a:lnTo>
                    <a:pt x="12088" y="32784"/>
                  </a:lnTo>
                  <a:lnTo>
                    <a:pt x="11817" y="32562"/>
                  </a:lnTo>
                  <a:lnTo>
                    <a:pt x="11521" y="32365"/>
                  </a:lnTo>
                  <a:lnTo>
                    <a:pt x="11225" y="32167"/>
                  </a:lnTo>
                  <a:lnTo>
                    <a:pt x="10904" y="31970"/>
                  </a:lnTo>
                  <a:lnTo>
                    <a:pt x="10559" y="31797"/>
                  </a:lnTo>
                  <a:lnTo>
                    <a:pt x="10238" y="31649"/>
                  </a:lnTo>
                  <a:lnTo>
                    <a:pt x="9893" y="31526"/>
                  </a:lnTo>
                  <a:lnTo>
                    <a:pt x="9547" y="31427"/>
                  </a:lnTo>
                  <a:lnTo>
                    <a:pt x="9227" y="31353"/>
                  </a:lnTo>
                  <a:lnTo>
                    <a:pt x="8906" y="31304"/>
                  </a:lnTo>
                  <a:lnTo>
                    <a:pt x="8585" y="31329"/>
                  </a:lnTo>
                  <a:lnTo>
                    <a:pt x="8289" y="31353"/>
                  </a:lnTo>
                  <a:lnTo>
                    <a:pt x="7993" y="31452"/>
                  </a:lnTo>
                  <a:lnTo>
                    <a:pt x="7820" y="31551"/>
                  </a:lnTo>
                  <a:lnTo>
                    <a:pt x="7648" y="31649"/>
                  </a:lnTo>
                  <a:lnTo>
                    <a:pt x="7500" y="31773"/>
                  </a:lnTo>
                  <a:lnTo>
                    <a:pt x="7352" y="31921"/>
                  </a:lnTo>
                  <a:lnTo>
                    <a:pt x="7253" y="32069"/>
                  </a:lnTo>
                  <a:lnTo>
                    <a:pt x="7154" y="32217"/>
                  </a:lnTo>
                  <a:lnTo>
                    <a:pt x="7080" y="32389"/>
                  </a:lnTo>
                  <a:lnTo>
                    <a:pt x="7006" y="32587"/>
                  </a:lnTo>
                  <a:lnTo>
                    <a:pt x="6957" y="32759"/>
                  </a:lnTo>
                  <a:lnTo>
                    <a:pt x="6932" y="32957"/>
                  </a:lnTo>
                  <a:lnTo>
                    <a:pt x="6932" y="33129"/>
                  </a:lnTo>
                  <a:lnTo>
                    <a:pt x="6957" y="33327"/>
                  </a:lnTo>
                  <a:lnTo>
                    <a:pt x="6982" y="33524"/>
                  </a:lnTo>
                  <a:lnTo>
                    <a:pt x="7031" y="33721"/>
                  </a:lnTo>
                  <a:lnTo>
                    <a:pt x="7105" y="33894"/>
                  </a:lnTo>
                  <a:lnTo>
                    <a:pt x="7179" y="34067"/>
                  </a:lnTo>
                  <a:lnTo>
                    <a:pt x="7302" y="34264"/>
                  </a:lnTo>
                  <a:lnTo>
                    <a:pt x="7426" y="34412"/>
                  </a:lnTo>
                  <a:lnTo>
                    <a:pt x="7549" y="34560"/>
                  </a:lnTo>
                  <a:lnTo>
                    <a:pt x="7697" y="34708"/>
                  </a:lnTo>
                  <a:lnTo>
                    <a:pt x="8043" y="34979"/>
                  </a:lnTo>
                  <a:lnTo>
                    <a:pt x="8413" y="35177"/>
                  </a:lnTo>
                  <a:lnTo>
                    <a:pt x="8807" y="35349"/>
                  </a:lnTo>
                  <a:lnTo>
                    <a:pt x="9202" y="35497"/>
                  </a:lnTo>
                  <a:lnTo>
                    <a:pt x="9621" y="35596"/>
                  </a:lnTo>
                  <a:lnTo>
                    <a:pt x="10016" y="35670"/>
                  </a:lnTo>
                  <a:lnTo>
                    <a:pt x="10213" y="35695"/>
                  </a:lnTo>
                  <a:lnTo>
                    <a:pt x="10435" y="35695"/>
                  </a:lnTo>
                  <a:lnTo>
                    <a:pt x="10904" y="35670"/>
                  </a:lnTo>
                  <a:lnTo>
                    <a:pt x="11422" y="35621"/>
                  </a:lnTo>
                  <a:lnTo>
                    <a:pt x="11940" y="35522"/>
                  </a:lnTo>
                  <a:lnTo>
                    <a:pt x="12902" y="35325"/>
                  </a:lnTo>
                  <a:lnTo>
                    <a:pt x="13617" y="35127"/>
                  </a:lnTo>
                  <a:lnTo>
                    <a:pt x="13913" y="35892"/>
                  </a:lnTo>
                  <a:lnTo>
                    <a:pt x="14185" y="36657"/>
                  </a:lnTo>
                  <a:lnTo>
                    <a:pt x="14357" y="37175"/>
                  </a:lnTo>
                  <a:lnTo>
                    <a:pt x="14530" y="37693"/>
                  </a:lnTo>
                  <a:lnTo>
                    <a:pt x="14801" y="38729"/>
                  </a:lnTo>
                  <a:lnTo>
                    <a:pt x="15048" y="39740"/>
                  </a:lnTo>
                  <a:lnTo>
                    <a:pt x="15270" y="40752"/>
                  </a:lnTo>
                  <a:lnTo>
                    <a:pt x="15566" y="42059"/>
                  </a:lnTo>
                  <a:lnTo>
                    <a:pt x="15122" y="41146"/>
                  </a:lnTo>
                  <a:lnTo>
                    <a:pt x="14826" y="40554"/>
                  </a:lnTo>
                  <a:lnTo>
                    <a:pt x="14678" y="40307"/>
                  </a:lnTo>
                  <a:lnTo>
                    <a:pt x="14481" y="40085"/>
                  </a:lnTo>
                  <a:lnTo>
                    <a:pt x="14283" y="39839"/>
                  </a:lnTo>
                  <a:lnTo>
                    <a:pt x="14037" y="39567"/>
                  </a:lnTo>
                  <a:lnTo>
                    <a:pt x="13790" y="39321"/>
                  </a:lnTo>
                  <a:lnTo>
                    <a:pt x="13519" y="39099"/>
                  </a:lnTo>
                  <a:lnTo>
                    <a:pt x="13223" y="38852"/>
                  </a:lnTo>
                  <a:lnTo>
                    <a:pt x="12927" y="38630"/>
                  </a:lnTo>
                  <a:lnTo>
                    <a:pt x="12606" y="38433"/>
                  </a:lnTo>
                  <a:lnTo>
                    <a:pt x="12310" y="38260"/>
                  </a:lnTo>
                  <a:lnTo>
                    <a:pt x="11989" y="38112"/>
                  </a:lnTo>
                  <a:lnTo>
                    <a:pt x="11669" y="37989"/>
                  </a:lnTo>
                  <a:lnTo>
                    <a:pt x="11348" y="37915"/>
                  </a:lnTo>
                  <a:lnTo>
                    <a:pt x="11027" y="37865"/>
                  </a:lnTo>
                  <a:lnTo>
                    <a:pt x="10731" y="37865"/>
                  </a:lnTo>
                  <a:lnTo>
                    <a:pt x="10435" y="37915"/>
                  </a:lnTo>
                  <a:lnTo>
                    <a:pt x="10238" y="37964"/>
                  </a:lnTo>
                  <a:lnTo>
                    <a:pt x="10065" y="38038"/>
                  </a:lnTo>
                  <a:lnTo>
                    <a:pt x="9893" y="38137"/>
                  </a:lnTo>
                  <a:lnTo>
                    <a:pt x="9745" y="38260"/>
                  </a:lnTo>
                  <a:lnTo>
                    <a:pt x="9597" y="38408"/>
                  </a:lnTo>
                  <a:lnTo>
                    <a:pt x="9473" y="38531"/>
                  </a:lnTo>
                  <a:lnTo>
                    <a:pt x="9375" y="38704"/>
                  </a:lnTo>
                  <a:lnTo>
                    <a:pt x="9301" y="38852"/>
                  </a:lnTo>
                  <a:lnTo>
                    <a:pt x="9227" y="39049"/>
                  </a:lnTo>
                  <a:lnTo>
                    <a:pt x="9177" y="39222"/>
                  </a:lnTo>
                  <a:lnTo>
                    <a:pt x="9128" y="39419"/>
                  </a:lnTo>
                  <a:lnTo>
                    <a:pt x="9103" y="39592"/>
                  </a:lnTo>
                  <a:lnTo>
                    <a:pt x="9103" y="39789"/>
                  </a:lnTo>
                  <a:lnTo>
                    <a:pt x="9128" y="39987"/>
                  </a:lnTo>
                  <a:lnTo>
                    <a:pt x="9177" y="40184"/>
                  </a:lnTo>
                  <a:lnTo>
                    <a:pt x="9227" y="40381"/>
                  </a:lnTo>
                  <a:lnTo>
                    <a:pt x="9325" y="40554"/>
                  </a:lnTo>
                  <a:lnTo>
                    <a:pt x="9424" y="40752"/>
                  </a:lnTo>
                  <a:lnTo>
                    <a:pt x="9523" y="40924"/>
                  </a:lnTo>
                  <a:lnTo>
                    <a:pt x="9646" y="41072"/>
                  </a:lnTo>
                  <a:lnTo>
                    <a:pt x="9942" y="41393"/>
                  </a:lnTo>
                  <a:lnTo>
                    <a:pt x="10287" y="41664"/>
                  </a:lnTo>
                  <a:lnTo>
                    <a:pt x="10657" y="41886"/>
                  </a:lnTo>
                  <a:lnTo>
                    <a:pt x="11027" y="42084"/>
                  </a:lnTo>
                  <a:lnTo>
                    <a:pt x="11422" y="42256"/>
                  </a:lnTo>
                  <a:lnTo>
                    <a:pt x="11792" y="42380"/>
                  </a:lnTo>
                  <a:lnTo>
                    <a:pt x="12014" y="42429"/>
                  </a:lnTo>
                  <a:lnTo>
                    <a:pt x="12261" y="42478"/>
                  </a:lnTo>
                  <a:lnTo>
                    <a:pt x="12803" y="42528"/>
                  </a:lnTo>
                  <a:lnTo>
                    <a:pt x="14012" y="42528"/>
                  </a:lnTo>
                  <a:lnTo>
                    <a:pt x="14555" y="42478"/>
                  </a:lnTo>
                  <a:lnTo>
                    <a:pt x="15048" y="42429"/>
                  </a:lnTo>
                  <a:lnTo>
                    <a:pt x="15615" y="42380"/>
                  </a:lnTo>
                  <a:lnTo>
                    <a:pt x="16010" y="44476"/>
                  </a:lnTo>
                  <a:lnTo>
                    <a:pt x="16257" y="45907"/>
                  </a:lnTo>
                  <a:lnTo>
                    <a:pt x="17219" y="45907"/>
                  </a:lnTo>
                  <a:lnTo>
                    <a:pt x="16923" y="44304"/>
                  </a:lnTo>
                  <a:lnTo>
                    <a:pt x="16701" y="43169"/>
                  </a:lnTo>
                  <a:lnTo>
                    <a:pt x="16429" y="41985"/>
                  </a:lnTo>
                  <a:lnTo>
                    <a:pt x="17219" y="41640"/>
                  </a:lnTo>
                  <a:lnTo>
                    <a:pt x="17885" y="41344"/>
                  </a:lnTo>
                  <a:lnTo>
                    <a:pt x="18575" y="40974"/>
                  </a:lnTo>
                  <a:lnTo>
                    <a:pt x="18724" y="41122"/>
                  </a:lnTo>
                  <a:lnTo>
                    <a:pt x="18921" y="41294"/>
                  </a:lnTo>
                  <a:lnTo>
                    <a:pt x="19365" y="41640"/>
                  </a:lnTo>
                  <a:lnTo>
                    <a:pt x="19834" y="41960"/>
                  </a:lnTo>
                  <a:lnTo>
                    <a:pt x="20327" y="42256"/>
                  </a:lnTo>
                  <a:lnTo>
                    <a:pt x="21190" y="42725"/>
                  </a:lnTo>
                  <a:lnTo>
                    <a:pt x="21684" y="42972"/>
                  </a:lnTo>
                  <a:lnTo>
                    <a:pt x="20845" y="44945"/>
                  </a:lnTo>
                  <a:lnTo>
                    <a:pt x="20426" y="45907"/>
                  </a:lnTo>
                  <a:lnTo>
                    <a:pt x="21462" y="45907"/>
                  </a:lnTo>
                  <a:lnTo>
                    <a:pt x="21708" y="45315"/>
                  </a:lnTo>
                  <a:lnTo>
                    <a:pt x="22128" y="44230"/>
                  </a:lnTo>
                  <a:lnTo>
                    <a:pt x="22572" y="43095"/>
                  </a:lnTo>
                  <a:lnTo>
                    <a:pt x="23139" y="43194"/>
                  </a:lnTo>
                  <a:lnTo>
                    <a:pt x="23608" y="43292"/>
                  </a:lnTo>
                  <a:lnTo>
                    <a:pt x="24175" y="43366"/>
                  </a:lnTo>
                  <a:lnTo>
                    <a:pt x="24767" y="43416"/>
                  </a:lnTo>
                  <a:lnTo>
                    <a:pt x="25359" y="43465"/>
                  </a:lnTo>
                  <a:lnTo>
                    <a:pt x="25926" y="43465"/>
                  </a:lnTo>
                  <a:lnTo>
                    <a:pt x="26173" y="43440"/>
                  </a:lnTo>
                  <a:lnTo>
                    <a:pt x="26395" y="43391"/>
                  </a:lnTo>
                  <a:lnTo>
                    <a:pt x="26790" y="43292"/>
                  </a:lnTo>
                  <a:lnTo>
                    <a:pt x="27184" y="43144"/>
                  </a:lnTo>
                  <a:lnTo>
                    <a:pt x="27579" y="42972"/>
                  </a:lnTo>
                  <a:lnTo>
                    <a:pt x="27949" y="42774"/>
                  </a:lnTo>
                  <a:lnTo>
                    <a:pt x="28319" y="42528"/>
                  </a:lnTo>
                  <a:lnTo>
                    <a:pt x="28615" y="42256"/>
                  </a:lnTo>
                  <a:lnTo>
                    <a:pt x="28763" y="42108"/>
                  </a:lnTo>
                  <a:lnTo>
                    <a:pt x="28886" y="41936"/>
                  </a:lnTo>
                  <a:lnTo>
                    <a:pt x="29010" y="41763"/>
                  </a:lnTo>
                  <a:lnTo>
                    <a:pt x="29084" y="41590"/>
                  </a:lnTo>
                  <a:lnTo>
                    <a:pt x="29158" y="41393"/>
                  </a:lnTo>
                  <a:lnTo>
                    <a:pt x="29232" y="41196"/>
                  </a:lnTo>
                  <a:lnTo>
                    <a:pt x="29256" y="41023"/>
                  </a:lnTo>
                  <a:lnTo>
                    <a:pt x="29281" y="40826"/>
                  </a:lnTo>
                  <a:lnTo>
                    <a:pt x="29281" y="40628"/>
                  </a:lnTo>
                  <a:lnTo>
                    <a:pt x="29256" y="40431"/>
                  </a:lnTo>
                  <a:lnTo>
                    <a:pt x="29207" y="40258"/>
                  </a:lnTo>
                  <a:lnTo>
                    <a:pt x="29158" y="40061"/>
                  </a:lnTo>
                  <a:lnTo>
                    <a:pt x="29084" y="39888"/>
                  </a:lnTo>
                  <a:lnTo>
                    <a:pt x="28985" y="39740"/>
                  </a:lnTo>
                  <a:lnTo>
                    <a:pt x="28862" y="39592"/>
                  </a:lnTo>
                  <a:lnTo>
                    <a:pt x="28738" y="39444"/>
                  </a:lnTo>
                  <a:lnTo>
                    <a:pt x="28590" y="39321"/>
                  </a:lnTo>
                  <a:lnTo>
                    <a:pt x="28442" y="39197"/>
                  </a:lnTo>
                  <a:lnTo>
                    <a:pt x="28270" y="39099"/>
                  </a:lnTo>
                  <a:lnTo>
                    <a:pt x="28072" y="39025"/>
                  </a:lnTo>
                  <a:lnTo>
                    <a:pt x="27776" y="38951"/>
                  </a:lnTo>
                  <a:lnTo>
                    <a:pt x="27184" y="38951"/>
                  </a:lnTo>
                  <a:lnTo>
                    <a:pt x="26864" y="39025"/>
                  </a:lnTo>
                  <a:lnTo>
                    <a:pt x="26518" y="39123"/>
                  </a:lnTo>
                  <a:lnTo>
                    <a:pt x="26198" y="39247"/>
                  </a:lnTo>
                  <a:lnTo>
                    <a:pt x="25877" y="39395"/>
                  </a:lnTo>
                  <a:lnTo>
                    <a:pt x="25556" y="39567"/>
                  </a:lnTo>
                  <a:lnTo>
                    <a:pt x="25236" y="39765"/>
                  </a:lnTo>
                  <a:lnTo>
                    <a:pt x="24915" y="39987"/>
                  </a:lnTo>
                  <a:lnTo>
                    <a:pt x="24644" y="40209"/>
                  </a:lnTo>
                  <a:lnTo>
                    <a:pt x="24372" y="40431"/>
                  </a:lnTo>
                  <a:lnTo>
                    <a:pt x="24101" y="40653"/>
                  </a:lnTo>
                  <a:lnTo>
                    <a:pt x="23879" y="40900"/>
                  </a:lnTo>
                  <a:lnTo>
                    <a:pt x="23682" y="41122"/>
                  </a:lnTo>
                  <a:lnTo>
                    <a:pt x="23509" y="41344"/>
                  </a:lnTo>
                  <a:lnTo>
                    <a:pt x="22720" y="42676"/>
                  </a:lnTo>
                  <a:lnTo>
                    <a:pt x="22720" y="42676"/>
                  </a:lnTo>
                  <a:lnTo>
                    <a:pt x="23090" y="41738"/>
                  </a:lnTo>
                  <a:lnTo>
                    <a:pt x="23435" y="40752"/>
                  </a:lnTo>
                  <a:lnTo>
                    <a:pt x="23780" y="39740"/>
                  </a:lnTo>
                  <a:lnTo>
                    <a:pt x="24076" y="38704"/>
                  </a:lnTo>
                  <a:lnTo>
                    <a:pt x="24224" y="38161"/>
                  </a:lnTo>
                  <a:lnTo>
                    <a:pt x="24372" y="37619"/>
                  </a:lnTo>
                  <a:lnTo>
                    <a:pt x="24644" y="36336"/>
                  </a:lnTo>
                  <a:lnTo>
                    <a:pt x="24866" y="35029"/>
                  </a:lnTo>
                  <a:lnTo>
                    <a:pt x="25532" y="35251"/>
                  </a:lnTo>
                  <a:lnTo>
                    <a:pt x="26000" y="35399"/>
                  </a:lnTo>
                  <a:lnTo>
                    <a:pt x="26494" y="35547"/>
                  </a:lnTo>
                  <a:lnTo>
                    <a:pt x="27036" y="35695"/>
                  </a:lnTo>
                  <a:lnTo>
                    <a:pt x="27554" y="35793"/>
                  </a:lnTo>
                  <a:lnTo>
                    <a:pt x="28072" y="35867"/>
                  </a:lnTo>
                  <a:lnTo>
                    <a:pt x="28492" y="35867"/>
                  </a:lnTo>
                  <a:lnTo>
                    <a:pt x="28886" y="35818"/>
                  </a:lnTo>
                  <a:lnTo>
                    <a:pt x="29306" y="35744"/>
                  </a:lnTo>
                  <a:lnTo>
                    <a:pt x="29725" y="35645"/>
                  </a:lnTo>
                  <a:lnTo>
                    <a:pt x="30120" y="35497"/>
                  </a:lnTo>
                  <a:lnTo>
                    <a:pt x="30515" y="35300"/>
                  </a:lnTo>
                  <a:lnTo>
                    <a:pt x="30860" y="35078"/>
                  </a:lnTo>
                  <a:lnTo>
                    <a:pt x="31033" y="34955"/>
                  </a:lnTo>
                  <a:lnTo>
                    <a:pt x="31181" y="34807"/>
                  </a:lnTo>
                  <a:lnTo>
                    <a:pt x="31329" y="34659"/>
                  </a:lnTo>
                  <a:lnTo>
                    <a:pt x="31427" y="34486"/>
                  </a:lnTo>
                  <a:lnTo>
                    <a:pt x="31526" y="34313"/>
                  </a:lnTo>
                  <a:lnTo>
                    <a:pt x="31625" y="34141"/>
                  </a:lnTo>
                  <a:lnTo>
                    <a:pt x="31674" y="33943"/>
                  </a:lnTo>
                  <a:lnTo>
                    <a:pt x="31723" y="33746"/>
                  </a:lnTo>
                  <a:lnTo>
                    <a:pt x="31748" y="33573"/>
                  </a:lnTo>
                  <a:lnTo>
                    <a:pt x="31773" y="33376"/>
                  </a:lnTo>
                  <a:lnTo>
                    <a:pt x="31748" y="33179"/>
                  </a:lnTo>
                  <a:lnTo>
                    <a:pt x="31723" y="33006"/>
                  </a:lnTo>
                  <a:lnTo>
                    <a:pt x="31674" y="32809"/>
                  </a:lnTo>
                  <a:lnTo>
                    <a:pt x="31600" y="32636"/>
                  </a:lnTo>
                  <a:lnTo>
                    <a:pt x="31526" y="32463"/>
                  </a:lnTo>
                  <a:lnTo>
                    <a:pt x="31427" y="32315"/>
                  </a:lnTo>
                  <a:lnTo>
                    <a:pt x="31304" y="32167"/>
                  </a:lnTo>
                  <a:lnTo>
                    <a:pt x="31156" y="32019"/>
                  </a:lnTo>
                  <a:lnTo>
                    <a:pt x="30983" y="31921"/>
                  </a:lnTo>
                  <a:lnTo>
                    <a:pt x="30811" y="31797"/>
                  </a:lnTo>
                  <a:lnTo>
                    <a:pt x="30539" y="31699"/>
                  </a:lnTo>
                  <a:lnTo>
                    <a:pt x="30243" y="31625"/>
                  </a:lnTo>
                  <a:lnTo>
                    <a:pt x="29947" y="31600"/>
                  </a:lnTo>
                  <a:lnTo>
                    <a:pt x="29602" y="31625"/>
                  </a:lnTo>
                  <a:lnTo>
                    <a:pt x="29281" y="31649"/>
                  </a:lnTo>
                  <a:lnTo>
                    <a:pt x="28936" y="31723"/>
                  </a:lnTo>
                  <a:lnTo>
                    <a:pt x="28590" y="31847"/>
                  </a:lnTo>
                  <a:lnTo>
                    <a:pt x="28245" y="31970"/>
                  </a:lnTo>
                  <a:lnTo>
                    <a:pt x="27900" y="32118"/>
                  </a:lnTo>
                  <a:lnTo>
                    <a:pt x="27554" y="32266"/>
                  </a:lnTo>
                  <a:lnTo>
                    <a:pt x="27234" y="32439"/>
                  </a:lnTo>
                  <a:lnTo>
                    <a:pt x="26938" y="32636"/>
                  </a:lnTo>
                  <a:lnTo>
                    <a:pt x="26642" y="32809"/>
                  </a:lnTo>
                  <a:lnTo>
                    <a:pt x="26395" y="33006"/>
                  </a:lnTo>
                  <a:lnTo>
                    <a:pt x="26148" y="33203"/>
                  </a:lnTo>
                  <a:lnTo>
                    <a:pt x="25951" y="33401"/>
                  </a:lnTo>
                  <a:lnTo>
                    <a:pt x="25532" y="33894"/>
                  </a:lnTo>
                  <a:lnTo>
                    <a:pt x="24915" y="34683"/>
                  </a:lnTo>
                  <a:lnTo>
                    <a:pt x="25038" y="33894"/>
                  </a:lnTo>
                  <a:lnTo>
                    <a:pt x="25162" y="33080"/>
                  </a:lnTo>
                  <a:lnTo>
                    <a:pt x="25408" y="30761"/>
                  </a:lnTo>
                  <a:lnTo>
                    <a:pt x="25655" y="28393"/>
                  </a:lnTo>
                  <a:lnTo>
                    <a:pt x="25803" y="26962"/>
                  </a:lnTo>
                  <a:lnTo>
                    <a:pt x="26296" y="27135"/>
                  </a:lnTo>
                  <a:lnTo>
                    <a:pt x="26765" y="27283"/>
                  </a:lnTo>
                  <a:lnTo>
                    <a:pt x="27308" y="27456"/>
                  </a:lnTo>
                  <a:lnTo>
                    <a:pt x="27900" y="27604"/>
                  </a:lnTo>
                  <a:lnTo>
                    <a:pt x="28492" y="27752"/>
                  </a:lnTo>
                  <a:lnTo>
                    <a:pt x="29059" y="27826"/>
                  </a:lnTo>
                  <a:lnTo>
                    <a:pt x="29306" y="27850"/>
                  </a:lnTo>
                  <a:lnTo>
                    <a:pt x="29553" y="27826"/>
                  </a:lnTo>
                  <a:lnTo>
                    <a:pt x="29947" y="27801"/>
                  </a:lnTo>
                  <a:lnTo>
                    <a:pt x="30367" y="27727"/>
                  </a:lnTo>
                  <a:lnTo>
                    <a:pt x="30761" y="27604"/>
                  </a:lnTo>
                  <a:lnTo>
                    <a:pt x="31181" y="27456"/>
                  </a:lnTo>
                  <a:lnTo>
                    <a:pt x="31575" y="27283"/>
                  </a:lnTo>
                  <a:lnTo>
                    <a:pt x="31921" y="27061"/>
                  </a:lnTo>
                  <a:lnTo>
                    <a:pt x="32093" y="26913"/>
                  </a:lnTo>
                  <a:lnTo>
                    <a:pt x="32241" y="26790"/>
                  </a:lnTo>
                  <a:lnTo>
                    <a:pt x="32365" y="26617"/>
                  </a:lnTo>
                  <a:lnTo>
                    <a:pt x="32488" y="26469"/>
                  </a:lnTo>
                  <a:lnTo>
                    <a:pt x="32587" y="26296"/>
                  </a:lnTo>
                  <a:lnTo>
                    <a:pt x="32661" y="26099"/>
                  </a:lnTo>
                  <a:lnTo>
                    <a:pt x="32735" y="25926"/>
                  </a:lnTo>
                  <a:lnTo>
                    <a:pt x="32784" y="25729"/>
                  </a:lnTo>
                  <a:lnTo>
                    <a:pt x="32809" y="25532"/>
                  </a:lnTo>
                  <a:lnTo>
                    <a:pt x="32809" y="25359"/>
                  </a:lnTo>
                  <a:lnTo>
                    <a:pt x="32809" y="25162"/>
                  </a:lnTo>
                  <a:lnTo>
                    <a:pt x="32784" y="24964"/>
                  </a:lnTo>
                  <a:lnTo>
                    <a:pt x="32735" y="24792"/>
                  </a:lnTo>
                  <a:lnTo>
                    <a:pt x="32661" y="24619"/>
                  </a:lnTo>
                  <a:lnTo>
                    <a:pt x="32562" y="24446"/>
                  </a:lnTo>
                  <a:lnTo>
                    <a:pt x="32463" y="24298"/>
                  </a:lnTo>
                  <a:lnTo>
                    <a:pt x="32340" y="24150"/>
                  </a:lnTo>
                  <a:lnTo>
                    <a:pt x="32217" y="24002"/>
                  </a:lnTo>
                  <a:lnTo>
                    <a:pt x="32044" y="23879"/>
                  </a:lnTo>
                  <a:lnTo>
                    <a:pt x="31871" y="23780"/>
                  </a:lnTo>
                  <a:lnTo>
                    <a:pt x="31600" y="23657"/>
                  </a:lnTo>
                  <a:lnTo>
                    <a:pt x="31304" y="23608"/>
                  </a:lnTo>
                  <a:lnTo>
                    <a:pt x="30983" y="23583"/>
                  </a:lnTo>
                  <a:lnTo>
                    <a:pt x="30663" y="23583"/>
                  </a:lnTo>
                  <a:lnTo>
                    <a:pt x="30317" y="23632"/>
                  </a:lnTo>
                  <a:lnTo>
                    <a:pt x="29972" y="23706"/>
                  </a:lnTo>
                  <a:lnTo>
                    <a:pt x="29627" y="23805"/>
                  </a:lnTo>
                  <a:lnTo>
                    <a:pt x="29281" y="23928"/>
                  </a:lnTo>
                  <a:lnTo>
                    <a:pt x="28936" y="24076"/>
                  </a:lnTo>
                  <a:lnTo>
                    <a:pt x="28615" y="24249"/>
                  </a:lnTo>
                  <a:lnTo>
                    <a:pt x="28294" y="24422"/>
                  </a:lnTo>
                  <a:lnTo>
                    <a:pt x="27974" y="24594"/>
                  </a:lnTo>
                  <a:lnTo>
                    <a:pt x="27702" y="24792"/>
                  </a:lnTo>
                  <a:lnTo>
                    <a:pt x="27431" y="24989"/>
                  </a:lnTo>
                  <a:lnTo>
                    <a:pt x="27209" y="25186"/>
                  </a:lnTo>
                  <a:lnTo>
                    <a:pt x="27012" y="25359"/>
                  </a:lnTo>
                  <a:lnTo>
                    <a:pt x="26469" y="26025"/>
                  </a:lnTo>
                  <a:lnTo>
                    <a:pt x="25803" y="26864"/>
                  </a:lnTo>
                  <a:lnTo>
                    <a:pt x="25803" y="26864"/>
                  </a:lnTo>
                  <a:lnTo>
                    <a:pt x="25976" y="25285"/>
                  </a:lnTo>
                  <a:lnTo>
                    <a:pt x="26198" y="23731"/>
                  </a:lnTo>
                  <a:lnTo>
                    <a:pt x="26370" y="22670"/>
                  </a:lnTo>
                  <a:lnTo>
                    <a:pt x="26592" y="21634"/>
                  </a:lnTo>
                  <a:lnTo>
                    <a:pt x="26839" y="20623"/>
                  </a:lnTo>
                  <a:lnTo>
                    <a:pt x="27110" y="19611"/>
                  </a:lnTo>
                  <a:lnTo>
                    <a:pt x="27554" y="19784"/>
                  </a:lnTo>
                  <a:lnTo>
                    <a:pt x="28023" y="19932"/>
                  </a:lnTo>
                  <a:lnTo>
                    <a:pt x="28566" y="20105"/>
                  </a:lnTo>
                  <a:lnTo>
                    <a:pt x="29182" y="20253"/>
                  </a:lnTo>
                  <a:lnTo>
                    <a:pt x="29775" y="20401"/>
                  </a:lnTo>
                  <a:lnTo>
                    <a:pt x="30367" y="20475"/>
                  </a:lnTo>
                  <a:lnTo>
                    <a:pt x="30638" y="20500"/>
                  </a:lnTo>
                  <a:lnTo>
                    <a:pt x="30860" y="20500"/>
                  </a:lnTo>
                  <a:lnTo>
                    <a:pt x="31279" y="20450"/>
                  </a:lnTo>
                  <a:lnTo>
                    <a:pt x="31674" y="20376"/>
                  </a:lnTo>
                  <a:lnTo>
                    <a:pt x="32093" y="20278"/>
                  </a:lnTo>
                  <a:lnTo>
                    <a:pt x="32513" y="20130"/>
                  </a:lnTo>
                  <a:lnTo>
                    <a:pt x="32883" y="19932"/>
                  </a:lnTo>
                  <a:lnTo>
                    <a:pt x="33253" y="19710"/>
                  </a:lnTo>
                  <a:lnTo>
                    <a:pt x="33401" y="19587"/>
                  </a:lnTo>
                  <a:lnTo>
                    <a:pt x="33549" y="19439"/>
                  </a:lnTo>
                  <a:lnTo>
                    <a:pt x="33697" y="19291"/>
                  </a:lnTo>
                  <a:lnTo>
                    <a:pt x="33820" y="19118"/>
                  </a:lnTo>
                  <a:lnTo>
                    <a:pt x="33919" y="18945"/>
                  </a:lnTo>
                  <a:lnTo>
                    <a:pt x="33993" y="18773"/>
                  </a:lnTo>
                  <a:lnTo>
                    <a:pt x="34067" y="18575"/>
                  </a:lnTo>
                  <a:lnTo>
                    <a:pt x="34091" y="18378"/>
                  </a:lnTo>
                  <a:lnTo>
                    <a:pt x="34141" y="18205"/>
                  </a:lnTo>
                  <a:lnTo>
                    <a:pt x="34141" y="18008"/>
                  </a:lnTo>
                  <a:lnTo>
                    <a:pt x="34116" y="17811"/>
                  </a:lnTo>
                  <a:lnTo>
                    <a:pt x="34091" y="17638"/>
                  </a:lnTo>
                  <a:lnTo>
                    <a:pt x="34042" y="17441"/>
                  </a:lnTo>
                  <a:lnTo>
                    <a:pt x="33993" y="17268"/>
                  </a:lnTo>
                  <a:lnTo>
                    <a:pt x="33894" y="17095"/>
                  </a:lnTo>
                  <a:lnTo>
                    <a:pt x="33795" y="16947"/>
                  </a:lnTo>
                  <a:lnTo>
                    <a:pt x="33672" y="16799"/>
                  </a:lnTo>
                  <a:lnTo>
                    <a:pt x="33524" y="16676"/>
                  </a:lnTo>
                  <a:lnTo>
                    <a:pt x="33376" y="16553"/>
                  </a:lnTo>
                  <a:lnTo>
                    <a:pt x="33179" y="16429"/>
                  </a:lnTo>
                  <a:lnTo>
                    <a:pt x="32907" y="16331"/>
                  </a:lnTo>
                  <a:lnTo>
                    <a:pt x="32611" y="16257"/>
                  </a:lnTo>
                  <a:lnTo>
                    <a:pt x="32315" y="16232"/>
                  </a:lnTo>
                  <a:lnTo>
                    <a:pt x="31995" y="16257"/>
                  </a:lnTo>
                  <a:lnTo>
                    <a:pt x="31649" y="16281"/>
                  </a:lnTo>
                  <a:lnTo>
                    <a:pt x="31304" y="16355"/>
                  </a:lnTo>
                  <a:lnTo>
                    <a:pt x="30959" y="16479"/>
                  </a:lnTo>
                  <a:lnTo>
                    <a:pt x="30613" y="16602"/>
                  </a:lnTo>
                  <a:lnTo>
                    <a:pt x="30268" y="16750"/>
                  </a:lnTo>
                  <a:lnTo>
                    <a:pt x="29923" y="16898"/>
                  </a:lnTo>
                  <a:lnTo>
                    <a:pt x="29602" y="17071"/>
                  </a:lnTo>
                  <a:lnTo>
                    <a:pt x="29306" y="17268"/>
                  </a:lnTo>
                  <a:lnTo>
                    <a:pt x="29034" y="17441"/>
                  </a:lnTo>
                  <a:lnTo>
                    <a:pt x="28763" y="17638"/>
                  </a:lnTo>
                  <a:lnTo>
                    <a:pt x="28516" y="17835"/>
                  </a:lnTo>
                  <a:lnTo>
                    <a:pt x="28319" y="18033"/>
                  </a:lnTo>
                  <a:lnTo>
                    <a:pt x="27752" y="18723"/>
                  </a:lnTo>
                  <a:lnTo>
                    <a:pt x="27110" y="19562"/>
                  </a:lnTo>
                  <a:lnTo>
                    <a:pt x="27184" y="19315"/>
                  </a:lnTo>
                  <a:lnTo>
                    <a:pt x="27357" y="18797"/>
                  </a:lnTo>
                  <a:lnTo>
                    <a:pt x="27530" y="18279"/>
                  </a:lnTo>
                  <a:lnTo>
                    <a:pt x="27924" y="17293"/>
                  </a:lnTo>
                  <a:lnTo>
                    <a:pt x="28368" y="16331"/>
                  </a:lnTo>
                  <a:lnTo>
                    <a:pt x="28812" y="15418"/>
                  </a:lnTo>
                  <a:lnTo>
                    <a:pt x="29084" y="14900"/>
                  </a:lnTo>
                  <a:lnTo>
                    <a:pt x="29355" y="14407"/>
                  </a:lnTo>
                  <a:lnTo>
                    <a:pt x="29923" y="13445"/>
                  </a:lnTo>
                  <a:lnTo>
                    <a:pt x="30515" y="13741"/>
                  </a:lnTo>
                  <a:lnTo>
                    <a:pt x="30959" y="13938"/>
                  </a:lnTo>
                  <a:lnTo>
                    <a:pt x="31477" y="14160"/>
                  </a:lnTo>
                  <a:lnTo>
                    <a:pt x="31995" y="14357"/>
                  </a:lnTo>
                  <a:lnTo>
                    <a:pt x="32537" y="14530"/>
                  </a:lnTo>
                  <a:lnTo>
                    <a:pt x="33055" y="14653"/>
                  </a:lnTo>
                  <a:lnTo>
                    <a:pt x="33277" y="14678"/>
                  </a:lnTo>
                  <a:lnTo>
                    <a:pt x="33499" y="14703"/>
                  </a:lnTo>
                  <a:lnTo>
                    <a:pt x="33894" y="14703"/>
                  </a:lnTo>
                  <a:lnTo>
                    <a:pt x="34313" y="14678"/>
                  </a:lnTo>
                  <a:lnTo>
                    <a:pt x="34733" y="14629"/>
                  </a:lnTo>
                  <a:lnTo>
                    <a:pt x="35152" y="14530"/>
                  </a:lnTo>
                  <a:lnTo>
                    <a:pt x="35571" y="14382"/>
                  </a:lnTo>
                  <a:lnTo>
                    <a:pt x="35941" y="14185"/>
                  </a:lnTo>
                  <a:lnTo>
                    <a:pt x="36114" y="14086"/>
                  </a:lnTo>
                  <a:lnTo>
                    <a:pt x="36287" y="13963"/>
                  </a:lnTo>
                  <a:lnTo>
                    <a:pt x="36435" y="13815"/>
                  </a:lnTo>
                  <a:lnTo>
                    <a:pt x="36583" y="13667"/>
                  </a:lnTo>
                  <a:lnTo>
                    <a:pt x="36681" y="13494"/>
                  </a:lnTo>
                  <a:lnTo>
                    <a:pt x="36805" y="13321"/>
                  </a:lnTo>
                  <a:lnTo>
                    <a:pt x="36879" y="13149"/>
                  </a:lnTo>
                  <a:lnTo>
                    <a:pt x="36953" y="12976"/>
                  </a:lnTo>
                  <a:lnTo>
                    <a:pt x="36977" y="12779"/>
                  </a:lnTo>
                  <a:lnTo>
                    <a:pt x="37027" y="12606"/>
                  </a:lnTo>
                  <a:lnTo>
                    <a:pt x="37027" y="12409"/>
                  </a:lnTo>
                  <a:lnTo>
                    <a:pt x="37027" y="12211"/>
                  </a:lnTo>
                  <a:lnTo>
                    <a:pt x="37002" y="12039"/>
                  </a:lnTo>
                  <a:lnTo>
                    <a:pt x="36953" y="11841"/>
                  </a:lnTo>
                  <a:lnTo>
                    <a:pt x="36879" y="11669"/>
                  </a:lnTo>
                  <a:lnTo>
                    <a:pt x="36780" y="11496"/>
                  </a:lnTo>
                  <a:lnTo>
                    <a:pt x="36681" y="11348"/>
                  </a:lnTo>
                  <a:lnTo>
                    <a:pt x="36558" y="11200"/>
                  </a:lnTo>
                  <a:lnTo>
                    <a:pt x="36410" y="11052"/>
                  </a:lnTo>
                  <a:lnTo>
                    <a:pt x="36237" y="10929"/>
                  </a:lnTo>
                  <a:lnTo>
                    <a:pt x="35991" y="10781"/>
                  </a:lnTo>
                  <a:lnTo>
                    <a:pt x="35695" y="10682"/>
                  </a:lnTo>
                  <a:lnTo>
                    <a:pt x="35399" y="10633"/>
                  </a:lnTo>
                  <a:lnTo>
                    <a:pt x="35078" y="10608"/>
                  </a:lnTo>
                  <a:lnTo>
                    <a:pt x="34733" y="10608"/>
                  </a:lnTo>
                  <a:lnTo>
                    <a:pt x="34387" y="10657"/>
                  </a:lnTo>
                  <a:lnTo>
                    <a:pt x="34017" y="10707"/>
                  </a:lnTo>
                  <a:lnTo>
                    <a:pt x="33672" y="10805"/>
                  </a:lnTo>
                  <a:lnTo>
                    <a:pt x="33302" y="10904"/>
                  </a:lnTo>
                  <a:lnTo>
                    <a:pt x="32957" y="11027"/>
                  </a:lnTo>
                  <a:lnTo>
                    <a:pt x="32611" y="11175"/>
                  </a:lnTo>
                  <a:lnTo>
                    <a:pt x="32291" y="11323"/>
                  </a:lnTo>
                  <a:lnTo>
                    <a:pt x="31995" y="11471"/>
                  </a:lnTo>
                  <a:lnTo>
                    <a:pt x="31723" y="11644"/>
                  </a:lnTo>
                  <a:lnTo>
                    <a:pt x="31452" y="11817"/>
                  </a:lnTo>
                  <a:lnTo>
                    <a:pt x="31230" y="11965"/>
                  </a:lnTo>
                  <a:lnTo>
                    <a:pt x="30243" y="12976"/>
                  </a:lnTo>
                  <a:lnTo>
                    <a:pt x="30761" y="12137"/>
                  </a:lnTo>
                  <a:lnTo>
                    <a:pt x="31255" y="11422"/>
                  </a:lnTo>
                  <a:lnTo>
                    <a:pt x="31748" y="10756"/>
                  </a:lnTo>
                  <a:lnTo>
                    <a:pt x="32661" y="9547"/>
                  </a:lnTo>
                  <a:lnTo>
                    <a:pt x="33623" y="8388"/>
                  </a:lnTo>
                  <a:lnTo>
                    <a:pt x="34289" y="8363"/>
                  </a:lnTo>
                  <a:lnTo>
                    <a:pt x="34782" y="8338"/>
                  </a:lnTo>
                  <a:lnTo>
                    <a:pt x="35325" y="8289"/>
                  </a:lnTo>
                  <a:lnTo>
                    <a:pt x="35892" y="8215"/>
                  </a:lnTo>
                  <a:lnTo>
                    <a:pt x="36435" y="8116"/>
                  </a:lnTo>
                  <a:lnTo>
                    <a:pt x="36928" y="7993"/>
                  </a:lnTo>
                  <a:lnTo>
                    <a:pt x="37150" y="7944"/>
                  </a:lnTo>
                  <a:lnTo>
                    <a:pt x="37347" y="7845"/>
                  </a:lnTo>
                  <a:lnTo>
                    <a:pt x="37693" y="7672"/>
                  </a:lnTo>
                  <a:lnTo>
                    <a:pt x="38063" y="7450"/>
                  </a:lnTo>
                  <a:lnTo>
                    <a:pt x="38408" y="7204"/>
                  </a:lnTo>
                  <a:lnTo>
                    <a:pt x="38729" y="6908"/>
                  </a:lnTo>
                  <a:lnTo>
                    <a:pt x="39025" y="6612"/>
                  </a:lnTo>
                  <a:lnTo>
                    <a:pt x="39271" y="6266"/>
                  </a:lnTo>
                  <a:lnTo>
                    <a:pt x="39370" y="6094"/>
                  </a:lnTo>
                  <a:lnTo>
                    <a:pt x="39469" y="5896"/>
                  </a:lnTo>
                  <a:lnTo>
                    <a:pt x="39543" y="5699"/>
                  </a:lnTo>
                  <a:lnTo>
                    <a:pt x="39592" y="5502"/>
                  </a:lnTo>
                  <a:lnTo>
                    <a:pt x="39617" y="5304"/>
                  </a:lnTo>
                  <a:lnTo>
                    <a:pt x="39641" y="5107"/>
                  </a:lnTo>
                  <a:lnTo>
                    <a:pt x="39617" y="4910"/>
                  </a:lnTo>
                  <a:lnTo>
                    <a:pt x="39592" y="4712"/>
                  </a:lnTo>
                  <a:lnTo>
                    <a:pt x="39567" y="4540"/>
                  </a:lnTo>
                  <a:lnTo>
                    <a:pt x="39493" y="4342"/>
                  </a:lnTo>
                  <a:lnTo>
                    <a:pt x="39419" y="4170"/>
                  </a:lnTo>
                  <a:lnTo>
                    <a:pt x="39321" y="4022"/>
                  </a:lnTo>
                  <a:lnTo>
                    <a:pt x="39222" y="3874"/>
                  </a:lnTo>
                  <a:lnTo>
                    <a:pt x="39074" y="3726"/>
                  </a:lnTo>
                  <a:lnTo>
                    <a:pt x="38951" y="3602"/>
                  </a:lnTo>
                  <a:lnTo>
                    <a:pt x="38803" y="3479"/>
                  </a:lnTo>
                  <a:lnTo>
                    <a:pt x="38630" y="3380"/>
                  </a:lnTo>
                  <a:lnTo>
                    <a:pt x="38433" y="3306"/>
                  </a:lnTo>
                  <a:lnTo>
                    <a:pt x="38260" y="3257"/>
                  </a:lnTo>
                  <a:lnTo>
                    <a:pt x="38038" y="3232"/>
                  </a:lnTo>
                  <a:lnTo>
                    <a:pt x="37742" y="3232"/>
                  </a:lnTo>
                  <a:lnTo>
                    <a:pt x="37446" y="3257"/>
                  </a:lnTo>
                  <a:lnTo>
                    <a:pt x="37150" y="3356"/>
                  </a:lnTo>
                  <a:lnTo>
                    <a:pt x="36854" y="3479"/>
                  </a:lnTo>
                  <a:lnTo>
                    <a:pt x="36558" y="3652"/>
                  </a:lnTo>
                  <a:lnTo>
                    <a:pt x="36262" y="3849"/>
                  </a:lnTo>
                  <a:lnTo>
                    <a:pt x="35966" y="4071"/>
                  </a:lnTo>
                  <a:lnTo>
                    <a:pt x="35695" y="4293"/>
                  </a:lnTo>
                  <a:lnTo>
                    <a:pt x="35423" y="4564"/>
                  </a:lnTo>
                  <a:lnTo>
                    <a:pt x="35177" y="4836"/>
                  </a:lnTo>
                  <a:lnTo>
                    <a:pt x="34930" y="5107"/>
                  </a:lnTo>
                  <a:lnTo>
                    <a:pt x="34733" y="5403"/>
                  </a:lnTo>
                  <a:lnTo>
                    <a:pt x="34535" y="5674"/>
                  </a:lnTo>
                  <a:lnTo>
                    <a:pt x="34338" y="5946"/>
                  </a:lnTo>
                  <a:lnTo>
                    <a:pt x="34190" y="6217"/>
                  </a:lnTo>
                  <a:lnTo>
                    <a:pt x="34091" y="6464"/>
                  </a:lnTo>
                  <a:lnTo>
                    <a:pt x="33746" y="7475"/>
                  </a:lnTo>
                  <a:lnTo>
                    <a:pt x="33573" y="8092"/>
                  </a:lnTo>
                  <a:lnTo>
                    <a:pt x="33499" y="8388"/>
                  </a:lnTo>
                  <a:lnTo>
                    <a:pt x="33524" y="8388"/>
                  </a:lnTo>
                  <a:lnTo>
                    <a:pt x="32587" y="9473"/>
                  </a:lnTo>
                  <a:lnTo>
                    <a:pt x="31625" y="10682"/>
                  </a:lnTo>
                  <a:lnTo>
                    <a:pt x="31131" y="11348"/>
                  </a:lnTo>
                  <a:lnTo>
                    <a:pt x="30613" y="12039"/>
                  </a:lnTo>
                  <a:lnTo>
                    <a:pt x="30120" y="12803"/>
                  </a:lnTo>
                  <a:lnTo>
                    <a:pt x="29602" y="13593"/>
                  </a:lnTo>
                  <a:lnTo>
                    <a:pt x="29084" y="14407"/>
                  </a:lnTo>
                  <a:lnTo>
                    <a:pt x="28590" y="15295"/>
                  </a:lnTo>
                  <a:lnTo>
                    <a:pt x="28097" y="16207"/>
                  </a:lnTo>
                  <a:lnTo>
                    <a:pt x="27653" y="17169"/>
                  </a:lnTo>
                  <a:lnTo>
                    <a:pt x="27234" y="18156"/>
                  </a:lnTo>
                  <a:lnTo>
                    <a:pt x="27036" y="18674"/>
                  </a:lnTo>
                  <a:lnTo>
                    <a:pt x="26839" y="19217"/>
                  </a:lnTo>
                  <a:lnTo>
                    <a:pt x="26839" y="18205"/>
                  </a:lnTo>
                  <a:lnTo>
                    <a:pt x="26814" y="17416"/>
                  </a:lnTo>
                  <a:lnTo>
                    <a:pt x="26765" y="17145"/>
                  </a:lnTo>
                  <a:lnTo>
                    <a:pt x="26691" y="16849"/>
                  </a:lnTo>
                  <a:lnTo>
                    <a:pt x="26617" y="16553"/>
                  </a:lnTo>
                  <a:lnTo>
                    <a:pt x="26494" y="16207"/>
                  </a:lnTo>
                  <a:lnTo>
                    <a:pt x="26370" y="15887"/>
                  </a:lnTo>
                  <a:lnTo>
                    <a:pt x="26222" y="15541"/>
                  </a:lnTo>
                  <a:lnTo>
                    <a:pt x="26050" y="15221"/>
                  </a:lnTo>
                  <a:lnTo>
                    <a:pt x="25877" y="14900"/>
                  </a:lnTo>
                  <a:lnTo>
                    <a:pt x="25680" y="14579"/>
                  </a:lnTo>
                  <a:lnTo>
                    <a:pt x="25482" y="14283"/>
                  </a:lnTo>
                  <a:lnTo>
                    <a:pt x="25236" y="14012"/>
                  </a:lnTo>
                  <a:lnTo>
                    <a:pt x="25014" y="13765"/>
                  </a:lnTo>
                  <a:lnTo>
                    <a:pt x="24742" y="13568"/>
                  </a:lnTo>
                  <a:lnTo>
                    <a:pt x="24496" y="13395"/>
                  </a:lnTo>
                  <a:lnTo>
                    <a:pt x="24224" y="13272"/>
                  </a:lnTo>
                  <a:lnTo>
                    <a:pt x="23928" y="13198"/>
                  </a:lnTo>
                  <a:lnTo>
                    <a:pt x="23731" y="13173"/>
                  </a:lnTo>
                  <a:lnTo>
                    <a:pt x="23534" y="13149"/>
                  </a:lnTo>
                  <a:lnTo>
                    <a:pt x="23336" y="13173"/>
                  </a:lnTo>
                  <a:lnTo>
                    <a:pt x="23139" y="13223"/>
                  </a:lnTo>
                  <a:lnTo>
                    <a:pt x="22966" y="13272"/>
                  </a:lnTo>
                  <a:lnTo>
                    <a:pt x="22794" y="13371"/>
                  </a:lnTo>
                  <a:lnTo>
                    <a:pt x="22646" y="13469"/>
                  </a:lnTo>
                  <a:lnTo>
                    <a:pt x="22473" y="13568"/>
                  </a:lnTo>
                  <a:lnTo>
                    <a:pt x="22350" y="13716"/>
                  </a:lnTo>
                  <a:lnTo>
                    <a:pt x="22226" y="13839"/>
                  </a:lnTo>
                  <a:lnTo>
                    <a:pt x="22103" y="14012"/>
                  </a:lnTo>
                  <a:lnTo>
                    <a:pt x="22004" y="14185"/>
                  </a:lnTo>
                  <a:lnTo>
                    <a:pt x="21930" y="14357"/>
                  </a:lnTo>
                  <a:lnTo>
                    <a:pt x="21881" y="14530"/>
                  </a:lnTo>
                  <a:lnTo>
                    <a:pt x="21832" y="14727"/>
                  </a:lnTo>
                  <a:lnTo>
                    <a:pt x="21807" y="14925"/>
                  </a:lnTo>
                  <a:lnTo>
                    <a:pt x="21782" y="15122"/>
                  </a:lnTo>
                  <a:lnTo>
                    <a:pt x="21807" y="15344"/>
                  </a:lnTo>
                  <a:lnTo>
                    <a:pt x="21832" y="15541"/>
                  </a:lnTo>
                  <a:lnTo>
                    <a:pt x="21881" y="15739"/>
                  </a:lnTo>
                  <a:lnTo>
                    <a:pt x="22029" y="16133"/>
                  </a:lnTo>
                  <a:lnTo>
                    <a:pt x="22226" y="16528"/>
                  </a:lnTo>
                  <a:lnTo>
                    <a:pt x="22448" y="16898"/>
                  </a:lnTo>
                  <a:lnTo>
                    <a:pt x="22720" y="17219"/>
                  </a:lnTo>
                  <a:lnTo>
                    <a:pt x="22991" y="17539"/>
                  </a:lnTo>
                  <a:lnTo>
                    <a:pt x="23287" y="17811"/>
                  </a:lnTo>
                  <a:lnTo>
                    <a:pt x="23460" y="17959"/>
                  </a:lnTo>
                  <a:lnTo>
                    <a:pt x="23682" y="18107"/>
                  </a:lnTo>
                  <a:lnTo>
                    <a:pt x="24175" y="18403"/>
                  </a:lnTo>
                  <a:lnTo>
                    <a:pt x="24718" y="18649"/>
                  </a:lnTo>
                  <a:lnTo>
                    <a:pt x="25285" y="18896"/>
                  </a:lnTo>
                  <a:lnTo>
                    <a:pt x="25828" y="19093"/>
                  </a:lnTo>
                  <a:lnTo>
                    <a:pt x="26272" y="19266"/>
                  </a:lnTo>
                  <a:lnTo>
                    <a:pt x="26790" y="19414"/>
                  </a:lnTo>
                  <a:lnTo>
                    <a:pt x="26469" y="20450"/>
                  </a:lnTo>
                  <a:lnTo>
                    <a:pt x="26198" y="21511"/>
                  </a:lnTo>
                  <a:lnTo>
                    <a:pt x="25976" y="22572"/>
                  </a:lnTo>
                  <a:lnTo>
                    <a:pt x="25754" y="23657"/>
                  </a:lnTo>
                  <a:lnTo>
                    <a:pt x="25556" y="24915"/>
                  </a:lnTo>
                  <a:lnTo>
                    <a:pt x="25384" y="26198"/>
                  </a:lnTo>
                  <a:lnTo>
                    <a:pt x="25359" y="25384"/>
                  </a:lnTo>
                  <a:lnTo>
                    <a:pt x="25310" y="25112"/>
                  </a:lnTo>
                  <a:lnTo>
                    <a:pt x="25236" y="24816"/>
                  </a:lnTo>
                  <a:lnTo>
                    <a:pt x="25162" y="24520"/>
                  </a:lnTo>
                  <a:lnTo>
                    <a:pt x="25038" y="24200"/>
                  </a:lnTo>
                  <a:lnTo>
                    <a:pt x="24915" y="23854"/>
                  </a:lnTo>
                  <a:lnTo>
                    <a:pt x="24767" y="23534"/>
                  </a:lnTo>
                  <a:lnTo>
                    <a:pt x="24594" y="23188"/>
                  </a:lnTo>
                  <a:lnTo>
                    <a:pt x="24422" y="22868"/>
                  </a:lnTo>
                  <a:lnTo>
                    <a:pt x="24224" y="22547"/>
                  </a:lnTo>
                  <a:lnTo>
                    <a:pt x="24002" y="22251"/>
                  </a:lnTo>
                  <a:lnTo>
                    <a:pt x="23780" y="21980"/>
                  </a:lnTo>
                  <a:lnTo>
                    <a:pt x="23558" y="21758"/>
                  </a:lnTo>
                  <a:lnTo>
                    <a:pt x="23287" y="21536"/>
                  </a:lnTo>
                  <a:lnTo>
                    <a:pt x="23040" y="21363"/>
                  </a:lnTo>
                  <a:lnTo>
                    <a:pt x="22769" y="21240"/>
                  </a:lnTo>
                  <a:lnTo>
                    <a:pt x="22473" y="21166"/>
                  </a:lnTo>
                  <a:lnTo>
                    <a:pt x="22276" y="21141"/>
                  </a:lnTo>
                  <a:lnTo>
                    <a:pt x="22078" y="21141"/>
                  </a:lnTo>
                  <a:lnTo>
                    <a:pt x="21881" y="21166"/>
                  </a:lnTo>
                  <a:lnTo>
                    <a:pt x="21684" y="21190"/>
                  </a:lnTo>
                  <a:lnTo>
                    <a:pt x="21511" y="21264"/>
                  </a:lnTo>
                  <a:lnTo>
                    <a:pt x="21338" y="21338"/>
                  </a:lnTo>
                  <a:lnTo>
                    <a:pt x="21190" y="21437"/>
                  </a:lnTo>
                  <a:lnTo>
                    <a:pt x="21018" y="21560"/>
                  </a:lnTo>
                  <a:lnTo>
                    <a:pt x="20894" y="21684"/>
                  </a:lnTo>
                  <a:lnTo>
                    <a:pt x="20771" y="21832"/>
                  </a:lnTo>
                  <a:lnTo>
                    <a:pt x="20648" y="21980"/>
                  </a:lnTo>
                  <a:lnTo>
                    <a:pt x="20549" y="22152"/>
                  </a:lnTo>
                  <a:lnTo>
                    <a:pt x="20475" y="22325"/>
                  </a:lnTo>
                  <a:lnTo>
                    <a:pt x="20426" y="22498"/>
                  </a:lnTo>
                  <a:lnTo>
                    <a:pt x="20376" y="22695"/>
                  </a:lnTo>
                  <a:lnTo>
                    <a:pt x="20352" y="22892"/>
                  </a:lnTo>
                  <a:lnTo>
                    <a:pt x="20327" y="23114"/>
                  </a:lnTo>
                  <a:lnTo>
                    <a:pt x="20352" y="23312"/>
                  </a:lnTo>
                  <a:lnTo>
                    <a:pt x="20376" y="23509"/>
                  </a:lnTo>
                  <a:lnTo>
                    <a:pt x="20426" y="23706"/>
                  </a:lnTo>
                  <a:lnTo>
                    <a:pt x="20574" y="24126"/>
                  </a:lnTo>
                  <a:lnTo>
                    <a:pt x="20771" y="24496"/>
                  </a:lnTo>
                  <a:lnTo>
                    <a:pt x="20993" y="24866"/>
                  </a:lnTo>
                  <a:lnTo>
                    <a:pt x="21264" y="25211"/>
                  </a:lnTo>
                  <a:lnTo>
                    <a:pt x="21536" y="25507"/>
                  </a:lnTo>
                  <a:lnTo>
                    <a:pt x="21832" y="25803"/>
                  </a:lnTo>
                  <a:lnTo>
                    <a:pt x="21980" y="25926"/>
                  </a:lnTo>
                  <a:lnTo>
                    <a:pt x="22177" y="26050"/>
                  </a:lnTo>
                  <a:lnTo>
                    <a:pt x="22621" y="26321"/>
                  </a:lnTo>
                  <a:lnTo>
                    <a:pt x="23114" y="26543"/>
                  </a:lnTo>
                  <a:lnTo>
                    <a:pt x="23608" y="26765"/>
                  </a:lnTo>
                  <a:lnTo>
                    <a:pt x="24126" y="26962"/>
                  </a:lnTo>
                  <a:lnTo>
                    <a:pt x="24570" y="27135"/>
                  </a:lnTo>
                  <a:lnTo>
                    <a:pt x="25236" y="27357"/>
                  </a:lnTo>
                  <a:lnTo>
                    <a:pt x="25112" y="28344"/>
                  </a:lnTo>
                  <a:lnTo>
                    <a:pt x="24816" y="30687"/>
                  </a:lnTo>
                  <a:lnTo>
                    <a:pt x="24520" y="33006"/>
                  </a:lnTo>
                  <a:lnTo>
                    <a:pt x="24372" y="33795"/>
                  </a:lnTo>
                  <a:lnTo>
                    <a:pt x="24249" y="34585"/>
                  </a:lnTo>
                  <a:lnTo>
                    <a:pt x="24224" y="33894"/>
                  </a:lnTo>
                  <a:lnTo>
                    <a:pt x="24175" y="33623"/>
                  </a:lnTo>
                  <a:lnTo>
                    <a:pt x="24101" y="33327"/>
                  </a:lnTo>
                  <a:lnTo>
                    <a:pt x="24027" y="33031"/>
                  </a:lnTo>
                  <a:lnTo>
                    <a:pt x="23904" y="32710"/>
                  </a:lnTo>
                  <a:lnTo>
                    <a:pt x="23780" y="32365"/>
                  </a:lnTo>
                  <a:lnTo>
                    <a:pt x="23632" y="32019"/>
                  </a:lnTo>
                  <a:lnTo>
                    <a:pt x="23484" y="31699"/>
                  </a:lnTo>
                  <a:lnTo>
                    <a:pt x="23287" y="31378"/>
                  </a:lnTo>
                  <a:lnTo>
                    <a:pt x="23090" y="31057"/>
                  </a:lnTo>
                  <a:lnTo>
                    <a:pt x="22892" y="30761"/>
                  </a:lnTo>
                  <a:lnTo>
                    <a:pt x="22670" y="30490"/>
                  </a:lnTo>
                  <a:lnTo>
                    <a:pt x="22424" y="30268"/>
                  </a:lnTo>
                  <a:lnTo>
                    <a:pt x="22177" y="30046"/>
                  </a:lnTo>
                  <a:lnTo>
                    <a:pt x="21906" y="29873"/>
                  </a:lnTo>
                  <a:lnTo>
                    <a:pt x="21634" y="29750"/>
                  </a:lnTo>
                  <a:lnTo>
                    <a:pt x="21338" y="29676"/>
                  </a:lnTo>
                  <a:lnTo>
                    <a:pt x="21141" y="29651"/>
                  </a:lnTo>
                  <a:lnTo>
                    <a:pt x="20746" y="29651"/>
                  </a:lnTo>
                  <a:lnTo>
                    <a:pt x="20549" y="29700"/>
                  </a:lnTo>
                  <a:lnTo>
                    <a:pt x="20376" y="29774"/>
                  </a:lnTo>
                  <a:lnTo>
                    <a:pt x="20204" y="29848"/>
                  </a:lnTo>
                  <a:lnTo>
                    <a:pt x="20056" y="29947"/>
                  </a:lnTo>
                  <a:lnTo>
                    <a:pt x="19908" y="30046"/>
                  </a:lnTo>
                  <a:lnTo>
                    <a:pt x="19760" y="30194"/>
                  </a:lnTo>
                  <a:lnTo>
                    <a:pt x="19636" y="30342"/>
                  </a:lnTo>
                  <a:lnTo>
                    <a:pt x="19538" y="30490"/>
                  </a:lnTo>
                  <a:lnTo>
                    <a:pt x="19439" y="30663"/>
                  </a:lnTo>
                  <a:lnTo>
                    <a:pt x="19340" y="30835"/>
                  </a:lnTo>
                  <a:lnTo>
                    <a:pt x="19291" y="31008"/>
                  </a:lnTo>
                  <a:lnTo>
                    <a:pt x="19242" y="31205"/>
                  </a:lnTo>
                  <a:lnTo>
                    <a:pt x="19217" y="31403"/>
                  </a:lnTo>
                  <a:lnTo>
                    <a:pt x="19217" y="31625"/>
                  </a:lnTo>
                  <a:lnTo>
                    <a:pt x="19217" y="31822"/>
                  </a:lnTo>
                  <a:lnTo>
                    <a:pt x="19242" y="32019"/>
                  </a:lnTo>
                  <a:lnTo>
                    <a:pt x="19291" y="32217"/>
                  </a:lnTo>
                  <a:lnTo>
                    <a:pt x="19439" y="32611"/>
                  </a:lnTo>
                  <a:lnTo>
                    <a:pt x="19636" y="33006"/>
                  </a:lnTo>
                  <a:lnTo>
                    <a:pt x="19858" y="33376"/>
                  </a:lnTo>
                  <a:lnTo>
                    <a:pt x="20130" y="33721"/>
                  </a:lnTo>
                  <a:lnTo>
                    <a:pt x="20401" y="34017"/>
                  </a:lnTo>
                  <a:lnTo>
                    <a:pt x="20697" y="34289"/>
                  </a:lnTo>
                  <a:lnTo>
                    <a:pt x="20845" y="34437"/>
                  </a:lnTo>
                  <a:lnTo>
                    <a:pt x="21042" y="34560"/>
                  </a:lnTo>
                  <a:lnTo>
                    <a:pt x="21437" y="34782"/>
                  </a:lnTo>
                  <a:lnTo>
                    <a:pt x="21906" y="35029"/>
                  </a:lnTo>
                  <a:lnTo>
                    <a:pt x="22399" y="35251"/>
                  </a:lnTo>
                  <a:lnTo>
                    <a:pt x="23312" y="35596"/>
                  </a:lnTo>
                  <a:lnTo>
                    <a:pt x="24002" y="35843"/>
                  </a:lnTo>
                  <a:lnTo>
                    <a:pt x="23830" y="36632"/>
                  </a:lnTo>
                  <a:lnTo>
                    <a:pt x="23632" y="37421"/>
                  </a:lnTo>
                  <a:lnTo>
                    <a:pt x="23509" y="37939"/>
                  </a:lnTo>
                  <a:lnTo>
                    <a:pt x="23336" y="38482"/>
                  </a:lnTo>
                  <a:lnTo>
                    <a:pt x="23016" y="39493"/>
                  </a:lnTo>
                  <a:lnTo>
                    <a:pt x="22646" y="40480"/>
                  </a:lnTo>
                  <a:lnTo>
                    <a:pt x="22300" y="41442"/>
                  </a:lnTo>
                  <a:lnTo>
                    <a:pt x="21782" y="42700"/>
                  </a:lnTo>
                  <a:lnTo>
                    <a:pt x="21930" y="41689"/>
                  </a:lnTo>
                  <a:lnTo>
                    <a:pt x="22029" y="41023"/>
                  </a:lnTo>
                  <a:lnTo>
                    <a:pt x="22004" y="40653"/>
                  </a:lnTo>
                  <a:lnTo>
                    <a:pt x="21980" y="40233"/>
                  </a:lnTo>
                  <a:lnTo>
                    <a:pt x="21906" y="39789"/>
                  </a:lnTo>
                  <a:lnTo>
                    <a:pt x="21807" y="39321"/>
                  </a:lnTo>
                  <a:lnTo>
                    <a:pt x="21659" y="38852"/>
                  </a:lnTo>
                  <a:lnTo>
                    <a:pt x="21486" y="38383"/>
                  </a:lnTo>
                  <a:lnTo>
                    <a:pt x="21289" y="37939"/>
                  </a:lnTo>
                  <a:lnTo>
                    <a:pt x="21067" y="37520"/>
                  </a:lnTo>
                  <a:lnTo>
                    <a:pt x="21067" y="37323"/>
                  </a:lnTo>
                  <a:lnTo>
                    <a:pt x="21042" y="37125"/>
                  </a:lnTo>
                  <a:lnTo>
                    <a:pt x="20993" y="36928"/>
                  </a:lnTo>
                  <a:lnTo>
                    <a:pt x="20944" y="36731"/>
                  </a:lnTo>
                  <a:lnTo>
                    <a:pt x="20845" y="36558"/>
                  </a:lnTo>
                  <a:lnTo>
                    <a:pt x="20771" y="36385"/>
                  </a:lnTo>
                  <a:lnTo>
                    <a:pt x="20648" y="36213"/>
                  </a:lnTo>
                  <a:lnTo>
                    <a:pt x="20524" y="36065"/>
                  </a:lnTo>
                  <a:lnTo>
                    <a:pt x="20401" y="35941"/>
                  </a:lnTo>
                  <a:lnTo>
                    <a:pt x="20253" y="35818"/>
                  </a:lnTo>
                  <a:lnTo>
                    <a:pt x="20080" y="35719"/>
                  </a:lnTo>
                  <a:lnTo>
                    <a:pt x="19932" y="35645"/>
                  </a:lnTo>
                  <a:lnTo>
                    <a:pt x="19760" y="35571"/>
                  </a:lnTo>
                  <a:lnTo>
                    <a:pt x="19562" y="35522"/>
                  </a:lnTo>
                  <a:lnTo>
                    <a:pt x="19365" y="35497"/>
                  </a:lnTo>
                  <a:lnTo>
                    <a:pt x="18970" y="35497"/>
                  </a:lnTo>
                  <a:lnTo>
                    <a:pt x="18773" y="35547"/>
                  </a:lnTo>
                  <a:lnTo>
                    <a:pt x="18501" y="35645"/>
                  </a:lnTo>
                  <a:lnTo>
                    <a:pt x="18230" y="35793"/>
                  </a:lnTo>
                  <a:lnTo>
                    <a:pt x="17983" y="35991"/>
                  </a:lnTo>
                  <a:lnTo>
                    <a:pt x="17761" y="36213"/>
                  </a:lnTo>
                  <a:lnTo>
                    <a:pt x="17539" y="36484"/>
                  </a:lnTo>
                  <a:lnTo>
                    <a:pt x="17317" y="36755"/>
                  </a:lnTo>
                  <a:lnTo>
                    <a:pt x="17145" y="37076"/>
                  </a:lnTo>
                  <a:lnTo>
                    <a:pt x="16972" y="37397"/>
                  </a:lnTo>
                  <a:lnTo>
                    <a:pt x="16824" y="37742"/>
                  </a:lnTo>
                  <a:lnTo>
                    <a:pt x="16676" y="38087"/>
                  </a:lnTo>
                  <a:lnTo>
                    <a:pt x="16553" y="38433"/>
                  </a:lnTo>
                  <a:lnTo>
                    <a:pt x="16454" y="38778"/>
                  </a:lnTo>
                  <a:lnTo>
                    <a:pt x="16380" y="39099"/>
                  </a:lnTo>
                  <a:lnTo>
                    <a:pt x="16306" y="39419"/>
                  </a:lnTo>
                  <a:lnTo>
                    <a:pt x="16257" y="39715"/>
                  </a:lnTo>
                  <a:lnTo>
                    <a:pt x="16232" y="39987"/>
                  </a:lnTo>
                  <a:lnTo>
                    <a:pt x="16331" y="41541"/>
                  </a:lnTo>
                  <a:lnTo>
                    <a:pt x="16331" y="41541"/>
                  </a:lnTo>
                  <a:lnTo>
                    <a:pt x="16109" y="40554"/>
                  </a:lnTo>
                  <a:lnTo>
                    <a:pt x="15862" y="39543"/>
                  </a:lnTo>
                  <a:lnTo>
                    <a:pt x="15566" y="38507"/>
                  </a:lnTo>
                  <a:lnTo>
                    <a:pt x="15270" y="37471"/>
                  </a:lnTo>
                  <a:lnTo>
                    <a:pt x="15097" y="36953"/>
                  </a:lnTo>
                  <a:lnTo>
                    <a:pt x="14900" y="36410"/>
                  </a:lnTo>
                  <a:lnTo>
                    <a:pt x="14431" y="35201"/>
                  </a:lnTo>
                  <a:lnTo>
                    <a:pt x="13889" y="33993"/>
                  </a:lnTo>
                  <a:lnTo>
                    <a:pt x="14579" y="33820"/>
                  </a:lnTo>
                  <a:lnTo>
                    <a:pt x="15048" y="33672"/>
                  </a:lnTo>
                  <a:lnTo>
                    <a:pt x="15541" y="33524"/>
                  </a:lnTo>
                  <a:lnTo>
                    <a:pt x="16059" y="33327"/>
                  </a:lnTo>
                  <a:lnTo>
                    <a:pt x="16577" y="33129"/>
                  </a:lnTo>
                  <a:lnTo>
                    <a:pt x="17021" y="32907"/>
                  </a:lnTo>
                  <a:lnTo>
                    <a:pt x="17219" y="32784"/>
                  </a:lnTo>
                  <a:lnTo>
                    <a:pt x="17367" y="32685"/>
                  </a:lnTo>
                  <a:lnTo>
                    <a:pt x="17687" y="32414"/>
                  </a:lnTo>
                  <a:lnTo>
                    <a:pt x="17983" y="32143"/>
                  </a:lnTo>
                  <a:lnTo>
                    <a:pt x="18279" y="31822"/>
                  </a:lnTo>
                  <a:lnTo>
                    <a:pt x="18551" y="31477"/>
                  </a:lnTo>
                  <a:lnTo>
                    <a:pt x="18748" y="31107"/>
                  </a:lnTo>
                  <a:lnTo>
                    <a:pt x="18921" y="30712"/>
                  </a:lnTo>
                  <a:lnTo>
                    <a:pt x="18995" y="30515"/>
                  </a:lnTo>
                  <a:lnTo>
                    <a:pt x="19044" y="30317"/>
                  </a:lnTo>
                  <a:lnTo>
                    <a:pt x="19069" y="30120"/>
                  </a:lnTo>
                  <a:lnTo>
                    <a:pt x="19069" y="29898"/>
                  </a:lnTo>
                  <a:lnTo>
                    <a:pt x="19069" y="29700"/>
                  </a:lnTo>
                  <a:lnTo>
                    <a:pt x="19044" y="29503"/>
                  </a:lnTo>
                  <a:lnTo>
                    <a:pt x="18995" y="29306"/>
                  </a:lnTo>
                  <a:lnTo>
                    <a:pt x="18921" y="29133"/>
                  </a:lnTo>
                  <a:lnTo>
                    <a:pt x="18822" y="28960"/>
                  </a:lnTo>
                  <a:lnTo>
                    <a:pt x="18724" y="28788"/>
                  </a:lnTo>
                  <a:lnTo>
                    <a:pt x="18625" y="28640"/>
                  </a:lnTo>
                  <a:lnTo>
                    <a:pt x="18501" y="28516"/>
                  </a:lnTo>
                  <a:lnTo>
                    <a:pt x="18353" y="28393"/>
                  </a:lnTo>
                  <a:lnTo>
                    <a:pt x="18205" y="28270"/>
                  </a:lnTo>
                  <a:lnTo>
                    <a:pt x="18033" y="28171"/>
                  </a:lnTo>
                  <a:lnTo>
                    <a:pt x="17860" y="28097"/>
                  </a:lnTo>
                  <a:lnTo>
                    <a:pt x="17687" y="28048"/>
                  </a:lnTo>
                  <a:lnTo>
                    <a:pt x="17490" y="28023"/>
                  </a:lnTo>
                  <a:lnTo>
                    <a:pt x="17293" y="27998"/>
                  </a:lnTo>
                  <a:lnTo>
                    <a:pt x="17071" y="28023"/>
                  </a:lnTo>
                  <a:lnTo>
                    <a:pt x="16799" y="28072"/>
                  </a:lnTo>
                  <a:lnTo>
                    <a:pt x="16503" y="28171"/>
                  </a:lnTo>
                  <a:lnTo>
                    <a:pt x="16232" y="28319"/>
                  </a:lnTo>
                  <a:lnTo>
                    <a:pt x="15961" y="28516"/>
                  </a:lnTo>
                  <a:lnTo>
                    <a:pt x="15714" y="28738"/>
                  </a:lnTo>
                  <a:lnTo>
                    <a:pt x="15467" y="28985"/>
                  </a:lnTo>
                  <a:lnTo>
                    <a:pt x="15221" y="29281"/>
                  </a:lnTo>
                  <a:lnTo>
                    <a:pt x="14999" y="29577"/>
                  </a:lnTo>
                  <a:lnTo>
                    <a:pt x="14801" y="29873"/>
                  </a:lnTo>
                  <a:lnTo>
                    <a:pt x="14629" y="30194"/>
                  </a:lnTo>
                  <a:lnTo>
                    <a:pt x="14456" y="30515"/>
                  </a:lnTo>
                  <a:lnTo>
                    <a:pt x="14283" y="30835"/>
                  </a:lnTo>
                  <a:lnTo>
                    <a:pt x="14160" y="31156"/>
                  </a:lnTo>
                  <a:lnTo>
                    <a:pt x="14061" y="31452"/>
                  </a:lnTo>
                  <a:lnTo>
                    <a:pt x="13963" y="31748"/>
                  </a:lnTo>
                  <a:lnTo>
                    <a:pt x="13889" y="32019"/>
                  </a:lnTo>
                  <a:lnTo>
                    <a:pt x="13839" y="32661"/>
                  </a:lnTo>
                  <a:lnTo>
                    <a:pt x="13741" y="33647"/>
                  </a:lnTo>
                  <a:lnTo>
                    <a:pt x="13420" y="32932"/>
                  </a:lnTo>
                  <a:lnTo>
                    <a:pt x="13075" y="32192"/>
                  </a:lnTo>
                  <a:lnTo>
                    <a:pt x="11989" y="30120"/>
                  </a:lnTo>
                  <a:lnTo>
                    <a:pt x="10879" y="28023"/>
                  </a:lnTo>
                  <a:lnTo>
                    <a:pt x="10213" y="26740"/>
                  </a:lnTo>
                  <a:lnTo>
                    <a:pt x="10731" y="26617"/>
                  </a:lnTo>
                  <a:lnTo>
                    <a:pt x="11200" y="26494"/>
                  </a:lnTo>
                  <a:lnTo>
                    <a:pt x="11743" y="26321"/>
                  </a:lnTo>
                  <a:lnTo>
                    <a:pt x="12335" y="26124"/>
                  </a:lnTo>
                  <a:lnTo>
                    <a:pt x="12902" y="25902"/>
                  </a:lnTo>
                  <a:lnTo>
                    <a:pt x="13420" y="25655"/>
                  </a:lnTo>
                  <a:lnTo>
                    <a:pt x="13642" y="25532"/>
                  </a:lnTo>
                  <a:lnTo>
                    <a:pt x="13839" y="25408"/>
                  </a:lnTo>
                  <a:lnTo>
                    <a:pt x="14135" y="25137"/>
                  </a:lnTo>
                  <a:lnTo>
                    <a:pt x="14431" y="24866"/>
                  </a:lnTo>
                  <a:lnTo>
                    <a:pt x="14727" y="24545"/>
                  </a:lnTo>
                  <a:lnTo>
                    <a:pt x="14999" y="24200"/>
                  </a:lnTo>
                  <a:lnTo>
                    <a:pt x="15196" y="23830"/>
                  </a:lnTo>
                  <a:lnTo>
                    <a:pt x="15369" y="23435"/>
                  </a:lnTo>
                  <a:lnTo>
                    <a:pt x="15443" y="23238"/>
                  </a:lnTo>
                  <a:lnTo>
                    <a:pt x="15492" y="23040"/>
                  </a:lnTo>
                  <a:lnTo>
                    <a:pt x="15517" y="22843"/>
                  </a:lnTo>
                  <a:lnTo>
                    <a:pt x="15517" y="22621"/>
                  </a:lnTo>
                  <a:lnTo>
                    <a:pt x="15517" y="22424"/>
                  </a:lnTo>
                  <a:lnTo>
                    <a:pt x="15492" y="22226"/>
                  </a:lnTo>
                  <a:lnTo>
                    <a:pt x="15443" y="22054"/>
                  </a:lnTo>
                  <a:lnTo>
                    <a:pt x="15369" y="21856"/>
                  </a:lnTo>
                  <a:lnTo>
                    <a:pt x="15270" y="21684"/>
                  </a:lnTo>
                  <a:lnTo>
                    <a:pt x="15171" y="21536"/>
                  </a:lnTo>
                  <a:lnTo>
                    <a:pt x="15073" y="21363"/>
                  </a:lnTo>
                  <a:lnTo>
                    <a:pt x="14949" y="21240"/>
                  </a:lnTo>
                  <a:lnTo>
                    <a:pt x="14801" y="21116"/>
                  </a:lnTo>
                  <a:lnTo>
                    <a:pt x="14653" y="20993"/>
                  </a:lnTo>
                  <a:lnTo>
                    <a:pt x="14481" y="20894"/>
                  </a:lnTo>
                  <a:lnTo>
                    <a:pt x="14308" y="20820"/>
                  </a:lnTo>
                  <a:lnTo>
                    <a:pt x="14135" y="20771"/>
                  </a:lnTo>
                  <a:lnTo>
                    <a:pt x="13938" y="20746"/>
                  </a:lnTo>
                  <a:lnTo>
                    <a:pt x="13741" y="20722"/>
                  </a:lnTo>
                  <a:lnTo>
                    <a:pt x="13519" y="20746"/>
                  </a:lnTo>
                  <a:lnTo>
                    <a:pt x="13247" y="20796"/>
                  </a:lnTo>
                  <a:lnTo>
                    <a:pt x="12951" y="20894"/>
                  </a:lnTo>
                  <a:lnTo>
                    <a:pt x="12680" y="21042"/>
                  </a:lnTo>
                  <a:lnTo>
                    <a:pt x="12409" y="21240"/>
                  </a:lnTo>
                  <a:lnTo>
                    <a:pt x="12162" y="21462"/>
                  </a:lnTo>
                  <a:lnTo>
                    <a:pt x="11915" y="21708"/>
                  </a:lnTo>
                  <a:lnTo>
                    <a:pt x="11669" y="22004"/>
                  </a:lnTo>
                  <a:lnTo>
                    <a:pt x="11447" y="22300"/>
                  </a:lnTo>
                  <a:lnTo>
                    <a:pt x="11249" y="22596"/>
                  </a:lnTo>
                  <a:lnTo>
                    <a:pt x="11077" y="22917"/>
                  </a:lnTo>
                  <a:lnTo>
                    <a:pt x="10904" y="23238"/>
                  </a:lnTo>
                  <a:lnTo>
                    <a:pt x="10731" y="23558"/>
                  </a:lnTo>
                  <a:lnTo>
                    <a:pt x="10608" y="23879"/>
                  </a:lnTo>
                  <a:lnTo>
                    <a:pt x="10509" y="24200"/>
                  </a:lnTo>
                  <a:lnTo>
                    <a:pt x="10411" y="24471"/>
                  </a:lnTo>
                  <a:lnTo>
                    <a:pt x="10337" y="24742"/>
                  </a:lnTo>
                  <a:lnTo>
                    <a:pt x="10263" y="25606"/>
                  </a:lnTo>
                  <a:lnTo>
                    <a:pt x="10189" y="26666"/>
                  </a:lnTo>
                  <a:lnTo>
                    <a:pt x="9449" y="25236"/>
                  </a:lnTo>
                  <a:lnTo>
                    <a:pt x="8783" y="23830"/>
                  </a:lnTo>
                  <a:lnTo>
                    <a:pt x="8339" y="22843"/>
                  </a:lnTo>
                  <a:lnTo>
                    <a:pt x="7944" y="21856"/>
                  </a:lnTo>
                  <a:lnTo>
                    <a:pt x="7574" y="20870"/>
                  </a:lnTo>
                  <a:lnTo>
                    <a:pt x="7253" y="19883"/>
                  </a:lnTo>
                  <a:lnTo>
                    <a:pt x="7722" y="19784"/>
                  </a:lnTo>
                  <a:lnTo>
                    <a:pt x="8191" y="19661"/>
                  </a:lnTo>
                  <a:lnTo>
                    <a:pt x="8758" y="19488"/>
                  </a:lnTo>
                  <a:lnTo>
                    <a:pt x="9350" y="19291"/>
                  </a:lnTo>
                  <a:lnTo>
                    <a:pt x="9917" y="19069"/>
                  </a:lnTo>
                  <a:lnTo>
                    <a:pt x="10460" y="18822"/>
                  </a:lnTo>
                  <a:lnTo>
                    <a:pt x="10682" y="18674"/>
                  </a:lnTo>
                  <a:lnTo>
                    <a:pt x="10879" y="18551"/>
                  </a:lnTo>
                  <a:lnTo>
                    <a:pt x="11200" y="18304"/>
                  </a:lnTo>
                  <a:lnTo>
                    <a:pt x="11496" y="18008"/>
                  </a:lnTo>
                  <a:lnTo>
                    <a:pt x="11792" y="17687"/>
                  </a:lnTo>
                  <a:lnTo>
                    <a:pt x="12039" y="17342"/>
                  </a:lnTo>
                  <a:lnTo>
                    <a:pt x="12261" y="16972"/>
                  </a:lnTo>
                  <a:lnTo>
                    <a:pt x="12433" y="16577"/>
                  </a:lnTo>
                  <a:lnTo>
                    <a:pt x="12483" y="16380"/>
                  </a:lnTo>
                  <a:lnTo>
                    <a:pt x="12532" y="16183"/>
                  </a:lnTo>
                  <a:lnTo>
                    <a:pt x="12557" y="15985"/>
                  </a:lnTo>
                  <a:lnTo>
                    <a:pt x="12581" y="15788"/>
                  </a:lnTo>
                  <a:lnTo>
                    <a:pt x="12557" y="15566"/>
                  </a:lnTo>
                  <a:lnTo>
                    <a:pt x="12532" y="15369"/>
                  </a:lnTo>
                  <a:lnTo>
                    <a:pt x="12483" y="15196"/>
                  </a:lnTo>
                  <a:lnTo>
                    <a:pt x="12409" y="14999"/>
                  </a:lnTo>
                  <a:lnTo>
                    <a:pt x="12335" y="14826"/>
                  </a:lnTo>
                  <a:lnTo>
                    <a:pt x="12236" y="14678"/>
                  </a:lnTo>
                  <a:lnTo>
                    <a:pt x="12113" y="14530"/>
                  </a:lnTo>
                  <a:lnTo>
                    <a:pt x="11989" y="14382"/>
                  </a:lnTo>
                  <a:lnTo>
                    <a:pt x="11866" y="14259"/>
                  </a:lnTo>
                  <a:lnTo>
                    <a:pt x="11693" y="14135"/>
                  </a:lnTo>
                  <a:lnTo>
                    <a:pt x="11545" y="14061"/>
                  </a:lnTo>
                  <a:lnTo>
                    <a:pt x="11373" y="13987"/>
                  </a:lnTo>
                  <a:lnTo>
                    <a:pt x="11175" y="13913"/>
                  </a:lnTo>
                  <a:lnTo>
                    <a:pt x="10978" y="13889"/>
                  </a:lnTo>
                  <a:lnTo>
                    <a:pt x="10781" y="13864"/>
                  </a:lnTo>
                  <a:lnTo>
                    <a:pt x="10583" y="13889"/>
                  </a:lnTo>
                  <a:lnTo>
                    <a:pt x="10287" y="13938"/>
                  </a:lnTo>
                  <a:lnTo>
                    <a:pt x="10016" y="14037"/>
                  </a:lnTo>
                  <a:lnTo>
                    <a:pt x="9745" y="14209"/>
                  </a:lnTo>
                  <a:lnTo>
                    <a:pt x="9473" y="14382"/>
                  </a:lnTo>
                  <a:lnTo>
                    <a:pt x="9202" y="14604"/>
                  </a:lnTo>
                  <a:lnTo>
                    <a:pt x="8955" y="14875"/>
                  </a:lnTo>
                  <a:lnTo>
                    <a:pt x="8733" y="15147"/>
                  </a:lnTo>
                  <a:lnTo>
                    <a:pt x="8511" y="15443"/>
                  </a:lnTo>
                  <a:lnTo>
                    <a:pt x="8314" y="15739"/>
                  </a:lnTo>
                  <a:lnTo>
                    <a:pt x="8117" y="16059"/>
                  </a:lnTo>
                  <a:lnTo>
                    <a:pt x="7944" y="16380"/>
                  </a:lnTo>
                  <a:lnTo>
                    <a:pt x="7796" y="16725"/>
                  </a:lnTo>
                  <a:lnTo>
                    <a:pt x="7672" y="17021"/>
                  </a:lnTo>
                  <a:lnTo>
                    <a:pt x="7549" y="17342"/>
                  </a:lnTo>
                  <a:lnTo>
                    <a:pt x="7475" y="17613"/>
                  </a:lnTo>
                  <a:lnTo>
                    <a:pt x="7401" y="17885"/>
                  </a:lnTo>
                  <a:lnTo>
                    <a:pt x="7302" y="18797"/>
                  </a:lnTo>
                  <a:lnTo>
                    <a:pt x="7228" y="19834"/>
                  </a:lnTo>
                  <a:lnTo>
                    <a:pt x="7154" y="19611"/>
                  </a:lnTo>
                  <a:lnTo>
                    <a:pt x="7006" y="19069"/>
                  </a:lnTo>
                  <a:lnTo>
                    <a:pt x="6883" y="18551"/>
                  </a:lnTo>
                  <a:lnTo>
                    <a:pt x="6661" y="17490"/>
                  </a:lnTo>
                  <a:lnTo>
                    <a:pt x="6488" y="16454"/>
                  </a:lnTo>
                  <a:lnTo>
                    <a:pt x="6365" y="15443"/>
                  </a:lnTo>
                  <a:lnTo>
                    <a:pt x="6316" y="14875"/>
                  </a:lnTo>
                  <a:lnTo>
                    <a:pt x="6266" y="14308"/>
                  </a:lnTo>
                  <a:lnTo>
                    <a:pt x="6217" y="13198"/>
                  </a:lnTo>
                  <a:lnTo>
                    <a:pt x="6858" y="13099"/>
                  </a:lnTo>
                  <a:lnTo>
                    <a:pt x="7352" y="13025"/>
                  </a:lnTo>
                  <a:lnTo>
                    <a:pt x="7870" y="12927"/>
                  </a:lnTo>
                  <a:lnTo>
                    <a:pt x="8437" y="12803"/>
                  </a:lnTo>
                  <a:lnTo>
                    <a:pt x="8980" y="12655"/>
                  </a:lnTo>
                  <a:lnTo>
                    <a:pt x="9473" y="12483"/>
                  </a:lnTo>
                  <a:lnTo>
                    <a:pt x="9695" y="12384"/>
                  </a:lnTo>
                  <a:lnTo>
                    <a:pt x="9868" y="12285"/>
                  </a:lnTo>
                  <a:lnTo>
                    <a:pt x="10213" y="12063"/>
                  </a:lnTo>
                  <a:lnTo>
                    <a:pt x="10559" y="11792"/>
                  </a:lnTo>
                  <a:lnTo>
                    <a:pt x="10879" y="11521"/>
                  </a:lnTo>
                  <a:lnTo>
                    <a:pt x="11175" y="11200"/>
                  </a:lnTo>
                  <a:lnTo>
                    <a:pt x="11422" y="10855"/>
                  </a:lnTo>
                  <a:lnTo>
                    <a:pt x="11644" y="10485"/>
                  </a:lnTo>
                  <a:lnTo>
                    <a:pt x="11718" y="10312"/>
                  </a:lnTo>
                  <a:lnTo>
                    <a:pt x="11792" y="10115"/>
                  </a:lnTo>
                  <a:lnTo>
                    <a:pt x="11841" y="9917"/>
                  </a:lnTo>
                  <a:lnTo>
                    <a:pt x="11866" y="9695"/>
                  </a:lnTo>
                  <a:lnTo>
                    <a:pt x="11891" y="9498"/>
                  </a:lnTo>
                  <a:lnTo>
                    <a:pt x="11866" y="9301"/>
                  </a:lnTo>
                  <a:lnTo>
                    <a:pt x="11841" y="9103"/>
                  </a:lnTo>
                  <a:lnTo>
                    <a:pt x="11792" y="8930"/>
                  </a:lnTo>
                  <a:lnTo>
                    <a:pt x="11743" y="8733"/>
                  </a:lnTo>
                  <a:lnTo>
                    <a:pt x="11644" y="8560"/>
                  </a:lnTo>
                  <a:lnTo>
                    <a:pt x="11545" y="8412"/>
                  </a:lnTo>
                  <a:lnTo>
                    <a:pt x="11447" y="8240"/>
                  </a:lnTo>
                  <a:lnTo>
                    <a:pt x="11323" y="8116"/>
                  </a:lnTo>
                  <a:lnTo>
                    <a:pt x="11175" y="7993"/>
                  </a:lnTo>
                  <a:lnTo>
                    <a:pt x="11027" y="7870"/>
                  </a:lnTo>
                  <a:lnTo>
                    <a:pt x="10855" y="7771"/>
                  </a:lnTo>
                  <a:lnTo>
                    <a:pt x="10682" y="7697"/>
                  </a:lnTo>
                  <a:lnTo>
                    <a:pt x="10485" y="7648"/>
                  </a:lnTo>
                  <a:lnTo>
                    <a:pt x="10287" y="7623"/>
                  </a:lnTo>
                  <a:lnTo>
                    <a:pt x="10090" y="7598"/>
                  </a:lnTo>
                  <a:lnTo>
                    <a:pt x="9794" y="7623"/>
                  </a:lnTo>
                  <a:lnTo>
                    <a:pt x="9498" y="7697"/>
                  </a:lnTo>
                  <a:lnTo>
                    <a:pt x="9227" y="7820"/>
                  </a:lnTo>
                  <a:lnTo>
                    <a:pt x="8931" y="7993"/>
                  </a:lnTo>
                  <a:lnTo>
                    <a:pt x="8659" y="8166"/>
                  </a:lnTo>
                  <a:lnTo>
                    <a:pt x="8388" y="8412"/>
                  </a:lnTo>
                  <a:lnTo>
                    <a:pt x="8117" y="8659"/>
                  </a:lnTo>
                  <a:lnTo>
                    <a:pt x="7870" y="8930"/>
                  </a:lnTo>
                  <a:lnTo>
                    <a:pt x="7623" y="9202"/>
                  </a:lnTo>
                  <a:lnTo>
                    <a:pt x="7401" y="9498"/>
                  </a:lnTo>
                  <a:lnTo>
                    <a:pt x="7204" y="9794"/>
                  </a:lnTo>
                  <a:lnTo>
                    <a:pt x="7006" y="10115"/>
                  </a:lnTo>
                  <a:lnTo>
                    <a:pt x="6858" y="10411"/>
                  </a:lnTo>
                  <a:lnTo>
                    <a:pt x="6710" y="10707"/>
                  </a:lnTo>
                  <a:lnTo>
                    <a:pt x="6587" y="10978"/>
                  </a:lnTo>
                  <a:lnTo>
                    <a:pt x="6488" y="11225"/>
                  </a:lnTo>
                  <a:lnTo>
                    <a:pt x="6192" y="12631"/>
                  </a:lnTo>
                  <a:lnTo>
                    <a:pt x="6192" y="11644"/>
                  </a:lnTo>
                  <a:lnTo>
                    <a:pt x="6192" y="10781"/>
                  </a:lnTo>
                  <a:lnTo>
                    <a:pt x="6242" y="9942"/>
                  </a:lnTo>
                  <a:lnTo>
                    <a:pt x="6340" y="8412"/>
                  </a:lnTo>
                  <a:lnTo>
                    <a:pt x="6488" y="6932"/>
                  </a:lnTo>
                  <a:lnTo>
                    <a:pt x="7056" y="6538"/>
                  </a:lnTo>
                  <a:lnTo>
                    <a:pt x="7426" y="6242"/>
                  </a:lnTo>
                  <a:lnTo>
                    <a:pt x="7870" y="5896"/>
                  </a:lnTo>
                  <a:lnTo>
                    <a:pt x="8289" y="5551"/>
                  </a:lnTo>
                  <a:lnTo>
                    <a:pt x="8684" y="5156"/>
                  </a:lnTo>
                  <a:lnTo>
                    <a:pt x="9054" y="4786"/>
                  </a:lnTo>
                  <a:lnTo>
                    <a:pt x="9177" y="4614"/>
                  </a:lnTo>
                  <a:lnTo>
                    <a:pt x="9301" y="4441"/>
                  </a:lnTo>
                  <a:lnTo>
                    <a:pt x="9498" y="4071"/>
                  </a:lnTo>
                  <a:lnTo>
                    <a:pt x="9695" y="3701"/>
                  </a:lnTo>
                  <a:lnTo>
                    <a:pt x="9843" y="3306"/>
                  </a:lnTo>
                  <a:lnTo>
                    <a:pt x="9942" y="2887"/>
                  </a:lnTo>
                  <a:lnTo>
                    <a:pt x="10016" y="2468"/>
                  </a:lnTo>
                  <a:lnTo>
                    <a:pt x="10041" y="2048"/>
                  </a:lnTo>
                  <a:lnTo>
                    <a:pt x="10041" y="1826"/>
                  </a:lnTo>
                  <a:lnTo>
                    <a:pt x="9991" y="1629"/>
                  </a:lnTo>
                  <a:lnTo>
                    <a:pt x="9942" y="1432"/>
                  </a:lnTo>
                  <a:lnTo>
                    <a:pt x="9893" y="1234"/>
                  </a:lnTo>
                  <a:lnTo>
                    <a:pt x="9794" y="1062"/>
                  </a:lnTo>
                  <a:lnTo>
                    <a:pt x="9695" y="889"/>
                  </a:lnTo>
                  <a:lnTo>
                    <a:pt x="9597" y="716"/>
                  </a:lnTo>
                  <a:lnTo>
                    <a:pt x="9473" y="568"/>
                  </a:lnTo>
                  <a:lnTo>
                    <a:pt x="9325" y="445"/>
                  </a:lnTo>
                  <a:lnTo>
                    <a:pt x="9177" y="322"/>
                  </a:lnTo>
                  <a:lnTo>
                    <a:pt x="9005" y="223"/>
                  </a:lnTo>
                  <a:lnTo>
                    <a:pt x="8832" y="149"/>
                  </a:lnTo>
                  <a:lnTo>
                    <a:pt x="8659" y="75"/>
                  </a:lnTo>
                  <a:lnTo>
                    <a:pt x="8487" y="26"/>
                  </a:lnTo>
                  <a:lnTo>
                    <a:pt x="8289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9"/>
            <p:cNvSpPr/>
            <p:nvPr/>
          </p:nvSpPr>
          <p:spPr>
            <a:xfrm>
              <a:off x="2859475" y="5674700"/>
              <a:ext cx="108550" cy="174550"/>
            </a:xfrm>
            <a:custGeom>
              <a:avLst/>
              <a:gdLst/>
              <a:ahLst/>
              <a:cxnLst/>
              <a:rect l="l" t="t" r="r" b="b"/>
              <a:pathLst>
                <a:path w="4342" h="6982" extrusionOk="0">
                  <a:moveTo>
                    <a:pt x="1875" y="0"/>
                  </a:moveTo>
                  <a:lnTo>
                    <a:pt x="1702" y="25"/>
                  </a:lnTo>
                  <a:lnTo>
                    <a:pt x="1505" y="50"/>
                  </a:lnTo>
                  <a:lnTo>
                    <a:pt x="1332" y="99"/>
                  </a:lnTo>
                  <a:lnTo>
                    <a:pt x="1160" y="173"/>
                  </a:lnTo>
                  <a:lnTo>
                    <a:pt x="987" y="272"/>
                  </a:lnTo>
                  <a:lnTo>
                    <a:pt x="814" y="370"/>
                  </a:lnTo>
                  <a:lnTo>
                    <a:pt x="666" y="494"/>
                  </a:lnTo>
                  <a:lnTo>
                    <a:pt x="543" y="642"/>
                  </a:lnTo>
                  <a:lnTo>
                    <a:pt x="420" y="790"/>
                  </a:lnTo>
                  <a:lnTo>
                    <a:pt x="296" y="938"/>
                  </a:lnTo>
                  <a:lnTo>
                    <a:pt x="222" y="1110"/>
                  </a:lnTo>
                  <a:lnTo>
                    <a:pt x="124" y="1308"/>
                  </a:lnTo>
                  <a:lnTo>
                    <a:pt x="74" y="1505"/>
                  </a:lnTo>
                  <a:lnTo>
                    <a:pt x="25" y="1702"/>
                  </a:lnTo>
                  <a:lnTo>
                    <a:pt x="0" y="1900"/>
                  </a:lnTo>
                  <a:lnTo>
                    <a:pt x="0" y="2122"/>
                  </a:lnTo>
                  <a:lnTo>
                    <a:pt x="25" y="2541"/>
                  </a:lnTo>
                  <a:lnTo>
                    <a:pt x="124" y="2960"/>
                  </a:lnTo>
                  <a:lnTo>
                    <a:pt x="247" y="3355"/>
                  </a:lnTo>
                  <a:lnTo>
                    <a:pt x="395" y="3750"/>
                  </a:lnTo>
                  <a:lnTo>
                    <a:pt x="592" y="4145"/>
                  </a:lnTo>
                  <a:lnTo>
                    <a:pt x="814" y="4490"/>
                  </a:lnTo>
                  <a:lnTo>
                    <a:pt x="938" y="4687"/>
                  </a:lnTo>
                  <a:lnTo>
                    <a:pt x="1110" y="4885"/>
                  </a:lnTo>
                  <a:lnTo>
                    <a:pt x="1554" y="5304"/>
                  </a:lnTo>
                  <a:lnTo>
                    <a:pt x="2048" y="5723"/>
                  </a:lnTo>
                  <a:lnTo>
                    <a:pt x="2541" y="6118"/>
                  </a:lnTo>
                  <a:lnTo>
                    <a:pt x="3010" y="6463"/>
                  </a:lnTo>
                  <a:lnTo>
                    <a:pt x="3405" y="6735"/>
                  </a:lnTo>
                  <a:lnTo>
                    <a:pt x="3799" y="6981"/>
                  </a:lnTo>
                  <a:lnTo>
                    <a:pt x="3873" y="6685"/>
                  </a:lnTo>
                  <a:lnTo>
                    <a:pt x="4046" y="6044"/>
                  </a:lnTo>
                  <a:lnTo>
                    <a:pt x="4293" y="5033"/>
                  </a:lnTo>
                  <a:lnTo>
                    <a:pt x="4342" y="4761"/>
                  </a:lnTo>
                  <a:lnTo>
                    <a:pt x="4342" y="4441"/>
                  </a:lnTo>
                  <a:lnTo>
                    <a:pt x="4342" y="4120"/>
                  </a:lnTo>
                  <a:lnTo>
                    <a:pt x="4317" y="3775"/>
                  </a:lnTo>
                  <a:lnTo>
                    <a:pt x="4293" y="3429"/>
                  </a:lnTo>
                  <a:lnTo>
                    <a:pt x="4243" y="3059"/>
                  </a:lnTo>
                  <a:lnTo>
                    <a:pt x="4169" y="2714"/>
                  </a:lnTo>
                  <a:lnTo>
                    <a:pt x="4071" y="2344"/>
                  </a:lnTo>
                  <a:lnTo>
                    <a:pt x="3972" y="1998"/>
                  </a:lnTo>
                  <a:lnTo>
                    <a:pt x="3849" y="1653"/>
                  </a:lnTo>
                  <a:lnTo>
                    <a:pt x="3701" y="1332"/>
                  </a:lnTo>
                  <a:lnTo>
                    <a:pt x="3528" y="1036"/>
                  </a:lnTo>
                  <a:lnTo>
                    <a:pt x="3331" y="765"/>
                  </a:lnTo>
                  <a:lnTo>
                    <a:pt x="3133" y="543"/>
                  </a:lnTo>
                  <a:lnTo>
                    <a:pt x="2911" y="346"/>
                  </a:lnTo>
                  <a:lnTo>
                    <a:pt x="2640" y="198"/>
                  </a:lnTo>
                  <a:lnTo>
                    <a:pt x="2467" y="99"/>
                  </a:lnTo>
                  <a:lnTo>
                    <a:pt x="2270" y="50"/>
                  </a:lnTo>
                  <a:lnTo>
                    <a:pt x="2072" y="25"/>
                  </a:lnTo>
                  <a:lnTo>
                    <a:pt x="187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7" name="Google Shape;1777;p59"/>
          <p:cNvSpPr/>
          <p:nvPr/>
        </p:nvSpPr>
        <p:spPr>
          <a:xfrm>
            <a:off x="8081039" y="996688"/>
            <a:ext cx="699466" cy="207766"/>
          </a:xfrm>
          <a:custGeom>
            <a:avLst/>
            <a:gdLst/>
            <a:ahLst/>
            <a:cxnLst/>
            <a:rect l="l" t="t" r="r" b="b"/>
            <a:pathLst>
              <a:path w="36999" h="10990" extrusionOk="0">
                <a:moveTo>
                  <a:pt x="24796" y="0"/>
                </a:moveTo>
                <a:lnTo>
                  <a:pt x="24427" y="22"/>
                </a:lnTo>
                <a:lnTo>
                  <a:pt x="24081" y="65"/>
                </a:lnTo>
                <a:lnTo>
                  <a:pt x="23755" y="130"/>
                </a:lnTo>
                <a:lnTo>
                  <a:pt x="23430" y="195"/>
                </a:lnTo>
                <a:lnTo>
                  <a:pt x="23149" y="282"/>
                </a:lnTo>
                <a:lnTo>
                  <a:pt x="22867" y="390"/>
                </a:lnTo>
                <a:lnTo>
                  <a:pt x="22628" y="499"/>
                </a:lnTo>
                <a:lnTo>
                  <a:pt x="22390" y="629"/>
                </a:lnTo>
                <a:lnTo>
                  <a:pt x="22173" y="759"/>
                </a:lnTo>
                <a:lnTo>
                  <a:pt x="21956" y="889"/>
                </a:lnTo>
                <a:lnTo>
                  <a:pt x="21761" y="1041"/>
                </a:lnTo>
                <a:lnTo>
                  <a:pt x="21588" y="1192"/>
                </a:lnTo>
                <a:lnTo>
                  <a:pt x="21436" y="1344"/>
                </a:lnTo>
                <a:lnTo>
                  <a:pt x="21155" y="1691"/>
                </a:lnTo>
                <a:lnTo>
                  <a:pt x="20894" y="2038"/>
                </a:lnTo>
                <a:lnTo>
                  <a:pt x="20678" y="2385"/>
                </a:lnTo>
                <a:lnTo>
                  <a:pt x="20461" y="2731"/>
                </a:lnTo>
                <a:lnTo>
                  <a:pt x="20114" y="3382"/>
                </a:lnTo>
                <a:lnTo>
                  <a:pt x="19941" y="3685"/>
                </a:lnTo>
                <a:lnTo>
                  <a:pt x="19746" y="3945"/>
                </a:lnTo>
                <a:lnTo>
                  <a:pt x="19529" y="4162"/>
                </a:lnTo>
                <a:lnTo>
                  <a:pt x="19421" y="4270"/>
                </a:lnTo>
                <a:lnTo>
                  <a:pt x="19312" y="4335"/>
                </a:lnTo>
                <a:lnTo>
                  <a:pt x="19182" y="4400"/>
                </a:lnTo>
                <a:lnTo>
                  <a:pt x="19074" y="4465"/>
                </a:lnTo>
                <a:lnTo>
                  <a:pt x="18944" y="4487"/>
                </a:lnTo>
                <a:lnTo>
                  <a:pt x="18684" y="4487"/>
                </a:lnTo>
                <a:lnTo>
                  <a:pt x="18575" y="4465"/>
                </a:lnTo>
                <a:lnTo>
                  <a:pt x="18315" y="4379"/>
                </a:lnTo>
                <a:lnTo>
                  <a:pt x="18055" y="4270"/>
                </a:lnTo>
                <a:lnTo>
                  <a:pt x="17795" y="4119"/>
                </a:lnTo>
                <a:lnTo>
                  <a:pt x="17231" y="3750"/>
                </a:lnTo>
                <a:lnTo>
                  <a:pt x="16950" y="3577"/>
                </a:lnTo>
                <a:lnTo>
                  <a:pt x="16646" y="3403"/>
                </a:lnTo>
                <a:lnTo>
                  <a:pt x="16321" y="3252"/>
                </a:lnTo>
                <a:lnTo>
                  <a:pt x="15996" y="3143"/>
                </a:lnTo>
                <a:lnTo>
                  <a:pt x="15823" y="3100"/>
                </a:lnTo>
                <a:lnTo>
                  <a:pt x="15628" y="3078"/>
                </a:lnTo>
                <a:lnTo>
                  <a:pt x="15454" y="3056"/>
                </a:lnTo>
                <a:lnTo>
                  <a:pt x="15281" y="3056"/>
                </a:lnTo>
                <a:lnTo>
                  <a:pt x="15086" y="3078"/>
                </a:lnTo>
                <a:lnTo>
                  <a:pt x="14891" y="3121"/>
                </a:lnTo>
                <a:lnTo>
                  <a:pt x="14696" y="3165"/>
                </a:lnTo>
                <a:lnTo>
                  <a:pt x="14479" y="3230"/>
                </a:lnTo>
                <a:lnTo>
                  <a:pt x="14089" y="3425"/>
                </a:lnTo>
                <a:lnTo>
                  <a:pt x="13742" y="3598"/>
                </a:lnTo>
                <a:lnTo>
                  <a:pt x="13460" y="3793"/>
                </a:lnTo>
                <a:lnTo>
                  <a:pt x="13200" y="4010"/>
                </a:lnTo>
                <a:lnTo>
                  <a:pt x="12983" y="4227"/>
                </a:lnTo>
                <a:lnTo>
                  <a:pt x="12788" y="4444"/>
                </a:lnTo>
                <a:lnTo>
                  <a:pt x="12615" y="4682"/>
                </a:lnTo>
                <a:lnTo>
                  <a:pt x="12485" y="4920"/>
                </a:lnTo>
                <a:lnTo>
                  <a:pt x="12376" y="5137"/>
                </a:lnTo>
                <a:lnTo>
                  <a:pt x="12268" y="5376"/>
                </a:lnTo>
                <a:lnTo>
                  <a:pt x="12095" y="5831"/>
                </a:lnTo>
                <a:lnTo>
                  <a:pt x="11943" y="6264"/>
                </a:lnTo>
                <a:lnTo>
                  <a:pt x="11769" y="6654"/>
                </a:lnTo>
                <a:lnTo>
                  <a:pt x="11726" y="6741"/>
                </a:lnTo>
                <a:lnTo>
                  <a:pt x="11661" y="6806"/>
                </a:lnTo>
                <a:lnTo>
                  <a:pt x="11596" y="6850"/>
                </a:lnTo>
                <a:lnTo>
                  <a:pt x="11509" y="6871"/>
                </a:lnTo>
                <a:lnTo>
                  <a:pt x="11336" y="6871"/>
                </a:lnTo>
                <a:lnTo>
                  <a:pt x="11141" y="6806"/>
                </a:lnTo>
                <a:lnTo>
                  <a:pt x="10902" y="6698"/>
                </a:lnTo>
                <a:lnTo>
                  <a:pt x="10642" y="6546"/>
                </a:lnTo>
                <a:lnTo>
                  <a:pt x="10057" y="6178"/>
                </a:lnTo>
                <a:lnTo>
                  <a:pt x="9732" y="5983"/>
                </a:lnTo>
                <a:lnTo>
                  <a:pt x="9407" y="5787"/>
                </a:lnTo>
                <a:lnTo>
                  <a:pt x="9060" y="5592"/>
                </a:lnTo>
                <a:lnTo>
                  <a:pt x="8692" y="5441"/>
                </a:lnTo>
                <a:lnTo>
                  <a:pt x="8323" y="5311"/>
                </a:lnTo>
                <a:lnTo>
                  <a:pt x="7933" y="5246"/>
                </a:lnTo>
                <a:lnTo>
                  <a:pt x="7738" y="5224"/>
                </a:lnTo>
                <a:lnTo>
                  <a:pt x="7543" y="5202"/>
                </a:lnTo>
                <a:lnTo>
                  <a:pt x="7348" y="5224"/>
                </a:lnTo>
                <a:lnTo>
                  <a:pt x="7153" y="5246"/>
                </a:lnTo>
                <a:lnTo>
                  <a:pt x="6958" y="5289"/>
                </a:lnTo>
                <a:lnTo>
                  <a:pt x="6784" y="5354"/>
                </a:lnTo>
                <a:lnTo>
                  <a:pt x="6611" y="5419"/>
                </a:lnTo>
                <a:lnTo>
                  <a:pt x="6459" y="5506"/>
                </a:lnTo>
                <a:lnTo>
                  <a:pt x="6307" y="5592"/>
                </a:lnTo>
                <a:lnTo>
                  <a:pt x="6177" y="5679"/>
                </a:lnTo>
                <a:lnTo>
                  <a:pt x="5939" y="5896"/>
                </a:lnTo>
                <a:lnTo>
                  <a:pt x="5744" y="6156"/>
                </a:lnTo>
                <a:lnTo>
                  <a:pt x="5592" y="6416"/>
                </a:lnTo>
                <a:lnTo>
                  <a:pt x="5441" y="6698"/>
                </a:lnTo>
                <a:lnTo>
                  <a:pt x="5332" y="6980"/>
                </a:lnTo>
                <a:lnTo>
                  <a:pt x="5245" y="7283"/>
                </a:lnTo>
                <a:lnTo>
                  <a:pt x="5159" y="7565"/>
                </a:lnTo>
                <a:lnTo>
                  <a:pt x="5029" y="8107"/>
                </a:lnTo>
                <a:lnTo>
                  <a:pt x="4964" y="8345"/>
                </a:lnTo>
                <a:lnTo>
                  <a:pt x="4899" y="8562"/>
                </a:lnTo>
                <a:lnTo>
                  <a:pt x="4812" y="8735"/>
                </a:lnTo>
                <a:lnTo>
                  <a:pt x="4725" y="8865"/>
                </a:lnTo>
                <a:lnTo>
                  <a:pt x="4639" y="8974"/>
                </a:lnTo>
                <a:lnTo>
                  <a:pt x="4509" y="9039"/>
                </a:lnTo>
                <a:lnTo>
                  <a:pt x="4357" y="9060"/>
                </a:lnTo>
                <a:lnTo>
                  <a:pt x="4205" y="9082"/>
                </a:lnTo>
                <a:lnTo>
                  <a:pt x="4032" y="9082"/>
                </a:lnTo>
                <a:lnTo>
                  <a:pt x="3858" y="9060"/>
                </a:lnTo>
                <a:lnTo>
                  <a:pt x="3468" y="8974"/>
                </a:lnTo>
                <a:lnTo>
                  <a:pt x="3056" y="8887"/>
                </a:lnTo>
                <a:lnTo>
                  <a:pt x="2623" y="8822"/>
                </a:lnTo>
                <a:lnTo>
                  <a:pt x="2406" y="8800"/>
                </a:lnTo>
                <a:lnTo>
                  <a:pt x="2211" y="8800"/>
                </a:lnTo>
                <a:lnTo>
                  <a:pt x="2016" y="8822"/>
                </a:lnTo>
                <a:lnTo>
                  <a:pt x="1821" y="8865"/>
                </a:lnTo>
                <a:lnTo>
                  <a:pt x="1626" y="8952"/>
                </a:lnTo>
                <a:lnTo>
                  <a:pt x="1452" y="9039"/>
                </a:lnTo>
                <a:lnTo>
                  <a:pt x="1279" y="9169"/>
                </a:lnTo>
                <a:lnTo>
                  <a:pt x="1106" y="9320"/>
                </a:lnTo>
                <a:lnTo>
                  <a:pt x="954" y="9494"/>
                </a:lnTo>
                <a:lnTo>
                  <a:pt x="802" y="9667"/>
                </a:lnTo>
                <a:lnTo>
                  <a:pt x="542" y="10036"/>
                </a:lnTo>
                <a:lnTo>
                  <a:pt x="325" y="10382"/>
                </a:lnTo>
                <a:lnTo>
                  <a:pt x="152" y="10686"/>
                </a:lnTo>
                <a:lnTo>
                  <a:pt x="0" y="10989"/>
                </a:lnTo>
                <a:lnTo>
                  <a:pt x="36999" y="10989"/>
                </a:lnTo>
                <a:lnTo>
                  <a:pt x="36977" y="10838"/>
                </a:lnTo>
                <a:lnTo>
                  <a:pt x="36912" y="10491"/>
                </a:lnTo>
                <a:lnTo>
                  <a:pt x="36782" y="9971"/>
                </a:lnTo>
                <a:lnTo>
                  <a:pt x="36695" y="9667"/>
                </a:lnTo>
                <a:lnTo>
                  <a:pt x="36565" y="9364"/>
                </a:lnTo>
                <a:lnTo>
                  <a:pt x="36435" y="9039"/>
                </a:lnTo>
                <a:lnTo>
                  <a:pt x="36283" y="8692"/>
                </a:lnTo>
                <a:lnTo>
                  <a:pt x="36110" y="8367"/>
                </a:lnTo>
                <a:lnTo>
                  <a:pt x="35893" y="8063"/>
                </a:lnTo>
                <a:lnTo>
                  <a:pt x="35655" y="7760"/>
                </a:lnTo>
                <a:lnTo>
                  <a:pt x="35395" y="7478"/>
                </a:lnTo>
                <a:lnTo>
                  <a:pt x="35113" y="7261"/>
                </a:lnTo>
                <a:lnTo>
                  <a:pt x="34961" y="7153"/>
                </a:lnTo>
                <a:lnTo>
                  <a:pt x="34788" y="7066"/>
                </a:lnTo>
                <a:lnTo>
                  <a:pt x="34463" y="6915"/>
                </a:lnTo>
                <a:lnTo>
                  <a:pt x="34159" y="6850"/>
                </a:lnTo>
                <a:lnTo>
                  <a:pt x="33877" y="6806"/>
                </a:lnTo>
                <a:lnTo>
                  <a:pt x="33617" y="6828"/>
                </a:lnTo>
                <a:lnTo>
                  <a:pt x="33357" y="6871"/>
                </a:lnTo>
                <a:lnTo>
                  <a:pt x="33119" y="6936"/>
                </a:lnTo>
                <a:lnTo>
                  <a:pt x="32664" y="7088"/>
                </a:lnTo>
                <a:lnTo>
                  <a:pt x="32447" y="7175"/>
                </a:lnTo>
                <a:lnTo>
                  <a:pt x="32230" y="7240"/>
                </a:lnTo>
                <a:lnTo>
                  <a:pt x="32013" y="7261"/>
                </a:lnTo>
                <a:lnTo>
                  <a:pt x="31775" y="7261"/>
                </a:lnTo>
                <a:lnTo>
                  <a:pt x="31537" y="7240"/>
                </a:lnTo>
                <a:lnTo>
                  <a:pt x="31298" y="7131"/>
                </a:lnTo>
                <a:lnTo>
                  <a:pt x="31038" y="6980"/>
                </a:lnTo>
                <a:lnTo>
                  <a:pt x="30778" y="6763"/>
                </a:lnTo>
                <a:lnTo>
                  <a:pt x="30648" y="6459"/>
                </a:lnTo>
                <a:lnTo>
                  <a:pt x="30323" y="5657"/>
                </a:lnTo>
                <a:lnTo>
                  <a:pt x="30084" y="5116"/>
                </a:lnTo>
                <a:lnTo>
                  <a:pt x="29803" y="4530"/>
                </a:lnTo>
                <a:lnTo>
                  <a:pt x="29456" y="3880"/>
                </a:lnTo>
                <a:lnTo>
                  <a:pt x="29066" y="3230"/>
                </a:lnTo>
                <a:lnTo>
                  <a:pt x="28632" y="2601"/>
                </a:lnTo>
                <a:lnTo>
                  <a:pt x="28416" y="2276"/>
                </a:lnTo>
                <a:lnTo>
                  <a:pt x="28155" y="1973"/>
                </a:lnTo>
                <a:lnTo>
                  <a:pt x="27917" y="1691"/>
                </a:lnTo>
                <a:lnTo>
                  <a:pt x="27635" y="1409"/>
                </a:lnTo>
                <a:lnTo>
                  <a:pt x="27375" y="1149"/>
                </a:lnTo>
                <a:lnTo>
                  <a:pt x="27072" y="911"/>
                </a:lnTo>
                <a:lnTo>
                  <a:pt x="26790" y="694"/>
                </a:lnTo>
                <a:lnTo>
                  <a:pt x="26465" y="499"/>
                </a:lnTo>
                <a:lnTo>
                  <a:pt x="26161" y="325"/>
                </a:lnTo>
                <a:lnTo>
                  <a:pt x="25836" y="195"/>
                </a:lnTo>
                <a:lnTo>
                  <a:pt x="25489" y="87"/>
                </a:lnTo>
                <a:lnTo>
                  <a:pt x="25143" y="22"/>
                </a:lnTo>
                <a:lnTo>
                  <a:pt x="247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59"/>
          <p:cNvSpPr/>
          <p:nvPr/>
        </p:nvSpPr>
        <p:spPr>
          <a:xfrm>
            <a:off x="211364" y="1541913"/>
            <a:ext cx="699466" cy="207766"/>
          </a:xfrm>
          <a:custGeom>
            <a:avLst/>
            <a:gdLst/>
            <a:ahLst/>
            <a:cxnLst/>
            <a:rect l="l" t="t" r="r" b="b"/>
            <a:pathLst>
              <a:path w="36999" h="10990" extrusionOk="0">
                <a:moveTo>
                  <a:pt x="24796" y="0"/>
                </a:moveTo>
                <a:lnTo>
                  <a:pt x="24427" y="22"/>
                </a:lnTo>
                <a:lnTo>
                  <a:pt x="24081" y="65"/>
                </a:lnTo>
                <a:lnTo>
                  <a:pt x="23755" y="130"/>
                </a:lnTo>
                <a:lnTo>
                  <a:pt x="23430" y="195"/>
                </a:lnTo>
                <a:lnTo>
                  <a:pt x="23149" y="282"/>
                </a:lnTo>
                <a:lnTo>
                  <a:pt x="22867" y="390"/>
                </a:lnTo>
                <a:lnTo>
                  <a:pt x="22628" y="499"/>
                </a:lnTo>
                <a:lnTo>
                  <a:pt x="22390" y="629"/>
                </a:lnTo>
                <a:lnTo>
                  <a:pt x="22173" y="759"/>
                </a:lnTo>
                <a:lnTo>
                  <a:pt x="21956" y="889"/>
                </a:lnTo>
                <a:lnTo>
                  <a:pt x="21761" y="1041"/>
                </a:lnTo>
                <a:lnTo>
                  <a:pt x="21588" y="1192"/>
                </a:lnTo>
                <a:lnTo>
                  <a:pt x="21436" y="1344"/>
                </a:lnTo>
                <a:lnTo>
                  <a:pt x="21155" y="1691"/>
                </a:lnTo>
                <a:lnTo>
                  <a:pt x="20894" y="2038"/>
                </a:lnTo>
                <a:lnTo>
                  <a:pt x="20678" y="2385"/>
                </a:lnTo>
                <a:lnTo>
                  <a:pt x="20461" y="2731"/>
                </a:lnTo>
                <a:lnTo>
                  <a:pt x="20114" y="3382"/>
                </a:lnTo>
                <a:lnTo>
                  <a:pt x="19941" y="3685"/>
                </a:lnTo>
                <a:lnTo>
                  <a:pt x="19746" y="3945"/>
                </a:lnTo>
                <a:lnTo>
                  <a:pt x="19529" y="4162"/>
                </a:lnTo>
                <a:lnTo>
                  <a:pt x="19421" y="4270"/>
                </a:lnTo>
                <a:lnTo>
                  <a:pt x="19312" y="4335"/>
                </a:lnTo>
                <a:lnTo>
                  <a:pt x="19182" y="4400"/>
                </a:lnTo>
                <a:lnTo>
                  <a:pt x="19074" y="4465"/>
                </a:lnTo>
                <a:lnTo>
                  <a:pt x="18944" y="4487"/>
                </a:lnTo>
                <a:lnTo>
                  <a:pt x="18684" y="4487"/>
                </a:lnTo>
                <a:lnTo>
                  <a:pt x="18575" y="4465"/>
                </a:lnTo>
                <a:lnTo>
                  <a:pt x="18315" y="4379"/>
                </a:lnTo>
                <a:lnTo>
                  <a:pt x="18055" y="4270"/>
                </a:lnTo>
                <a:lnTo>
                  <a:pt x="17795" y="4119"/>
                </a:lnTo>
                <a:lnTo>
                  <a:pt x="17231" y="3750"/>
                </a:lnTo>
                <a:lnTo>
                  <a:pt x="16950" y="3577"/>
                </a:lnTo>
                <a:lnTo>
                  <a:pt x="16646" y="3403"/>
                </a:lnTo>
                <a:lnTo>
                  <a:pt x="16321" y="3252"/>
                </a:lnTo>
                <a:lnTo>
                  <a:pt x="15996" y="3143"/>
                </a:lnTo>
                <a:lnTo>
                  <a:pt x="15823" y="3100"/>
                </a:lnTo>
                <a:lnTo>
                  <a:pt x="15628" y="3078"/>
                </a:lnTo>
                <a:lnTo>
                  <a:pt x="15454" y="3056"/>
                </a:lnTo>
                <a:lnTo>
                  <a:pt x="15281" y="3056"/>
                </a:lnTo>
                <a:lnTo>
                  <a:pt x="15086" y="3078"/>
                </a:lnTo>
                <a:lnTo>
                  <a:pt x="14891" y="3121"/>
                </a:lnTo>
                <a:lnTo>
                  <a:pt x="14696" y="3165"/>
                </a:lnTo>
                <a:lnTo>
                  <a:pt x="14479" y="3230"/>
                </a:lnTo>
                <a:lnTo>
                  <a:pt x="14089" y="3425"/>
                </a:lnTo>
                <a:lnTo>
                  <a:pt x="13742" y="3598"/>
                </a:lnTo>
                <a:lnTo>
                  <a:pt x="13460" y="3793"/>
                </a:lnTo>
                <a:lnTo>
                  <a:pt x="13200" y="4010"/>
                </a:lnTo>
                <a:lnTo>
                  <a:pt x="12983" y="4227"/>
                </a:lnTo>
                <a:lnTo>
                  <a:pt x="12788" y="4444"/>
                </a:lnTo>
                <a:lnTo>
                  <a:pt x="12615" y="4682"/>
                </a:lnTo>
                <a:lnTo>
                  <a:pt x="12485" y="4920"/>
                </a:lnTo>
                <a:lnTo>
                  <a:pt x="12376" y="5137"/>
                </a:lnTo>
                <a:lnTo>
                  <a:pt x="12268" y="5376"/>
                </a:lnTo>
                <a:lnTo>
                  <a:pt x="12095" y="5831"/>
                </a:lnTo>
                <a:lnTo>
                  <a:pt x="11943" y="6264"/>
                </a:lnTo>
                <a:lnTo>
                  <a:pt x="11769" y="6654"/>
                </a:lnTo>
                <a:lnTo>
                  <a:pt x="11726" y="6741"/>
                </a:lnTo>
                <a:lnTo>
                  <a:pt x="11661" y="6806"/>
                </a:lnTo>
                <a:lnTo>
                  <a:pt x="11596" y="6850"/>
                </a:lnTo>
                <a:lnTo>
                  <a:pt x="11509" y="6871"/>
                </a:lnTo>
                <a:lnTo>
                  <a:pt x="11336" y="6871"/>
                </a:lnTo>
                <a:lnTo>
                  <a:pt x="11141" y="6806"/>
                </a:lnTo>
                <a:lnTo>
                  <a:pt x="10902" y="6698"/>
                </a:lnTo>
                <a:lnTo>
                  <a:pt x="10642" y="6546"/>
                </a:lnTo>
                <a:lnTo>
                  <a:pt x="10057" y="6178"/>
                </a:lnTo>
                <a:lnTo>
                  <a:pt x="9732" y="5983"/>
                </a:lnTo>
                <a:lnTo>
                  <a:pt x="9407" y="5787"/>
                </a:lnTo>
                <a:lnTo>
                  <a:pt x="9060" y="5592"/>
                </a:lnTo>
                <a:lnTo>
                  <a:pt x="8692" y="5441"/>
                </a:lnTo>
                <a:lnTo>
                  <a:pt x="8323" y="5311"/>
                </a:lnTo>
                <a:lnTo>
                  <a:pt x="7933" y="5246"/>
                </a:lnTo>
                <a:lnTo>
                  <a:pt x="7738" y="5224"/>
                </a:lnTo>
                <a:lnTo>
                  <a:pt x="7543" y="5202"/>
                </a:lnTo>
                <a:lnTo>
                  <a:pt x="7348" y="5224"/>
                </a:lnTo>
                <a:lnTo>
                  <a:pt x="7153" y="5246"/>
                </a:lnTo>
                <a:lnTo>
                  <a:pt x="6958" y="5289"/>
                </a:lnTo>
                <a:lnTo>
                  <a:pt x="6784" y="5354"/>
                </a:lnTo>
                <a:lnTo>
                  <a:pt x="6611" y="5419"/>
                </a:lnTo>
                <a:lnTo>
                  <a:pt x="6459" y="5506"/>
                </a:lnTo>
                <a:lnTo>
                  <a:pt x="6307" y="5592"/>
                </a:lnTo>
                <a:lnTo>
                  <a:pt x="6177" y="5679"/>
                </a:lnTo>
                <a:lnTo>
                  <a:pt x="5939" y="5896"/>
                </a:lnTo>
                <a:lnTo>
                  <a:pt x="5744" y="6156"/>
                </a:lnTo>
                <a:lnTo>
                  <a:pt x="5592" y="6416"/>
                </a:lnTo>
                <a:lnTo>
                  <a:pt x="5441" y="6698"/>
                </a:lnTo>
                <a:lnTo>
                  <a:pt x="5332" y="6980"/>
                </a:lnTo>
                <a:lnTo>
                  <a:pt x="5245" y="7283"/>
                </a:lnTo>
                <a:lnTo>
                  <a:pt x="5159" y="7565"/>
                </a:lnTo>
                <a:lnTo>
                  <a:pt x="5029" y="8107"/>
                </a:lnTo>
                <a:lnTo>
                  <a:pt x="4964" y="8345"/>
                </a:lnTo>
                <a:lnTo>
                  <a:pt x="4899" y="8562"/>
                </a:lnTo>
                <a:lnTo>
                  <a:pt x="4812" y="8735"/>
                </a:lnTo>
                <a:lnTo>
                  <a:pt x="4725" y="8865"/>
                </a:lnTo>
                <a:lnTo>
                  <a:pt x="4639" y="8974"/>
                </a:lnTo>
                <a:lnTo>
                  <a:pt x="4509" y="9039"/>
                </a:lnTo>
                <a:lnTo>
                  <a:pt x="4357" y="9060"/>
                </a:lnTo>
                <a:lnTo>
                  <a:pt x="4205" y="9082"/>
                </a:lnTo>
                <a:lnTo>
                  <a:pt x="4032" y="9082"/>
                </a:lnTo>
                <a:lnTo>
                  <a:pt x="3858" y="9060"/>
                </a:lnTo>
                <a:lnTo>
                  <a:pt x="3468" y="8974"/>
                </a:lnTo>
                <a:lnTo>
                  <a:pt x="3056" y="8887"/>
                </a:lnTo>
                <a:lnTo>
                  <a:pt x="2623" y="8822"/>
                </a:lnTo>
                <a:lnTo>
                  <a:pt x="2406" y="8800"/>
                </a:lnTo>
                <a:lnTo>
                  <a:pt x="2211" y="8800"/>
                </a:lnTo>
                <a:lnTo>
                  <a:pt x="2016" y="8822"/>
                </a:lnTo>
                <a:lnTo>
                  <a:pt x="1821" y="8865"/>
                </a:lnTo>
                <a:lnTo>
                  <a:pt x="1626" y="8952"/>
                </a:lnTo>
                <a:lnTo>
                  <a:pt x="1452" y="9039"/>
                </a:lnTo>
                <a:lnTo>
                  <a:pt x="1279" y="9169"/>
                </a:lnTo>
                <a:lnTo>
                  <a:pt x="1106" y="9320"/>
                </a:lnTo>
                <a:lnTo>
                  <a:pt x="954" y="9494"/>
                </a:lnTo>
                <a:lnTo>
                  <a:pt x="802" y="9667"/>
                </a:lnTo>
                <a:lnTo>
                  <a:pt x="542" y="10036"/>
                </a:lnTo>
                <a:lnTo>
                  <a:pt x="325" y="10382"/>
                </a:lnTo>
                <a:lnTo>
                  <a:pt x="152" y="10686"/>
                </a:lnTo>
                <a:lnTo>
                  <a:pt x="0" y="10989"/>
                </a:lnTo>
                <a:lnTo>
                  <a:pt x="36999" y="10989"/>
                </a:lnTo>
                <a:lnTo>
                  <a:pt x="36977" y="10838"/>
                </a:lnTo>
                <a:lnTo>
                  <a:pt x="36912" y="10491"/>
                </a:lnTo>
                <a:lnTo>
                  <a:pt x="36782" y="9971"/>
                </a:lnTo>
                <a:lnTo>
                  <a:pt x="36695" y="9667"/>
                </a:lnTo>
                <a:lnTo>
                  <a:pt x="36565" y="9364"/>
                </a:lnTo>
                <a:lnTo>
                  <a:pt x="36435" y="9039"/>
                </a:lnTo>
                <a:lnTo>
                  <a:pt x="36283" y="8692"/>
                </a:lnTo>
                <a:lnTo>
                  <a:pt x="36110" y="8367"/>
                </a:lnTo>
                <a:lnTo>
                  <a:pt x="35893" y="8063"/>
                </a:lnTo>
                <a:lnTo>
                  <a:pt x="35655" y="7760"/>
                </a:lnTo>
                <a:lnTo>
                  <a:pt x="35395" y="7478"/>
                </a:lnTo>
                <a:lnTo>
                  <a:pt x="35113" y="7261"/>
                </a:lnTo>
                <a:lnTo>
                  <a:pt x="34961" y="7153"/>
                </a:lnTo>
                <a:lnTo>
                  <a:pt x="34788" y="7066"/>
                </a:lnTo>
                <a:lnTo>
                  <a:pt x="34463" y="6915"/>
                </a:lnTo>
                <a:lnTo>
                  <a:pt x="34159" y="6850"/>
                </a:lnTo>
                <a:lnTo>
                  <a:pt x="33877" y="6806"/>
                </a:lnTo>
                <a:lnTo>
                  <a:pt x="33617" y="6828"/>
                </a:lnTo>
                <a:lnTo>
                  <a:pt x="33357" y="6871"/>
                </a:lnTo>
                <a:lnTo>
                  <a:pt x="33119" y="6936"/>
                </a:lnTo>
                <a:lnTo>
                  <a:pt x="32664" y="7088"/>
                </a:lnTo>
                <a:lnTo>
                  <a:pt x="32447" y="7175"/>
                </a:lnTo>
                <a:lnTo>
                  <a:pt x="32230" y="7240"/>
                </a:lnTo>
                <a:lnTo>
                  <a:pt x="32013" y="7261"/>
                </a:lnTo>
                <a:lnTo>
                  <a:pt x="31775" y="7261"/>
                </a:lnTo>
                <a:lnTo>
                  <a:pt x="31537" y="7240"/>
                </a:lnTo>
                <a:lnTo>
                  <a:pt x="31298" y="7131"/>
                </a:lnTo>
                <a:lnTo>
                  <a:pt x="31038" y="6980"/>
                </a:lnTo>
                <a:lnTo>
                  <a:pt x="30778" y="6763"/>
                </a:lnTo>
                <a:lnTo>
                  <a:pt x="30648" y="6459"/>
                </a:lnTo>
                <a:lnTo>
                  <a:pt x="30323" y="5657"/>
                </a:lnTo>
                <a:lnTo>
                  <a:pt x="30084" y="5116"/>
                </a:lnTo>
                <a:lnTo>
                  <a:pt x="29803" y="4530"/>
                </a:lnTo>
                <a:lnTo>
                  <a:pt x="29456" y="3880"/>
                </a:lnTo>
                <a:lnTo>
                  <a:pt x="29066" y="3230"/>
                </a:lnTo>
                <a:lnTo>
                  <a:pt x="28632" y="2601"/>
                </a:lnTo>
                <a:lnTo>
                  <a:pt x="28416" y="2276"/>
                </a:lnTo>
                <a:lnTo>
                  <a:pt x="28155" y="1973"/>
                </a:lnTo>
                <a:lnTo>
                  <a:pt x="27917" y="1691"/>
                </a:lnTo>
                <a:lnTo>
                  <a:pt x="27635" y="1409"/>
                </a:lnTo>
                <a:lnTo>
                  <a:pt x="27375" y="1149"/>
                </a:lnTo>
                <a:lnTo>
                  <a:pt x="27072" y="911"/>
                </a:lnTo>
                <a:lnTo>
                  <a:pt x="26790" y="694"/>
                </a:lnTo>
                <a:lnTo>
                  <a:pt x="26465" y="499"/>
                </a:lnTo>
                <a:lnTo>
                  <a:pt x="26161" y="325"/>
                </a:lnTo>
                <a:lnTo>
                  <a:pt x="25836" y="195"/>
                </a:lnTo>
                <a:lnTo>
                  <a:pt x="25489" y="87"/>
                </a:lnTo>
                <a:lnTo>
                  <a:pt x="25143" y="22"/>
                </a:lnTo>
                <a:lnTo>
                  <a:pt x="247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521B47-5010-6F3B-60EE-B88E6FE32A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895" b="7235"/>
          <a:stretch>
            <a:fillRect/>
          </a:stretch>
        </p:blipFill>
        <p:spPr>
          <a:xfrm>
            <a:off x="4775236" y="746496"/>
            <a:ext cx="3190478" cy="43727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6ECF97-23FD-43E1-AF9E-5CB9D0DEFB6A}"/>
              </a:ext>
            </a:extLst>
          </p:cNvPr>
          <p:cNvSpPr txBox="1"/>
          <p:nvPr/>
        </p:nvSpPr>
        <p:spPr>
          <a:xfrm>
            <a:off x="716000" y="1204454"/>
            <a:ext cx="397342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Риски</a:t>
            </a:r>
          </a:p>
          <a:p>
            <a:pPr marL="457200" indent="-45720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Рост</a:t>
            </a:r>
          </a:p>
          <a:p>
            <a:pPr marL="457200" indent="-45720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Мультипликаторы</a:t>
            </a:r>
          </a:p>
          <a:p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…но это неточно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C86839-B9D0-90F1-70B0-A27AEB994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720" y="4573008"/>
            <a:ext cx="3772211" cy="5192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5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Откуда взять данные?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2" name="Google Shape;1542;p58"/>
          <p:cNvSpPr txBox="1">
            <a:spLocks noGrp="1"/>
          </p:cNvSpPr>
          <p:nvPr>
            <p:ph type="subTitle" idx="1"/>
          </p:nvPr>
        </p:nvSpPr>
        <p:spPr>
          <a:xfrm>
            <a:off x="1664250" y="1221109"/>
            <a:ext cx="3902833" cy="7313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Purchase Price Allocation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PPA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3" name="Google Shape;1543;p58"/>
          <p:cNvSpPr txBox="1">
            <a:spLocks noGrp="1"/>
          </p:cNvSpPr>
          <p:nvPr>
            <p:ph type="subTitle" idx="2"/>
          </p:nvPr>
        </p:nvSpPr>
        <p:spPr>
          <a:xfrm>
            <a:off x="1825615" y="1736148"/>
            <a:ext cx="3193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Распределение покупной цены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Источник: отчетность компаний</a:t>
            </a:r>
          </a:p>
        </p:txBody>
      </p:sp>
      <p:sp>
        <p:nvSpPr>
          <p:cNvPr id="1544" name="Google Shape;1544;p58"/>
          <p:cNvSpPr txBox="1">
            <a:spLocks noGrp="1"/>
          </p:cNvSpPr>
          <p:nvPr>
            <p:ph type="subTitle" idx="3"/>
          </p:nvPr>
        </p:nvSpPr>
        <p:spPr>
          <a:xfrm>
            <a:off x="1664249" y="2728602"/>
            <a:ext cx="3687679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Экономический 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срок жизни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НМА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6" name="Google Shape;1546;p58"/>
          <p:cNvSpPr txBox="1">
            <a:spLocks noGrp="1"/>
          </p:cNvSpPr>
          <p:nvPr>
            <p:ph type="subTitle" idx="5"/>
          </p:nvPr>
        </p:nvSpPr>
        <p:spPr>
          <a:xfrm>
            <a:off x="1664250" y="3870396"/>
            <a:ext cx="3533894" cy="5486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Доля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актива в стоимости бизнеса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8" name="Google Shape;1548;p58"/>
          <p:cNvSpPr/>
          <p:nvPr/>
        </p:nvSpPr>
        <p:spPr>
          <a:xfrm>
            <a:off x="849402" y="1359252"/>
            <a:ext cx="731400" cy="731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58"/>
          <p:cNvSpPr/>
          <p:nvPr/>
        </p:nvSpPr>
        <p:spPr>
          <a:xfrm>
            <a:off x="849402" y="2545752"/>
            <a:ext cx="731400" cy="731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58"/>
          <p:cNvSpPr/>
          <p:nvPr/>
        </p:nvSpPr>
        <p:spPr>
          <a:xfrm>
            <a:off x="849402" y="3732252"/>
            <a:ext cx="731400" cy="731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4" name="Google Shape;1574;p58"/>
          <p:cNvGrpSpPr/>
          <p:nvPr/>
        </p:nvGrpSpPr>
        <p:grpSpPr>
          <a:xfrm>
            <a:off x="5016267" y="1142043"/>
            <a:ext cx="3278331" cy="3247829"/>
            <a:chOff x="4941750" y="1351593"/>
            <a:chExt cx="3278331" cy="3247829"/>
          </a:xfrm>
        </p:grpSpPr>
        <p:sp>
          <p:nvSpPr>
            <p:cNvPr id="1575" name="Google Shape;1575;p58"/>
            <p:cNvSpPr/>
            <p:nvPr/>
          </p:nvSpPr>
          <p:spPr>
            <a:xfrm>
              <a:off x="7072933" y="3294266"/>
              <a:ext cx="163052" cy="275092"/>
            </a:xfrm>
            <a:custGeom>
              <a:avLst/>
              <a:gdLst/>
              <a:ahLst/>
              <a:cxnLst/>
              <a:rect l="l" t="t" r="r" b="b"/>
              <a:pathLst>
                <a:path w="9621" h="16232" extrusionOk="0">
                  <a:moveTo>
                    <a:pt x="8462" y="0"/>
                  </a:moveTo>
                  <a:lnTo>
                    <a:pt x="8388" y="25"/>
                  </a:lnTo>
                  <a:lnTo>
                    <a:pt x="8338" y="50"/>
                  </a:lnTo>
                  <a:lnTo>
                    <a:pt x="8264" y="124"/>
                  </a:lnTo>
                  <a:lnTo>
                    <a:pt x="8215" y="173"/>
                  </a:lnTo>
                  <a:lnTo>
                    <a:pt x="7475" y="790"/>
                  </a:lnTo>
                  <a:lnTo>
                    <a:pt x="6710" y="1431"/>
                  </a:lnTo>
                  <a:lnTo>
                    <a:pt x="5822" y="2270"/>
                  </a:lnTo>
                  <a:lnTo>
                    <a:pt x="5329" y="2714"/>
                  </a:lnTo>
                  <a:lnTo>
                    <a:pt x="4860" y="3207"/>
                  </a:lnTo>
                  <a:lnTo>
                    <a:pt x="4416" y="3700"/>
                  </a:lnTo>
                  <a:lnTo>
                    <a:pt x="3972" y="4194"/>
                  </a:lnTo>
                  <a:lnTo>
                    <a:pt x="3577" y="4687"/>
                  </a:lnTo>
                  <a:lnTo>
                    <a:pt x="3232" y="5180"/>
                  </a:lnTo>
                  <a:lnTo>
                    <a:pt x="2936" y="5649"/>
                  </a:lnTo>
                  <a:lnTo>
                    <a:pt x="2813" y="5896"/>
                  </a:lnTo>
                  <a:lnTo>
                    <a:pt x="2714" y="6118"/>
                  </a:lnTo>
                  <a:lnTo>
                    <a:pt x="2344" y="7006"/>
                  </a:lnTo>
                  <a:lnTo>
                    <a:pt x="1900" y="7943"/>
                  </a:lnTo>
                  <a:lnTo>
                    <a:pt x="1456" y="8831"/>
                  </a:lnTo>
                  <a:lnTo>
                    <a:pt x="1012" y="9670"/>
                  </a:lnTo>
                  <a:lnTo>
                    <a:pt x="297" y="10953"/>
                  </a:lnTo>
                  <a:lnTo>
                    <a:pt x="1" y="11471"/>
                  </a:lnTo>
                  <a:lnTo>
                    <a:pt x="3923" y="16231"/>
                  </a:lnTo>
                  <a:lnTo>
                    <a:pt x="5156" y="15516"/>
                  </a:lnTo>
                  <a:lnTo>
                    <a:pt x="5304" y="15319"/>
                  </a:lnTo>
                  <a:lnTo>
                    <a:pt x="5674" y="14727"/>
                  </a:lnTo>
                  <a:lnTo>
                    <a:pt x="6241" y="13814"/>
                  </a:lnTo>
                  <a:lnTo>
                    <a:pt x="6587" y="13247"/>
                  </a:lnTo>
                  <a:lnTo>
                    <a:pt x="6932" y="12630"/>
                  </a:lnTo>
                  <a:lnTo>
                    <a:pt x="7277" y="11939"/>
                  </a:lnTo>
                  <a:lnTo>
                    <a:pt x="7647" y="11199"/>
                  </a:lnTo>
                  <a:lnTo>
                    <a:pt x="7993" y="10435"/>
                  </a:lnTo>
                  <a:lnTo>
                    <a:pt x="8338" y="9621"/>
                  </a:lnTo>
                  <a:lnTo>
                    <a:pt x="8659" y="8782"/>
                  </a:lnTo>
                  <a:lnTo>
                    <a:pt x="8930" y="7943"/>
                  </a:lnTo>
                  <a:lnTo>
                    <a:pt x="9177" y="7055"/>
                  </a:lnTo>
                  <a:lnTo>
                    <a:pt x="9350" y="6167"/>
                  </a:lnTo>
                  <a:lnTo>
                    <a:pt x="9498" y="5328"/>
                  </a:lnTo>
                  <a:lnTo>
                    <a:pt x="9572" y="4539"/>
                  </a:lnTo>
                  <a:lnTo>
                    <a:pt x="9621" y="3799"/>
                  </a:lnTo>
                  <a:lnTo>
                    <a:pt x="9621" y="3133"/>
                  </a:lnTo>
                  <a:lnTo>
                    <a:pt x="9596" y="2541"/>
                  </a:lnTo>
                  <a:lnTo>
                    <a:pt x="9522" y="1998"/>
                  </a:lnTo>
                  <a:lnTo>
                    <a:pt x="9424" y="1505"/>
                  </a:lnTo>
                  <a:lnTo>
                    <a:pt x="9325" y="1086"/>
                  </a:lnTo>
                  <a:lnTo>
                    <a:pt x="9202" y="740"/>
                  </a:lnTo>
                  <a:lnTo>
                    <a:pt x="9054" y="469"/>
                  </a:lnTo>
                  <a:lnTo>
                    <a:pt x="8906" y="247"/>
                  </a:lnTo>
                  <a:lnTo>
                    <a:pt x="8758" y="99"/>
                  </a:lnTo>
                  <a:lnTo>
                    <a:pt x="8610" y="25"/>
                  </a:lnTo>
                  <a:lnTo>
                    <a:pt x="85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8"/>
            <p:cNvSpPr/>
            <p:nvPr/>
          </p:nvSpPr>
          <p:spPr>
            <a:xfrm>
              <a:off x="7069171" y="3290080"/>
              <a:ext cx="171000" cy="283464"/>
            </a:xfrm>
            <a:custGeom>
              <a:avLst/>
              <a:gdLst/>
              <a:ahLst/>
              <a:cxnLst/>
              <a:rect l="l" t="t" r="r" b="b"/>
              <a:pathLst>
                <a:path w="10090" h="16726" extrusionOk="0">
                  <a:moveTo>
                    <a:pt x="8758" y="494"/>
                  </a:moveTo>
                  <a:lnTo>
                    <a:pt x="8856" y="543"/>
                  </a:lnTo>
                  <a:lnTo>
                    <a:pt x="8955" y="642"/>
                  </a:lnTo>
                  <a:lnTo>
                    <a:pt x="9054" y="790"/>
                  </a:lnTo>
                  <a:lnTo>
                    <a:pt x="9152" y="963"/>
                  </a:lnTo>
                  <a:lnTo>
                    <a:pt x="9226" y="1185"/>
                  </a:lnTo>
                  <a:lnTo>
                    <a:pt x="9325" y="1456"/>
                  </a:lnTo>
                  <a:lnTo>
                    <a:pt x="9399" y="1752"/>
                  </a:lnTo>
                  <a:lnTo>
                    <a:pt x="9473" y="2097"/>
                  </a:lnTo>
                  <a:lnTo>
                    <a:pt x="9547" y="2492"/>
                  </a:lnTo>
                  <a:lnTo>
                    <a:pt x="9572" y="2911"/>
                  </a:lnTo>
                  <a:lnTo>
                    <a:pt x="9596" y="3380"/>
                  </a:lnTo>
                  <a:lnTo>
                    <a:pt x="9596" y="3898"/>
                  </a:lnTo>
                  <a:lnTo>
                    <a:pt x="9572" y="4465"/>
                  </a:lnTo>
                  <a:lnTo>
                    <a:pt x="9522" y="5057"/>
                  </a:lnTo>
                  <a:lnTo>
                    <a:pt x="9448" y="5699"/>
                  </a:lnTo>
                  <a:lnTo>
                    <a:pt x="9350" y="6389"/>
                  </a:lnTo>
                  <a:lnTo>
                    <a:pt x="9177" y="7203"/>
                  </a:lnTo>
                  <a:lnTo>
                    <a:pt x="8955" y="8017"/>
                  </a:lnTo>
                  <a:lnTo>
                    <a:pt x="8684" y="8807"/>
                  </a:lnTo>
                  <a:lnTo>
                    <a:pt x="8412" y="9596"/>
                  </a:lnTo>
                  <a:lnTo>
                    <a:pt x="8091" y="10361"/>
                  </a:lnTo>
                  <a:lnTo>
                    <a:pt x="7771" y="11101"/>
                  </a:lnTo>
                  <a:lnTo>
                    <a:pt x="7425" y="11792"/>
                  </a:lnTo>
                  <a:lnTo>
                    <a:pt x="7105" y="12458"/>
                  </a:lnTo>
                  <a:lnTo>
                    <a:pt x="6759" y="13074"/>
                  </a:lnTo>
                  <a:lnTo>
                    <a:pt x="6439" y="13617"/>
                  </a:lnTo>
                  <a:lnTo>
                    <a:pt x="5871" y="14579"/>
                  </a:lnTo>
                  <a:lnTo>
                    <a:pt x="5452" y="15245"/>
                  </a:lnTo>
                  <a:lnTo>
                    <a:pt x="5205" y="15590"/>
                  </a:lnTo>
                  <a:lnTo>
                    <a:pt x="4219" y="16182"/>
                  </a:lnTo>
                  <a:lnTo>
                    <a:pt x="519" y="11693"/>
                  </a:lnTo>
                  <a:lnTo>
                    <a:pt x="987" y="10879"/>
                  </a:lnTo>
                  <a:lnTo>
                    <a:pt x="1678" y="9596"/>
                  </a:lnTo>
                  <a:lnTo>
                    <a:pt x="2073" y="8831"/>
                  </a:lnTo>
                  <a:lnTo>
                    <a:pt x="2467" y="8042"/>
                  </a:lnTo>
                  <a:lnTo>
                    <a:pt x="2837" y="7228"/>
                  </a:lnTo>
                  <a:lnTo>
                    <a:pt x="3158" y="6439"/>
                  </a:lnTo>
                  <a:lnTo>
                    <a:pt x="3257" y="6217"/>
                  </a:lnTo>
                  <a:lnTo>
                    <a:pt x="3380" y="5995"/>
                  </a:lnTo>
                  <a:lnTo>
                    <a:pt x="3651" y="5551"/>
                  </a:lnTo>
                  <a:lnTo>
                    <a:pt x="3997" y="5057"/>
                  </a:lnTo>
                  <a:lnTo>
                    <a:pt x="4391" y="4589"/>
                  </a:lnTo>
                  <a:lnTo>
                    <a:pt x="4811" y="4095"/>
                  </a:lnTo>
                  <a:lnTo>
                    <a:pt x="5255" y="3602"/>
                  </a:lnTo>
                  <a:lnTo>
                    <a:pt x="5723" y="3133"/>
                  </a:lnTo>
                  <a:lnTo>
                    <a:pt x="6192" y="2689"/>
                  </a:lnTo>
                  <a:lnTo>
                    <a:pt x="7080" y="1875"/>
                  </a:lnTo>
                  <a:lnTo>
                    <a:pt x="7845" y="1234"/>
                  </a:lnTo>
                  <a:lnTo>
                    <a:pt x="8585" y="617"/>
                  </a:lnTo>
                  <a:lnTo>
                    <a:pt x="8634" y="568"/>
                  </a:lnTo>
                  <a:lnTo>
                    <a:pt x="8684" y="519"/>
                  </a:lnTo>
                  <a:lnTo>
                    <a:pt x="8708" y="494"/>
                  </a:lnTo>
                  <a:close/>
                  <a:moveTo>
                    <a:pt x="8659" y="1"/>
                  </a:moveTo>
                  <a:lnTo>
                    <a:pt x="8560" y="25"/>
                  </a:lnTo>
                  <a:lnTo>
                    <a:pt x="8486" y="75"/>
                  </a:lnTo>
                  <a:lnTo>
                    <a:pt x="8412" y="124"/>
                  </a:lnTo>
                  <a:lnTo>
                    <a:pt x="8338" y="173"/>
                  </a:lnTo>
                  <a:lnTo>
                    <a:pt x="8264" y="272"/>
                  </a:lnTo>
                  <a:lnTo>
                    <a:pt x="7943" y="519"/>
                  </a:lnTo>
                  <a:lnTo>
                    <a:pt x="7351" y="1012"/>
                  </a:lnTo>
                  <a:lnTo>
                    <a:pt x="6562" y="1703"/>
                  </a:lnTo>
                  <a:lnTo>
                    <a:pt x="5674" y="2517"/>
                  </a:lnTo>
                  <a:lnTo>
                    <a:pt x="5205" y="2961"/>
                  </a:lnTo>
                  <a:lnTo>
                    <a:pt x="4761" y="3429"/>
                  </a:lnTo>
                  <a:lnTo>
                    <a:pt x="4317" y="3923"/>
                  </a:lnTo>
                  <a:lnTo>
                    <a:pt x="3898" y="4391"/>
                  </a:lnTo>
                  <a:lnTo>
                    <a:pt x="3528" y="4885"/>
                  </a:lnTo>
                  <a:lnTo>
                    <a:pt x="3207" y="5353"/>
                  </a:lnTo>
                  <a:lnTo>
                    <a:pt x="2936" y="5822"/>
                  </a:lnTo>
                  <a:lnTo>
                    <a:pt x="2714" y="6266"/>
                  </a:lnTo>
                  <a:lnTo>
                    <a:pt x="2344" y="7154"/>
                  </a:lnTo>
                  <a:lnTo>
                    <a:pt x="1925" y="8067"/>
                  </a:lnTo>
                  <a:lnTo>
                    <a:pt x="1481" y="8955"/>
                  </a:lnTo>
                  <a:lnTo>
                    <a:pt x="1037" y="9769"/>
                  </a:lnTo>
                  <a:lnTo>
                    <a:pt x="321" y="11076"/>
                  </a:lnTo>
                  <a:lnTo>
                    <a:pt x="25" y="11594"/>
                  </a:lnTo>
                  <a:lnTo>
                    <a:pt x="1" y="11644"/>
                  </a:lnTo>
                  <a:lnTo>
                    <a:pt x="1" y="11718"/>
                  </a:lnTo>
                  <a:lnTo>
                    <a:pt x="1" y="11792"/>
                  </a:lnTo>
                  <a:lnTo>
                    <a:pt x="50" y="11866"/>
                  </a:lnTo>
                  <a:lnTo>
                    <a:pt x="3972" y="16651"/>
                  </a:lnTo>
                  <a:lnTo>
                    <a:pt x="4046" y="16700"/>
                  </a:lnTo>
                  <a:lnTo>
                    <a:pt x="4145" y="16725"/>
                  </a:lnTo>
                  <a:lnTo>
                    <a:pt x="4219" y="16725"/>
                  </a:lnTo>
                  <a:lnTo>
                    <a:pt x="4268" y="16700"/>
                  </a:lnTo>
                  <a:lnTo>
                    <a:pt x="5501" y="15985"/>
                  </a:lnTo>
                  <a:lnTo>
                    <a:pt x="5551" y="15911"/>
                  </a:lnTo>
                  <a:lnTo>
                    <a:pt x="5723" y="15689"/>
                  </a:lnTo>
                  <a:lnTo>
                    <a:pt x="6118" y="15072"/>
                  </a:lnTo>
                  <a:lnTo>
                    <a:pt x="6685" y="14160"/>
                  </a:lnTo>
                  <a:lnTo>
                    <a:pt x="7031" y="13568"/>
                  </a:lnTo>
                  <a:lnTo>
                    <a:pt x="7376" y="12951"/>
                  </a:lnTo>
                  <a:lnTo>
                    <a:pt x="7746" y="12260"/>
                  </a:lnTo>
                  <a:lnTo>
                    <a:pt x="8091" y="11520"/>
                  </a:lnTo>
                  <a:lnTo>
                    <a:pt x="8461" y="10731"/>
                  </a:lnTo>
                  <a:lnTo>
                    <a:pt x="8782" y="9917"/>
                  </a:lnTo>
                  <a:lnTo>
                    <a:pt x="9103" y="9078"/>
                  </a:lnTo>
                  <a:lnTo>
                    <a:pt x="9399" y="8215"/>
                  </a:lnTo>
                  <a:lnTo>
                    <a:pt x="9621" y="7351"/>
                  </a:lnTo>
                  <a:lnTo>
                    <a:pt x="9818" y="6463"/>
                  </a:lnTo>
                  <a:lnTo>
                    <a:pt x="9942" y="5773"/>
                  </a:lnTo>
                  <a:lnTo>
                    <a:pt x="10016" y="5107"/>
                  </a:lnTo>
                  <a:lnTo>
                    <a:pt x="10065" y="4465"/>
                  </a:lnTo>
                  <a:lnTo>
                    <a:pt x="10090" y="3873"/>
                  </a:lnTo>
                  <a:lnTo>
                    <a:pt x="10090" y="3331"/>
                  </a:lnTo>
                  <a:lnTo>
                    <a:pt x="10040" y="2837"/>
                  </a:lnTo>
                  <a:lnTo>
                    <a:pt x="9991" y="2369"/>
                  </a:lnTo>
                  <a:lnTo>
                    <a:pt x="9942" y="1925"/>
                  </a:lnTo>
                  <a:lnTo>
                    <a:pt x="9843" y="1555"/>
                  </a:lnTo>
                  <a:lnTo>
                    <a:pt x="9744" y="1209"/>
                  </a:lnTo>
                  <a:lnTo>
                    <a:pt x="9621" y="889"/>
                  </a:lnTo>
                  <a:lnTo>
                    <a:pt x="9498" y="642"/>
                  </a:lnTo>
                  <a:lnTo>
                    <a:pt x="9374" y="420"/>
                  </a:lnTo>
                  <a:lnTo>
                    <a:pt x="9226" y="247"/>
                  </a:lnTo>
                  <a:lnTo>
                    <a:pt x="9078" y="124"/>
                  </a:lnTo>
                  <a:lnTo>
                    <a:pt x="8955" y="50"/>
                  </a:lnTo>
                  <a:lnTo>
                    <a:pt x="8856" y="25"/>
                  </a:lnTo>
                  <a:lnTo>
                    <a:pt x="87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8"/>
            <p:cNvSpPr/>
            <p:nvPr/>
          </p:nvSpPr>
          <p:spPr>
            <a:xfrm>
              <a:off x="7085474" y="3799686"/>
              <a:ext cx="661800" cy="795973"/>
            </a:xfrm>
            <a:custGeom>
              <a:avLst/>
              <a:gdLst/>
              <a:ahLst/>
              <a:cxnLst/>
              <a:rect l="l" t="t" r="r" b="b"/>
              <a:pathLst>
                <a:path w="39050" h="46967" extrusionOk="0">
                  <a:moveTo>
                    <a:pt x="2245" y="0"/>
                  </a:moveTo>
                  <a:lnTo>
                    <a:pt x="2122" y="790"/>
                  </a:lnTo>
                  <a:lnTo>
                    <a:pt x="1826" y="2936"/>
                  </a:lnTo>
                  <a:lnTo>
                    <a:pt x="1431" y="6118"/>
                  </a:lnTo>
                  <a:lnTo>
                    <a:pt x="963" y="9990"/>
                  </a:lnTo>
                  <a:lnTo>
                    <a:pt x="741" y="12112"/>
                  </a:lnTo>
                  <a:lnTo>
                    <a:pt x="543" y="14283"/>
                  </a:lnTo>
                  <a:lnTo>
                    <a:pt x="346" y="16453"/>
                  </a:lnTo>
                  <a:lnTo>
                    <a:pt x="198" y="18624"/>
                  </a:lnTo>
                  <a:lnTo>
                    <a:pt x="99" y="20696"/>
                  </a:lnTo>
                  <a:lnTo>
                    <a:pt x="25" y="22694"/>
                  </a:lnTo>
                  <a:lnTo>
                    <a:pt x="1" y="23632"/>
                  </a:lnTo>
                  <a:lnTo>
                    <a:pt x="25" y="24544"/>
                  </a:lnTo>
                  <a:lnTo>
                    <a:pt x="25" y="25383"/>
                  </a:lnTo>
                  <a:lnTo>
                    <a:pt x="75" y="26197"/>
                  </a:lnTo>
                  <a:lnTo>
                    <a:pt x="173" y="27776"/>
                  </a:lnTo>
                  <a:lnTo>
                    <a:pt x="321" y="29453"/>
                  </a:lnTo>
                  <a:lnTo>
                    <a:pt x="469" y="31180"/>
                  </a:lnTo>
                  <a:lnTo>
                    <a:pt x="667" y="32931"/>
                  </a:lnTo>
                  <a:lnTo>
                    <a:pt x="1061" y="36385"/>
                  </a:lnTo>
                  <a:lnTo>
                    <a:pt x="1481" y="39665"/>
                  </a:lnTo>
                  <a:lnTo>
                    <a:pt x="1875" y="42576"/>
                  </a:lnTo>
                  <a:lnTo>
                    <a:pt x="2221" y="44870"/>
                  </a:lnTo>
                  <a:lnTo>
                    <a:pt x="2541" y="46967"/>
                  </a:lnTo>
                  <a:lnTo>
                    <a:pt x="35694" y="46967"/>
                  </a:lnTo>
                  <a:lnTo>
                    <a:pt x="35842" y="46128"/>
                  </a:lnTo>
                  <a:lnTo>
                    <a:pt x="36212" y="43884"/>
                  </a:lnTo>
                  <a:lnTo>
                    <a:pt x="36730" y="40504"/>
                  </a:lnTo>
                  <a:lnTo>
                    <a:pt x="37026" y="38481"/>
                  </a:lnTo>
                  <a:lnTo>
                    <a:pt x="37322" y="36286"/>
                  </a:lnTo>
                  <a:lnTo>
                    <a:pt x="37618" y="33967"/>
                  </a:lnTo>
                  <a:lnTo>
                    <a:pt x="37914" y="31550"/>
                  </a:lnTo>
                  <a:lnTo>
                    <a:pt x="38186" y="29083"/>
                  </a:lnTo>
                  <a:lnTo>
                    <a:pt x="38432" y="26616"/>
                  </a:lnTo>
                  <a:lnTo>
                    <a:pt x="38654" y="24150"/>
                  </a:lnTo>
                  <a:lnTo>
                    <a:pt x="38802" y="21782"/>
                  </a:lnTo>
                  <a:lnTo>
                    <a:pt x="38926" y="19487"/>
                  </a:lnTo>
                  <a:lnTo>
                    <a:pt x="38950" y="18377"/>
                  </a:lnTo>
                  <a:lnTo>
                    <a:pt x="38950" y="17341"/>
                  </a:lnTo>
                  <a:lnTo>
                    <a:pt x="38975" y="10607"/>
                  </a:lnTo>
                  <a:lnTo>
                    <a:pt x="39000" y="6562"/>
                  </a:lnTo>
                  <a:lnTo>
                    <a:pt x="39024" y="4564"/>
                  </a:lnTo>
                  <a:lnTo>
                    <a:pt x="39049" y="4046"/>
                  </a:lnTo>
                  <a:lnTo>
                    <a:pt x="37544" y="4317"/>
                  </a:lnTo>
                  <a:lnTo>
                    <a:pt x="35892" y="4588"/>
                  </a:lnTo>
                  <a:lnTo>
                    <a:pt x="33844" y="4884"/>
                  </a:lnTo>
                  <a:lnTo>
                    <a:pt x="32734" y="5032"/>
                  </a:lnTo>
                  <a:lnTo>
                    <a:pt x="31575" y="5156"/>
                  </a:lnTo>
                  <a:lnTo>
                    <a:pt x="30391" y="5279"/>
                  </a:lnTo>
                  <a:lnTo>
                    <a:pt x="29207" y="5378"/>
                  </a:lnTo>
                  <a:lnTo>
                    <a:pt x="28047" y="5452"/>
                  </a:lnTo>
                  <a:lnTo>
                    <a:pt x="26937" y="5476"/>
                  </a:lnTo>
                  <a:lnTo>
                    <a:pt x="25852" y="5476"/>
                  </a:lnTo>
                  <a:lnTo>
                    <a:pt x="24865" y="5427"/>
                  </a:lnTo>
                  <a:lnTo>
                    <a:pt x="24372" y="5378"/>
                  </a:lnTo>
                  <a:lnTo>
                    <a:pt x="23805" y="5304"/>
                  </a:lnTo>
                  <a:lnTo>
                    <a:pt x="22473" y="5082"/>
                  </a:lnTo>
                  <a:lnTo>
                    <a:pt x="20919" y="4786"/>
                  </a:lnTo>
                  <a:lnTo>
                    <a:pt x="19217" y="4416"/>
                  </a:lnTo>
                  <a:lnTo>
                    <a:pt x="17391" y="3996"/>
                  </a:lnTo>
                  <a:lnTo>
                    <a:pt x="15516" y="3528"/>
                  </a:lnTo>
                  <a:lnTo>
                    <a:pt x="11668" y="2566"/>
                  </a:lnTo>
                  <a:lnTo>
                    <a:pt x="8067" y="1628"/>
                  </a:lnTo>
                  <a:lnTo>
                    <a:pt x="5057" y="790"/>
                  </a:lnTo>
                  <a:lnTo>
                    <a:pt x="22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8"/>
            <p:cNvSpPr/>
            <p:nvPr/>
          </p:nvSpPr>
          <p:spPr>
            <a:xfrm>
              <a:off x="7081712" y="3795924"/>
              <a:ext cx="669731" cy="803498"/>
            </a:xfrm>
            <a:custGeom>
              <a:avLst/>
              <a:gdLst/>
              <a:ahLst/>
              <a:cxnLst/>
              <a:rect l="l" t="t" r="r" b="b"/>
              <a:pathLst>
                <a:path w="39518" h="47411" extrusionOk="0">
                  <a:moveTo>
                    <a:pt x="2665" y="543"/>
                  </a:moveTo>
                  <a:lnTo>
                    <a:pt x="6463" y="1604"/>
                  </a:lnTo>
                  <a:lnTo>
                    <a:pt x="9522" y="2418"/>
                  </a:lnTo>
                  <a:lnTo>
                    <a:pt x="12951" y="3306"/>
                  </a:lnTo>
                  <a:lnTo>
                    <a:pt x="16528" y="4194"/>
                  </a:lnTo>
                  <a:lnTo>
                    <a:pt x="18254" y="4613"/>
                  </a:lnTo>
                  <a:lnTo>
                    <a:pt x="19907" y="4983"/>
                  </a:lnTo>
                  <a:lnTo>
                    <a:pt x="21461" y="5304"/>
                  </a:lnTo>
                  <a:lnTo>
                    <a:pt x="22867" y="5575"/>
                  </a:lnTo>
                  <a:lnTo>
                    <a:pt x="24076" y="5772"/>
                  </a:lnTo>
                  <a:lnTo>
                    <a:pt x="24594" y="5846"/>
                  </a:lnTo>
                  <a:lnTo>
                    <a:pt x="25087" y="5896"/>
                  </a:lnTo>
                  <a:lnTo>
                    <a:pt x="25951" y="5920"/>
                  </a:lnTo>
                  <a:lnTo>
                    <a:pt x="26888" y="5945"/>
                  </a:lnTo>
                  <a:lnTo>
                    <a:pt x="27899" y="5920"/>
                  </a:lnTo>
                  <a:lnTo>
                    <a:pt x="28911" y="5871"/>
                  </a:lnTo>
                  <a:lnTo>
                    <a:pt x="29972" y="5797"/>
                  </a:lnTo>
                  <a:lnTo>
                    <a:pt x="31032" y="5698"/>
                  </a:lnTo>
                  <a:lnTo>
                    <a:pt x="33129" y="5476"/>
                  </a:lnTo>
                  <a:lnTo>
                    <a:pt x="35078" y="5205"/>
                  </a:lnTo>
                  <a:lnTo>
                    <a:pt x="36780" y="4934"/>
                  </a:lnTo>
                  <a:lnTo>
                    <a:pt x="38136" y="4712"/>
                  </a:lnTo>
                  <a:lnTo>
                    <a:pt x="39024" y="4564"/>
                  </a:lnTo>
                  <a:lnTo>
                    <a:pt x="39000" y="5723"/>
                  </a:lnTo>
                  <a:lnTo>
                    <a:pt x="38975" y="8066"/>
                  </a:lnTo>
                  <a:lnTo>
                    <a:pt x="38950" y="11915"/>
                  </a:lnTo>
                  <a:lnTo>
                    <a:pt x="38926" y="17563"/>
                  </a:lnTo>
                  <a:lnTo>
                    <a:pt x="38926" y="18525"/>
                  </a:lnTo>
                  <a:lnTo>
                    <a:pt x="38901" y="19561"/>
                  </a:lnTo>
                  <a:lnTo>
                    <a:pt x="38802" y="21683"/>
                  </a:lnTo>
                  <a:lnTo>
                    <a:pt x="38654" y="23903"/>
                  </a:lnTo>
                  <a:lnTo>
                    <a:pt x="38482" y="26197"/>
                  </a:lnTo>
                  <a:lnTo>
                    <a:pt x="38260" y="28516"/>
                  </a:lnTo>
                  <a:lnTo>
                    <a:pt x="38013" y="30834"/>
                  </a:lnTo>
                  <a:lnTo>
                    <a:pt x="37742" y="33104"/>
                  </a:lnTo>
                  <a:lnTo>
                    <a:pt x="37446" y="35324"/>
                  </a:lnTo>
                  <a:lnTo>
                    <a:pt x="37174" y="37470"/>
                  </a:lnTo>
                  <a:lnTo>
                    <a:pt x="36878" y="39443"/>
                  </a:lnTo>
                  <a:lnTo>
                    <a:pt x="36360" y="42946"/>
                  </a:lnTo>
                  <a:lnTo>
                    <a:pt x="35966" y="45512"/>
                  </a:lnTo>
                  <a:lnTo>
                    <a:pt x="35719" y="46942"/>
                  </a:lnTo>
                  <a:lnTo>
                    <a:pt x="2961" y="46942"/>
                  </a:lnTo>
                  <a:lnTo>
                    <a:pt x="2541" y="44106"/>
                  </a:lnTo>
                  <a:lnTo>
                    <a:pt x="2196" y="41713"/>
                  </a:lnTo>
                  <a:lnTo>
                    <a:pt x="1826" y="38901"/>
                  </a:lnTo>
                  <a:lnTo>
                    <a:pt x="1431" y="35793"/>
                  </a:lnTo>
                  <a:lnTo>
                    <a:pt x="1061" y="32586"/>
                  </a:lnTo>
                  <a:lnTo>
                    <a:pt x="913" y="30982"/>
                  </a:lnTo>
                  <a:lnTo>
                    <a:pt x="765" y="29404"/>
                  </a:lnTo>
                  <a:lnTo>
                    <a:pt x="642" y="27850"/>
                  </a:lnTo>
                  <a:lnTo>
                    <a:pt x="543" y="26394"/>
                  </a:lnTo>
                  <a:lnTo>
                    <a:pt x="494" y="25654"/>
                  </a:lnTo>
                  <a:lnTo>
                    <a:pt x="469" y="24890"/>
                  </a:lnTo>
                  <a:lnTo>
                    <a:pt x="469" y="23212"/>
                  </a:lnTo>
                  <a:lnTo>
                    <a:pt x="543" y="21387"/>
                  </a:lnTo>
                  <a:lnTo>
                    <a:pt x="617" y="19463"/>
                  </a:lnTo>
                  <a:lnTo>
                    <a:pt x="765" y="17489"/>
                  </a:lnTo>
                  <a:lnTo>
                    <a:pt x="913" y="15467"/>
                  </a:lnTo>
                  <a:lnTo>
                    <a:pt x="1111" y="13469"/>
                  </a:lnTo>
                  <a:lnTo>
                    <a:pt x="1308" y="11471"/>
                  </a:lnTo>
                  <a:lnTo>
                    <a:pt x="1727" y="7721"/>
                  </a:lnTo>
                  <a:lnTo>
                    <a:pt x="2122" y="4465"/>
                  </a:lnTo>
                  <a:lnTo>
                    <a:pt x="2443" y="1998"/>
                  </a:lnTo>
                  <a:lnTo>
                    <a:pt x="2665" y="543"/>
                  </a:lnTo>
                  <a:close/>
                  <a:moveTo>
                    <a:pt x="2418" y="0"/>
                  </a:moveTo>
                  <a:lnTo>
                    <a:pt x="2319" y="25"/>
                  </a:lnTo>
                  <a:lnTo>
                    <a:pt x="2245" y="99"/>
                  </a:lnTo>
                  <a:lnTo>
                    <a:pt x="2221" y="198"/>
                  </a:lnTo>
                  <a:lnTo>
                    <a:pt x="2097" y="1036"/>
                  </a:lnTo>
                  <a:lnTo>
                    <a:pt x="1801" y="3207"/>
                  </a:lnTo>
                  <a:lnTo>
                    <a:pt x="1382" y="6414"/>
                  </a:lnTo>
                  <a:lnTo>
                    <a:pt x="938" y="10311"/>
                  </a:lnTo>
                  <a:lnTo>
                    <a:pt x="716" y="12408"/>
                  </a:lnTo>
                  <a:lnTo>
                    <a:pt x="519" y="14579"/>
                  </a:lnTo>
                  <a:lnTo>
                    <a:pt x="346" y="16749"/>
                  </a:lnTo>
                  <a:lnTo>
                    <a:pt x="173" y="18895"/>
                  </a:lnTo>
                  <a:lnTo>
                    <a:pt x="75" y="20967"/>
                  </a:lnTo>
                  <a:lnTo>
                    <a:pt x="1" y="22966"/>
                  </a:lnTo>
                  <a:lnTo>
                    <a:pt x="1" y="23878"/>
                  </a:lnTo>
                  <a:lnTo>
                    <a:pt x="1" y="24791"/>
                  </a:lnTo>
                  <a:lnTo>
                    <a:pt x="25" y="25630"/>
                  </a:lnTo>
                  <a:lnTo>
                    <a:pt x="50" y="26419"/>
                  </a:lnTo>
                  <a:lnTo>
                    <a:pt x="149" y="27998"/>
                  </a:lnTo>
                  <a:lnTo>
                    <a:pt x="297" y="29675"/>
                  </a:lnTo>
                  <a:lnTo>
                    <a:pt x="469" y="31377"/>
                  </a:lnTo>
                  <a:lnTo>
                    <a:pt x="642" y="33104"/>
                  </a:lnTo>
                  <a:lnTo>
                    <a:pt x="1037" y="36557"/>
                  </a:lnTo>
                  <a:lnTo>
                    <a:pt x="1456" y="39838"/>
                  </a:lnTo>
                  <a:lnTo>
                    <a:pt x="1851" y="42749"/>
                  </a:lnTo>
                  <a:lnTo>
                    <a:pt x="2196" y="45068"/>
                  </a:lnTo>
                  <a:lnTo>
                    <a:pt x="2517" y="47214"/>
                  </a:lnTo>
                  <a:lnTo>
                    <a:pt x="2541" y="47312"/>
                  </a:lnTo>
                  <a:lnTo>
                    <a:pt x="2591" y="47362"/>
                  </a:lnTo>
                  <a:lnTo>
                    <a:pt x="2665" y="47411"/>
                  </a:lnTo>
                  <a:lnTo>
                    <a:pt x="36015" y="47411"/>
                  </a:lnTo>
                  <a:lnTo>
                    <a:pt x="36089" y="47362"/>
                  </a:lnTo>
                  <a:lnTo>
                    <a:pt x="36138" y="47312"/>
                  </a:lnTo>
                  <a:lnTo>
                    <a:pt x="36163" y="47214"/>
                  </a:lnTo>
                  <a:lnTo>
                    <a:pt x="36311" y="46350"/>
                  </a:lnTo>
                  <a:lnTo>
                    <a:pt x="36681" y="44056"/>
                  </a:lnTo>
                  <a:lnTo>
                    <a:pt x="37199" y="40627"/>
                  </a:lnTo>
                  <a:lnTo>
                    <a:pt x="37495" y="38605"/>
                  </a:lnTo>
                  <a:lnTo>
                    <a:pt x="37791" y="36409"/>
                  </a:lnTo>
                  <a:lnTo>
                    <a:pt x="38112" y="34091"/>
                  </a:lnTo>
                  <a:lnTo>
                    <a:pt x="38383" y="31698"/>
                  </a:lnTo>
                  <a:lnTo>
                    <a:pt x="38654" y="29231"/>
                  </a:lnTo>
                  <a:lnTo>
                    <a:pt x="38901" y="26764"/>
                  </a:lnTo>
                  <a:lnTo>
                    <a:pt x="39123" y="24322"/>
                  </a:lnTo>
                  <a:lnTo>
                    <a:pt x="39271" y="21954"/>
                  </a:lnTo>
                  <a:lnTo>
                    <a:pt x="39370" y="19685"/>
                  </a:lnTo>
                  <a:lnTo>
                    <a:pt x="39394" y="18599"/>
                  </a:lnTo>
                  <a:lnTo>
                    <a:pt x="39419" y="17563"/>
                  </a:lnTo>
                  <a:lnTo>
                    <a:pt x="39419" y="10903"/>
                  </a:lnTo>
                  <a:lnTo>
                    <a:pt x="39468" y="6833"/>
                  </a:lnTo>
                  <a:lnTo>
                    <a:pt x="39493" y="4835"/>
                  </a:lnTo>
                  <a:lnTo>
                    <a:pt x="39518" y="4268"/>
                  </a:lnTo>
                  <a:lnTo>
                    <a:pt x="39493" y="4169"/>
                  </a:lnTo>
                  <a:lnTo>
                    <a:pt x="39419" y="4095"/>
                  </a:lnTo>
                  <a:lnTo>
                    <a:pt x="39345" y="4046"/>
                  </a:lnTo>
                  <a:lnTo>
                    <a:pt x="39222" y="4021"/>
                  </a:lnTo>
                  <a:lnTo>
                    <a:pt x="37668" y="4317"/>
                  </a:lnTo>
                  <a:lnTo>
                    <a:pt x="36015" y="4564"/>
                  </a:lnTo>
                  <a:lnTo>
                    <a:pt x="33992" y="4860"/>
                  </a:lnTo>
                  <a:lnTo>
                    <a:pt x="32882" y="5008"/>
                  </a:lnTo>
                  <a:lnTo>
                    <a:pt x="31723" y="5156"/>
                  </a:lnTo>
                  <a:lnTo>
                    <a:pt x="30564" y="5254"/>
                  </a:lnTo>
                  <a:lnTo>
                    <a:pt x="29380" y="5353"/>
                  </a:lnTo>
                  <a:lnTo>
                    <a:pt x="28245" y="5427"/>
                  </a:lnTo>
                  <a:lnTo>
                    <a:pt x="27135" y="5452"/>
                  </a:lnTo>
                  <a:lnTo>
                    <a:pt x="26074" y="5452"/>
                  </a:lnTo>
                  <a:lnTo>
                    <a:pt x="25112" y="5402"/>
                  </a:lnTo>
                  <a:lnTo>
                    <a:pt x="24619" y="5353"/>
                  </a:lnTo>
                  <a:lnTo>
                    <a:pt x="24051" y="5279"/>
                  </a:lnTo>
                  <a:lnTo>
                    <a:pt x="22744" y="5057"/>
                  </a:lnTo>
                  <a:lnTo>
                    <a:pt x="21215" y="4761"/>
                  </a:lnTo>
                  <a:lnTo>
                    <a:pt x="19537" y="4416"/>
                  </a:lnTo>
                  <a:lnTo>
                    <a:pt x="17712" y="3996"/>
                  </a:lnTo>
                  <a:lnTo>
                    <a:pt x="15837" y="3528"/>
                  </a:lnTo>
                  <a:lnTo>
                    <a:pt x="12038" y="2566"/>
                  </a:lnTo>
                  <a:lnTo>
                    <a:pt x="8437" y="1628"/>
                  </a:lnTo>
                  <a:lnTo>
                    <a:pt x="5427" y="814"/>
                  </a:lnTo>
                  <a:lnTo>
                    <a:pt x="2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8"/>
            <p:cNvSpPr/>
            <p:nvPr/>
          </p:nvSpPr>
          <p:spPr>
            <a:xfrm>
              <a:off x="7158636" y="4092316"/>
              <a:ext cx="85720" cy="502087"/>
            </a:xfrm>
            <a:custGeom>
              <a:avLst/>
              <a:gdLst/>
              <a:ahLst/>
              <a:cxnLst/>
              <a:rect l="l" t="t" r="r" b="b"/>
              <a:pathLst>
                <a:path w="5058" h="29626" extrusionOk="0">
                  <a:moveTo>
                    <a:pt x="370" y="0"/>
                  </a:moveTo>
                  <a:lnTo>
                    <a:pt x="0" y="321"/>
                  </a:lnTo>
                  <a:lnTo>
                    <a:pt x="2023" y="2541"/>
                  </a:lnTo>
                  <a:lnTo>
                    <a:pt x="4564" y="29626"/>
                  </a:lnTo>
                  <a:lnTo>
                    <a:pt x="5057" y="29577"/>
                  </a:lnTo>
                  <a:lnTo>
                    <a:pt x="2492" y="2393"/>
                  </a:lnTo>
                  <a:lnTo>
                    <a:pt x="2467" y="2319"/>
                  </a:lnTo>
                  <a:lnTo>
                    <a:pt x="2418" y="227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8"/>
            <p:cNvSpPr/>
            <p:nvPr/>
          </p:nvSpPr>
          <p:spPr>
            <a:xfrm>
              <a:off x="7439977" y="3936383"/>
              <a:ext cx="91567" cy="129191"/>
            </a:xfrm>
            <a:custGeom>
              <a:avLst/>
              <a:gdLst/>
              <a:ahLst/>
              <a:cxnLst/>
              <a:rect l="l" t="t" r="r" b="b"/>
              <a:pathLst>
                <a:path w="5403" h="7623" extrusionOk="0">
                  <a:moveTo>
                    <a:pt x="1" y="0"/>
                  </a:moveTo>
                  <a:lnTo>
                    <a:pt x="1" y="173"/>
                  </a:lnTo>
                  <a:lnTo>
                    <a:pt x="1" y="592"/>
                  </a:lnTo>
                  <a:lnTo>
                    <a:pt x="50" y="1160"/>
                  </a:lnTo>
                  <a:lnTo>
                    <a:pt x="149" y="1875"/>
                  </a:lnTo>
                  <a:lnTo>
                    <a:pt x="198" y="2270"/>
                  </a:lnTo>
                  <a:lnTo>
                    <a:pt x="297" y="2665"/>
                  </a:lnTo>
                  <a:lnTo>
                    <a:pt x="420" y="3084"/>
                  </a:lnTo>
                  <a:lnTo>
                    <a:pt x="543" y="3503"/>
                  </a:lnTo>
                  <a:lnTo>
                    <a:pt x="716" y="3923"/>
                  </a:lnTo>
                  <a:lnTo>
                    <a:pt x="913" y="4317"/>
                  </a:lnTo>
                  <a:lnTo>
                    <a:pt x="1135" y="4712"/>
                  </a:lnTo>
                  <a:lnTo>
                    <a:pt x="1407" y="5082"/>
                  </a:lnTo>
                  <a:lnTo>
                    <a:pt x="1703" y="5427"/>
                  </a:lnTo>
                  <a:lnTo>
                    <a:pt x="1999" y="5748"/>
                  </a:lnTo>
                  <a:lnTo>
                    <a:pt x="2319" y="6019"/>
                  </a:lnTo>
                  <a:lnTo>
                    <a:pt x="2640" y="6291"/>
                  </a:lnTo>
                  <a:lnTo>
                    <a:pt x="2961" y="6513"/>
                  </a:lnTo>
                  <a:lnTo>
                    <a:pt x="3257" y="6735"/>
                  </a:lnTo>
                  <a:lnTo>
                    <a:pt x="3577" y="6907"/>
                  </a:lnTo>
                  <a:lnTo>
                    <a:pt x="3873" y="7055"/>
                  </a:lnTo>
                  <a:lnTo>
                    <a:pt x="4416" y="7327"/>
                  </a:lnTo>
                  <a:lnTo>
                    <a:pt x="4835" y="7499"/>
                  </a:lnTo>
                  <a:lnTo>
                    <a:pt x="5279" y="7623"/>
                  </a:lnTo>
                  <a:lnTo>
                    <a:pt x="5403" y="7154"/>
                  </a:lnTo>
                  <a:lnTo>
                    <a:pt x="5008" y="7031"/>
                  </a:lnTo>
                  <a:lnTo>
                    <a:pt x="4613" y="6883"/>
                  </a:lnTo>
                  <a:lnTo>
                    <a:pt x="4120" y="6636"/>
                  </a:lnTo>
                  <a:lnTo>
                    <a:pt x="3528" y="6315"/>
                  </a:lnTo>
                  <a:lnTo>
                    <a:pt x="3232" y="6118"/>
                  </a:lnTo>
                  <a:lnTo>
                    <a:pt x="2936" y="5921"/>
                  </a:lnTo>
                  <a:lnTo>
                    <a:pt x="2640" y="5674"/>
                  </a:lnTo>
                  <a:lnTo>
                    <a:pt x="2344" y="5403"/>
                  </a:lnTo>
                  <a:lnTo>
                    <a:pt x="2048" y="5107"/>
                  </a:lnTo>
                  <a:lnTo>
                    <a:pt x="1777" y="4786"/>
                  </a:lnTo>
                  <a:lnTo>
                    <a:pt x="1530" y="4441"/>
                  </a:lnTo>
                  <a:lnTo>
                    <a:pt x="1333" y="4071"/>
                  </a:lnTo>
                  <a:lnTo>
                    <a:pt x="1135" y="3701"/>
                  </a:lnTo>
                  <a:lnTo>
                    <a:pt x="987" y="3306"/>
                  </a:lnTo>
                  <a:lnTo>
                    <a:pt x="864" y="2911"/>
                  </a:lnTo>
                  <a:lnTo>
                    <a:pt x="765" y="2517"/>
                  </a:lnTo>
                  <a:lnTo>
                    <a:pt x="667" y="2122"/>
                  </a:lnTo>
                  <a:lnTo>
                    <a:pt x="617" y="1752"/>
                  </a:lnTo>
                  <a:lnTo>
                    <a:pt x="519" y="1086"/>
                  </a:lnTo>
                  <a:lnTo>
                    <a:pt x="494" y="543"/>
                  </a:lnTo>
                  <a:lnTo>
                    <a:pt x="494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8"/>
            <p:cNvSpPr/>
            <p:nvPr/>
          </p:nvSpPr>
          <p:spPr>
            <a:xfrm>
              <a:off x="7541152" y="4236961"/>
              <a:ext cx="10050" cy="353677"/>
            </a:xfrm>
            <a:custGeom>
              <a:avLst/>
              <a:gdLst/>
              <a:ahLst/>
              <a:cxnLst/>
              <a:rect l="l" t="t" r="r" b="b"/>
              <a:pathLst>
                <a:path w="593" h="20869" extrusionOk="0">
                  <a:moveTo>
                    <a:pt x="0" y="0"/>
                  </a:moveTo>
                  <a:lnTo>
                    <a:pt x="99" y="20869"/>
                  </a:lnTo>
                  <a:lnTo>
                    <a:pt x="592" y="2086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8"/>
            <p:cNvSpPr/>
            <p:nvPr/>
          </p:nvSpPr>
          <p:spPr>
            <a:xfrm>
              <a:off x="7539474" y="3961465"/>
              <a:ext cx="9626" cy="234960"/>
            </a:xfrm>
            <a:custGeom>
              <a:avLst/>
              <a:gdLst/>
              <a:ahLst/>
              <a:cxnLst/>
              <a:rect l="l" t="t" r="r" b="b"/>
              <a:pathLst>
                <a:path w="568" h="13864" extrusionOk="0">
                  <a:moveTo>
                    <a:pt x="0" y="0"/>
                  </a:moveTo>
                  <a:lnTo>
                    <a:pt x="74" y="13864"/>
                  </a:lnTo>
                  <a:lnTo>
                    <a:pt x="568" y="13864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8"/>
            <p:cNvSpPr/>
            <p:nvPr/>
          </p:nvSpPr>
          <p:spPr>
            <a:xfrm>
              <a:off x="7152789" y="4028357"/>
              <a:ext cx="12134" cy="37217"/>
            </a:xfrm>
            <a:custGeom>
              <a:avLst/>
              <a:gdLst/>
              <a:ahLst/>
              <a:cxnLst/>
              <a:rect l="l" t="t" r="r" b="b"/>
              <a:pathLst>
                <a:path w="716" h="2196" extrusionOk="0">
                  <a:moveTo>
                    <a:pt x="247" y="0"/>
                  </a:moveTo>
                  <a:lnTo>
                    <a:pt x="0" y="2146"/>
                  </a:lnTo>
                  <a:lnTo>
                    <a:pt x="469" y="2196"/>
                  </a:lnTo>
                  <a:lnTo>
                    <a:pt x="715" y="5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8"/>
            <p:cNvSpPr/>
            <p:nvPr/>
          </p:nvSpPr>
          <p:spPr>
            <a:xfrm>
              <a:off x="7160313" y="3881203"/>
              <a:ext cx="22167" cy="120836"/>
            </a:xfrm>
            <a:custGeom>
              <a:avLst/>
              <a:gdLst/>
              <a:ahLst/>
              <a:cxnLst/>
              <a:rect l="l" t="t" r="r" b="b"/>
              <a:pathLst>
                <a:path w="1308" h="7130" extrusionOk="0">
                  <a:moveTo>
                    <a:pt x="839" y="0"/>
                  </a:moveTo>
                  <a:lnTo>
                    <a:pt x="0" y="7080"/>
                  </a:lnTo>
                  <a:lnTo>
                    <a:pt x="469" y="7129"/>
                  </a:lnTo>
                  <a:lnTo>
                    <a:pt x="1307" y="50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8"/>
            <p:cNvSpPr/>
            <p:nvPr/>
          </p:nvSpPr>
          <p:spPr>
            <a:xfrm>
              <a:off x="7115996" y="2895444"/>
              <a:ext cx="671409" cy="1055185"/>
            </a:xfrm>
            <a:custGeom>
              <a:avLst/>
              <a:gdLst/>
              <a:ahLst/>
              <a:cxnLst/>
              <a:rect l="l" t="t" r="r" b="b"/>
              <a:pathLst>
                <a:path w="39617" h="62262" extrusionOk="0">
                  <a:moveTo>
                    <a:pt x="32611" y="0"/>
                  </a:moveTo>
                  <a:lnTo>
                    <a:pt x="15590" y="5255"/>
                  </a:lnTo>
                  <a:lnTo>
                    <a:pt x="15072" y="5921"/>
                  </a:lnTo>
                  <a:lnTo>
                    <a:pt x="14505" y="6685"/>
                  </a:lnTo>
                  <a:lnTo>
                    <a:pt x="13839" y="7623"/>
                  </a:lnTo>
                  <a:lnTo>
                    <a:pt x="13074" y="8708"/>
                  </a:lnTo>
                  <a:lnTo>
                    <a:pt x="12334" y="9892"/>
                  </a:lnTo>
                  <a:lnTo>
                    <a:pt x="11964" y="10484"/>
                  </a:lnTo>
                  <a:lnTo>
                    <a:pt x="11619" y="11076"/>
                  </a:lnTo>
                  <a:lnTo>
                    <a:pt x="11298" y="11668"/>
                  </a:lnTo>
                  <a:lnTo>
                    <a:pt x="11027" y="12236"/>
                  </a:lnTo>
                  <a:lnTo>
                    <a:pt x="10731" y="12828"/>
                  </a:lnTo>
                  <a:lnTo>
                    <a:pt x="10361" y="13494"/>
                  </a:lnTo>
                  <a:lnTo>
                    <a:pt x="9473" y="15072"/>
                  </a:lnTo>
                  <a:lnTo>
                    <a:pt x="8437" y="16848"/>
                  </a:lnTo>
                  <a:lnTo>
                    <a:pt x="7327" y="18797"/>
                  </a:lnTo>
                  <a:lnTo>
                    <a:pt x="6784" y="19784"/>
                  </a:lnTo>
                  <a:lnTo>
                    <a:pt x="6266" y="20820"/>
                  </a:lnTo>
                  <a:lnTo>
                    <a:pt x="5748" y="21831"/>
                  </a:lnTo>
                  <a:lnTo>
                    <a:pt x="5304" y="22867"/>
                  </a:lnTo>
                  <a:lnTo>
                    <a:pt x="4884" y="23854"/>
                  </a:lnTo>
                  <a:lnTo>
                    <a:pt x="4539" y="24841"/>
                  </a:lnTo>
                  <a:lnTo>
                    <a:pt x="4391" y="25334"/>
                  </a:lnTo>
                  <a:lnTo>
                    <a:pt x="4268" y="25803"/>
                  </a:lnTo>
                  <a:lnTo>
                    <a:pt x="4144" y="26271"/>
                  </a:lnTo>
                  <a:lnTo>
                    <a:pt x="4070" y="26715"/>
                  </a:lnTo>
                  <a:lnTo>
                    <a:pt x="3454" y="30563"/>
                  </a:lnTo>
                  <a:lnTo>
                    <a:pt x="2862" y="34338"/>
                  </a:lnTo>
                  <a:lnTo>
                    <a:pt x="2245" y="38383"/>
                  </a:lnTo>
                  <a:lnTo>
                    <a:pt x="1826" y="40850"/>
                  </a:lnTo>
                  <a:lnTo>
                    <a:pt x="1406" y="43415"/>
                  </a:lnTo>
                  <a:lnTo>
                    <a:pt x="938" y="46400"/>
                  </a:lnTo>
                  <a:lnTo>
                    <a:pt x="494" y="49434"/>
                  </a:lnTo>
                  <a:lnTo>
                    <a:pt x="321" y="50840"/>
                  </a:lnTo>
                  <a:lnTo>
                    <a:pt x="173" y="52147"/>
                  </a:lnTo>
                  <a:lnTo>
                    <a:pt x="50" y="53282"/>
                  </a:lnTo>
                  <a:lnTo>
                    <a:pt x="0" y="54220"/>
                  </a:lnTo>
                  <a:lnTo>
                    <a:pt x="0" y="54590"/>
                  </a:lnTo>
                  <a:lnTo>
                    <a:pt x="0" y="54886"/>
                  </a:lnTo>
                  <a:lnTo>
                    <a:pt x="25" y="55132"/>
                  </a:lnTo>
                  <a:lnTo>
                    <a:pt x="74" y="55280"/>
                  </a:lnTo>
                  <a:lnTo>
                    <a:pt x="148" y="55379"/>
                  </a:lnTo>
                  <a:lnTo>
                    <a:pt x="321" y="55527"/>
                  </a:lnTo>
                  <a:lnTo>
                    <a:pt x="543" y="55675"/>
                  </a:lnTo>
                  <a:lnTo>
                    <a:pt x="814" y="55823"/>
                  </a:lnTo>
                  <a:lnTo>
                    <a:pt x="1554" y="56168"/>
                  </a:lnTo>
                  <a:lnTo>
                    <a:pt x="2492" y="56563"/>
                  </a:lnTo>
                  <a:lnTo>
                    <a:pt x="3602" y="57007"/>
                  </a:lnTo>
                  <a:lnTo>
                    <a:pt x="4860" y="57451"/>
                  </a:lnTo>
                  <a:lnTo>
                    <a:pt x="6241" y="57920"/>
                  </a:lnTo>
                  <a:lnTo>
                    <a:pt x="7697" y="58388"/>
                  </a:lnTo>
                  <a:lnTo>
                    <a:pt x="9226" y="58882"/>
                  </a:lnTo>
                  <a:lnTo>
                    <a:pt x="10805" y="59326"/>
                  </a:lnTo>
                  <a:lnTo>
                    <a:pt x="12383" y="59794"/>
                  </a:lnTo>
                  <a:lnTo>
                    <a:pt x="13937" y="60214"/>
                  </a:lnTo>
                  <a:lnTo>
                    <a:pt x="15417" y="60584"/>
                  </a:lnTo>
                  <a:lnTo>
                    <a:pt x="16848" y="60929"/>
                  </a:lnTo>
                  <a:lnTo>
                    <a:pt x="18180" y="61225"/>
                  </a:lnTo>
                  <a:lnTo>
                    <a:pt x="19364" y="61447"/>
                  </a:lnTo>
                  <a:lnTo>
                    <a:pt x="20474" y="61620"/>
                  </a:lnTo>
                  <a:lnTo>
                    <a:pt x="21535" y="61792"/>
                  </a:lnTo>
                  <a:lnTo>
                    <a:pt x="22571" y="61916"/>
                  </a:lnTo>
                  <a:lnTo>
                    <a:pt x="23582" y="62039"/>
                  </a:lnTo>
                  <a:lnTo>
                    <a:pt x="24544" y="62113"/>
                  </a:lnTo>
                  <a:lnTo>
                    <a:pt x="25482" y="62187"/>
                  </a:lnTo>
                  <a:lnTo>
                    <a:pt x="26370" y="62236"/>
                  </a:lnTo>
                  <a:lnTo>
                    <a:pt x="27233" y="62261"/>
                  </a:lnTo>
                  <a:lnTo>
                    <a:pt x="28072" y="62236"/>
                  </a:lnTo>
                  <a:lnTo>
                    <a:pt x="28861" y="62212"/>
                  </a:lnTo>
                  <a:lnTo>
                    <a:pt x="29601" y="62162"/>
                  </a:lnTo>
                  <a:lnTo>
                    <a:pt x="30317" y="62064"/>
                  </a:lnTo>
                  <a:lnTo>
                    <a:pt x="30983" y="61940"/>
                  </a:lnTo>
                  <a:lnTo>
                    <a:pt x="31599" y="61817"/>
                  </a:lnTo>
                  <a:lnTo>
                    <a:pt x="32191" y="61644"/>
                  </a:lnTo>
                  <a:lnTo>
                    <a:pt x="32734" y="61447"/>
                  </a:lnTo>
                  <a:lnTo>
                    <a:pt x="33819" y="61003"/>
                  </a:lnTo>
                  <a:lnTo>
                    <a:pt x="35028" y="60534"/>
                  </a:lnTo>
                  <a:lnTo>
                    <a:pt x="36212" y="60016"/>
                  </a:lnTo>
                  <a:lnTo>
                    <a:pt x="36804" y="59745"/>
                  </a:lnTo>
                  <a:lnTo>
                    <a:pt x="37347" y="59474"/>
                  </a:lnTo>
                  <a:lnTo>
                    <a:pt x="37865" y="59178"/>
                  </a:lnTo>
                  <a:lnTo>
                    <a:pt x="38334" y="58857"/>
                  </a:lnTo>
                  <a:lnTo>
                    <a:pt x="38753" y="58536"/>
                  </a:lnTo>
                  <a:lnTo>
                    <a:pt x="38926" y="58364"/>
                  </a:lnTo>
                  <a:lnTo>
                    <a:pt x="39074" y="58191"/>
                  </a:lnTo>
                  <a:lnTo>
                    <a:pt x="39222" y="58018"/>
                  </a:lnTo>
                  <a:lnTo>
                    <a:pt x="39345" y="57846"/>
                  </a:lnTo>
                  <a:lnTo>
                    <a:pt x="39444" y="57648"/>
                  </a:lnTo>
                  <a:lnTo>
                    <a:pt x="39518" y="57451"/>
                  </a:lnTo>
                  <a:lnTo>
                    <a:pt x="39567" y="57254"/>
                  </a:lnTo>
                  <a:lnTo>
                    <a:pt x="39616" y="57056"/>
                  </a:lnTo>
                  <a:lnTo>
                    <a:pt x="39616" y="56859"/>
                  </a:lnTo>
                  <a:lnTo>
                    <a:pt x="39567" y="56637"/>
                  </a:lnTo>
                  <a:lnTo>
                    <a:pt x="39222" y="54960"/>
                  </a:lnTo>
                  <a:lnTo>
                    <a:pt x="38901" y="53455"/>
                  </a:lnTo>
                  <a:lnTo>
                    <a:pt x="38556" y="51950"/>
                  </a:lnTo>
                  <a:lnTo>
                    <a:pt x="38038" y="38334"/>
                  </a:lnTo>
                  <a:lnTo>
                    <a:pt x="37692" y="28442"/>
                  </a:lnTo>
                  <a:lnTo>
                    <a:pt x="37569" y="24816"/>
                  </a:lnTo>
                  <a:lnTo>
                    <a:pt x="37519" y="22843"/>
                  </a:lnTo>
                  <a:lnTo>
                    <a:pt x="37519" y="21560"/>
                  </a:lnTo>
                  <a:lnTo>
                    <a:pt x="37470" y="19660"/>
                  </a:lnTo>
                  <a:lnTo>
                    <a:pt x="37371" y="17366"/>
                  </a:lnTo>
                  <a:lnTo>
                    <a:pt x="37322" y="16108"/>
                  </a:lnTo>
                  <a:lnTo>
                    <a:pt x="37223" y="14801"/>
                  </a:lnTo>
                  <a:lnTo>
                    <a:pt x="37100" y="13469"/>
                  </a:lnTo>
                  <a:lnTo>
                    <a:pt x="36977" y="12137"/>
                  </a:lnTo>
                  <a:lnTo>
                    <a:pt x="36804" y="10854"/>
                  </a:lnTo>
                  <a:lnTo>
                    <a:pt x="36607" y="9571"/>
                  </a:lnTo>
                  <a:lnTo>
                    <a:pt x="36385" y="8387"/>
                  </a:lnTo>
                  <a:lnTo>
                    <a:pt x="36113" y="7277"/>
                  </a:lnTo>
                  <a:lnTo>
                    <a:pt x="35965" y="6759"/>
                  </a:lnTo>
                  <a:lnTo>
                    <a:pt x="35817" y="6266"/>
                  </a:lnTo>
                  <a:lnTo>
                    <a:pt x="35645" y="5797"/>
                  </a:lnTo>
                  <a:lnTo>
                    <a:pt x="35472" y="5378"/>
                  </a:lnTo>
                  <a:lnTo>
                    <a:pt x="34781" y="3898"/>
                  </a:lnTo>
                  <a:lnTo>
                    <a:pt x="34189" y="2714"/>
                  </a:lnTo>
                  <a:lnTo>
                    <a:pt x="33721" y="1777"/>
                  </a:lnTo>
                  <a:lnTo>
                    <a:pt x="33301" y="1061"/>
                  </a:lnTo>
                  <a:lnTo>
                    <a:pt x="33005" y="568"/>
                  </a:lnTo>
                  <a:lnTo>
                    <a:pt x="32783" y="247"/>
                  </a:lnTo>
                  <a:lnTo>
                    <a:pt x="326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8"/>
            <p:cNvSpPr/>
            <p:nvPr/>
          </p:nvSpPr>
          <p:spPr>
            <a:xfrm>
              <a:off x="7111810" y="2891682"/>
              <a:ext cx="679357" cy="1062710"/>
            </a:xfrm>
            <a:custGeom>
              <a:avLst/>
              <a:gdLst/>
              <a:ahLst/>
              <a:cxnLst/>
              <a:rect l="l" t="t" r="r" b="b"/>
              <a:pathLst>
                <a:path w="40086" h="62706" extrusionOk="0">
                  <a:moveTo>
                    <a:pt x="32759" y="518"/>
                  </a:moveTo>
                  <a:lnTo>
                    <a:pt x="33104" y="987"/>
                  </a:lnTo>
                  <a:lnTo>
                    <a:pt x="33351" y="1407"/>
                  </a:lnTo>
                  <a:lnTo>
                    <a:pt x="33647" y="1949"/>
                  </a:lnTo>
                  <a:lnTo>
                    <a:pt x="34017" y="2640"/>
                  </a:lnTo>
                  <a:lnTo>
                    <a:pt x="34461" y="3479"/>
                  </a:lnTo>
                  <a:lnTo>
                    <a:pt x="34954" y="4490"/>
                  </a:lnTo>
                  <a:lnTo>
                    <a:pt x="35497" y="5699"/>
                  </a:lnTo>
                  <a:lnTo>
                    <a:pt x="35670" y="6118"/>
                  </a:lnTo>
                  <a:lnTo>
                    <a:pt x="35842" y="6587"/>
                  </a:lnTo>
                  <a:lnTo>
                    <a:pt x="35990" y="7080"/>
                  </a:lnTo>
                  <a:lnTo>
                    <a:pt x="36138" y="7598"/>
                  </a:lnTo>
                  <a:lnTo>
                    <a:pt x="36262" y="8141"/>
                  </a:lnTo>
                  <a:lnTo>
                    <a:pt x="36410" y="8733"/>
                  </a:lnTo>
                  <a:lnTo>
                    <a:pt x="36632" y="9941"/>
                  </a:lnTo>
                  <a:lnTo>
                    <a:pt x="36829" y="11199"/>
                  </a:lnTo>
                  <a:lnTo>
                    <a:pt x="36977" y="12532"/>
                  </a:lnTo>
                  <a:lnTo>
                    <a:pt x="37125" y="13864"/>
                  </a:lnTo>
                  <a:lnTo>
                    <a:pt x="37248" y="15196"/>
                  </a:lnTo>
                  <a:lnTo>
                    <a:pt x="37322" y="16503"/>
                  </a:lnTo>
                  <a:lnTo>
                    <a:pt x="37396" y="17761"/>
                  </a:lnTo>
                  <a:lnTo>
                    <a:pt x="37495" y="20055"/>
                  </a:lnTo>
                  <a:lnTo>
                    <a:pt x="37520" y="21880"/>
                  </a:lnTo>
                  <a:lnTo>
                    <a:pt x="37520" y="23065"/>
                  </a:lnTo>
                  <a:lnTo>
                    <a:pt x="37569" y="25013"/>
                  </a:lnTo>
                  <a:lnTo>
                    <a:pt x="37692" y="28639"/>
                  </a:lnTo>
                  <a:lnTo>
                    <a:pt x="38038" y="38457"/>
                  </a:lnTo>
                  <a:lnTo>
                    <a:pt x="38556" y="52246"/>
                  </a:lnTo>
                  <a:lnTo>
                    <a:pt x="38901" y="53751"/>
                  </a:lnTo>
                  <a:lnTo>
                    <a:pt x="39247" y="55231"/>
                  </a:lnTo>
                  <a:lnTo>
                    <a:pt x="39592" y="56908"/>
                  </a:lnTo>
                  <a:lnTo>
                    <a:pt x="39617" y="57081"/>
                  </a:lnTo>
                  <a:lnTo>
                    <a:pt x="39617" y="57229"/>
                  </a:lnTo>
                  <a:lnTo>
                    <a:pt x="39592" y="57402"/>
                  </a:lnTo>
                  <a:lnTo>
                    <a:pt x="39567" y="57550"/>
                  </a:lnTo>
                  <a:lnTo>
                    <a:pt x="39518" y="57698"/>
                  </a:lnTo>
                  <a:lnTo>
                    <a:pt x="39444" y="57846"/>
                  </a:lnTo>
                  <a:lnTo>
                    <a:pt x="39247" y="58142"/>
                  </a:lnTo>
                  <a:lnTo>
                    <a:pt x="39000" y="58413"/>
                  </a:lnTo>
                  <a:lnTo>
                    <a:pt x="38704" y="58684"/>
                  </a:lnTo>
                  <a:lnTo>
                    <a:pt x="38359" y="58956"/>
                  </a:lnTo>
                  <a:lnTo>
                    <a:pt x="37964" y="59202"/>
                  </a:lnTo>
                  <a:lnTo>
                    <a:pt x="37544" y="59449"/>
                  </a:lnTo>
                  <a:lnTo>
                    <a:pt x="37100" y="59671"/>
                  </a:lnTo>
                  <a:lnTo>
                    <a:pt x="36138" y="60115"/>
                  </a:lnTo>
                  <a:lnTo>
                    <a:pt x="35152" y="60534"/>
                  </a:lnTo>
                  <a:lnTo>
                    <a:pt x="34165" y="60929"/>
                  </a:lnTo>
                  <a:lnTo>
                    <a:pt x="32882" y="61447"/>
                  </a:lnTo>
                  <a:lnTo>
                    <a:pt x="32389" y="61620"/>
                  </a:lnTo>
                  <a:lnTo>
                    <a:pt x="31822" y="61792"/>
                  </a:lnTo>
                  <a:lnTo>
                    <a:pt x="31254" y="61916"/>
                  </a:lnTo>
                  <a:lnTo>
                    <a:pt x="30613" y="62039"/>
                  </a:lnTo>
                  <a:lnTo>
                    <a:pt x="29922" y="62113"/>
                  </a:lnTo>
                  <a:lnTo>
                    <a:pt x="29207" y="62187"/>
                  </a:lnTo>
                  <a:lnTo>
                    <a:pt x="28442" y="62212"/>
                  </a:lnTo>
                  <a:lnTo>
                    <a:pt x="27628" y="62236"/>
                  </a:lnTo>
                  <a:lnTo>
                    <a:pt x="26789" y="62212"/>
                  </a:lnTo>
                  <a:lnTo>
                    <a:pt x="25901" y="62187"/>
                  </a:lnTo>
                  <a:lnTo>
                    <a:pt x="24964" y="62113"/>
                  </a:lnTo>
                  <a:lnTo>
                    <a:pt x="23977" y="62039"/>
                  </a:lnTo>
                  <a:lnTo>
                    <a:pt x="22966" y="61916"/>
                  </a:lnTo>
                  <a:lnTo>
                    <a:pt x="21905" y="61768"/>
                  </a:lnTo>
                  <a:lnTo>
                    <a:pt x="20795" y="61620"/>
                  </a:lnTo>
                  <a:lnTo>
                    <a:pt x="19661" y="61422"/>
                  </a:lnTo>
                  <a:lnTo>
                    <a:pt x="18403" y="61176"/>
                  </a:lnTo>
                  <a:lnTo>
                    <a:pt x="17021" y="60880"/>
                  </a:lnTo>
                  <a:lnTo>
                    <a:pt x="15566" y="60534"/>
                  </a:lnTo>
                  <a:lnTo>
                    <a:pt x="14036" y="60140"/>
                  </a:lnTo>
                  <a:lnTo>
                    <a:pt x="12482" y="59720"/>
                  </a:lnTo>
                  <a:lnTo>
                    <a:pt x="10928" y="59276"/>
                  </a:lnTo>
                  <a:lnTo>
                    <a:pt x="9374" y="58808"/>
                  </a:lnTo>
                  <a:lnTo>
                    <a:pt x="7870" y="58339"/>
                  </a:lnTo>
                  <a:lnTo>
                    <a:pt x="6439" y="57870"/>
                  </a:lnTo>
                  <a:lnTo>
                    <a:pt x="5107" y="57402"/>
                  </a:lnTo>
                  <a:lnTo>
                    <a:pt x="3873" y="56982"/>
                  </a:lnTo>
                  <a:lnTo>
                    <a:pt x="2813" y="56563"/>
                  </a:lnTo>
                  <a:lnTo>
                    <a:pt x="1925" y="56193"/>
                  </a:lnTo>
                  <a:lnTo>
                    <a:pt x="1234" y="55872"/>
                  </a:lnTo>
                  <a:lnTo>
                    <a:pt x="963" y="55724"/>
                  </a:lnTo>
                  <a:lnTo>
                    <a:pt x="741" y="55601"/>
                  </a:lnTo>
                  <a:lnTo>
                    <a:pt x="617" y="55478"/>
                  </a:lnTo>
                  <a:lnTo>
                    <a:pt x="519" y="55379"/>
                  </a:lnTo>
                  <a:lnTo>
                    <a:pt x="494" y="55280"/>
                  </a:lnTo>
                  <a:lnTo>
                    <a:pt x="469" y="55132"/>
                  </a:lnTo>
                  <a:lnTo>
                    <a:pt x="469" y="54688"/>
                  </a:lnTo>
                  <a:lnTo>
                    <a:pt x="494" y="54072"/>
                  </a:lnTo>
                  <a:lnTo>
                    <a:pt x="568" y="53282"/>
                  </a:lnTo>
                  <a:lnTo>
                    <a:pt x="765" y="51333"/>
                  </a:lnTo>
                  <a:lnTo>
                    <a:pt x="1086" y="48990"/>
                  </a:lnTo>
                  <a:lnTo>
                    <a:pt x="1456" y="46400"/>
                  </a:lnTo>
                  <a:lnTo>
                    <a:pt x="1875" y="43711"/>
                  </a:lnTo>
                  <a:lnTo>
                    <a:pt x="2319" y="41072"/>
                  </a:lnTo>
                  <a:lnTo>
                    <a:pt x="2714" y="38630"/>
                  </a:lnTo>
                  <a:lnTo>
                    <a:pt x="3355" y="34560"/>
                  </a:lnTo>
                  <a:lnTo>
                    <a:pt x="3923" y="30785"/>
                  </a:lnTo>
                  <a:lnTo>
                    <a:pt x="4539" y="26987"/>
                  </a:lnTo>
                  <a:lnTo>
                    <a:pt x="4687" y="26345"/>
                  </a:lnTo>
                  <a:lnTo>
                    <a:pt x="4835" y="25704"/>
                  </a:lnTo>
                  <a:lnTo>
                    <a:pt x="5057" y="25013"/>
                  </a:lnTo>
                  <a:lnTo>
                    <a:pt x="5304" y="24347"/>
                  </a:lnTo>
                  <a:lnTo>
                    <a:pt x="5575" y="23632"/>
                  </a:lnTo>
                  <a:lnTo>
                    <a:pt x="5871" y="22917"/>
                  </a:lnTo>
                  <a:lnTo>
                    <a:pt x="6192" y="22201"/>
                  </a:lnTo>
                  <a:lnTo>
                    <a:pt x="6538" y="21486"/>
                  </a:lnTo>
                  <a:lnTo>
                    <a:pt x="7278" y="20080"/>
                  </a:lnTo>
                  <a:lnTo>
                    <a:pt x="8042" y="18674"/>
                  </a:lnTo>
                  <a:lnTo>
                    <a:pt x="8807" y="17342"/>
                  </a:lnTo>
                  <a:lnTo>
                    <a:pt x="9522" y="16084"/>
                  </a:lnTo>
                  <a:lnTo>
                    <a:pt x="10682" y="14135"/>
                  </a:lnTo>
                  <a:lnTo>
                    <a:pt x="11126" y="13272"/>
                  </a:lnTo>
                  <a:lnTo>
                    <a:pt x="11496" y="12556"/>
                  </a:lnTo>
                  <a:lnTo>
                    <a:pt x="11742" y="12038"/>
                  </a:lnTo>
                  <a:lnTo>
                    <a:pt x="12038" y="11495"/>
                  </a:lnTo>
                  <a:lnTo>
                    <a:pt x="12334" y="10953"/>
                  </a:lnTo>
                  <a:lnTo>
                    <a:pt x="12680" y="10410"/>
                  </a:lnTo>
                  <a:lnTo>
                    <a:pt x="13370" y="9325"/>
                  </a:lnTo>
                  <a:lnTo>
                    <a:pt x="14061" y="8289"/>
                  </a:lnTo>
                  <a:lnTo>
                    <a:pt x="14727" y="7351"/>
                  </a:lnTo>
                  <a:lnTo>
                    <a:pt x="15294" y="6587"/>
                  </a:lnTo>
                  <a:lnTo>
                    <a:pt x="15985" y="5699"/>
                  </a:lnTo>
                  <a:lnTo>
                    <a:pt x="32759" y="518"/>
                  </a:lnTo>
                  <a:close/>
                  <a:moveTo>
                    <a:pt x="32784" y="0"/>
                  </a:moveTo>
                  <a:lnTo>
                    <a:pt x="15763" y="5255"/>
                  </a:lnTo>
                  <a:lnTo>
                    <a:pt x="15714" y="5279"/>
                  </a:lnTo>
                  <a:lnTo>
                    <a:pt x="15664" y="5329"/>
                  </a:lnTo>
                  <a:lnTo>
                    <a:pt x="15122" y="6019"/>
                  </a:lnTo>
                  <a:lnTo>
                    <a:pt x="14554" y="6784"/>
                  </a:lnTo>
                  <a:lnTo>
                    <a:pt x="13864" y="7746"/>
                  </a:lnTo>
                  <a:lnTo>
                    <a:pt x="13099" y="8831"/>
                  </a:lnTo>
                  <a:lnTo>
                    <a:pt x="12359" y="10015"/>
                  </a:lnTo>
                  <a:lnTo>
                    <a:pt x="11989" y="10607"/>
                  </a:lnTo>
                  <a:lnTo>
                    <a:pt x="11644" y="11199"/>
                  </a:lnTo>
                  <a:lnTo>
                    <a:pt x="11348" y="11792"/>
                  </a:lnTo>
                  <a:lnTo>
                    <a:pt x="11052" y="12334"/>
                  </a:lnTo>
                  <a:lnTo>
                    <a:pt x="10706" y="13074"/>
                  </a:lnTo>
                  <a:lnTo>
                    <a:pt x="10238" y="13888"/>
                  </a:lnTo>
                  <a:lnTo>
                    <a:pt x="9128" y="15862"/>
                  </a:lnTo>
                  <a:lnTo>
                    <a:pt x="8363" y="17169"/>
                  </a:lnTo>
                  <a:lnTo>
                    <a:pt x="7574" y="18550"/>
                  </a:lnTo>
                  <a:lnTo>
                    <a:pt x="6784" y="19956"/>
                  </a:lnTo>
                  <a:lnTo>
                    <a:pt x="6069" y="21387"/>
                  </a:lnTo>
                  <a:lnTo>
                    <a:pt x="5723" y="22103"/>
                  </a:lnTo>
                  <a:lnTo>
                    <a:pt x="5403" y="22818"/>
                  </a:lnTo>
                  <a:lnTo>
                    <a:pt x="5107" y="23533"/>
                  </a:lnTo>
                  <a:lnTo>
                    <a:pt x="4811" y="24224"/>
                  </a:lnTo>
                  <a:lnTo>
                    <a:pt x="4589" y="24915"/>
                  </a:lnTo>
                  <a:lnTo>
                    <a:pt x="4367" y="25605"/>
                  </a:lnTo>
                  <a:lnTo>
                    <a:pt x="4194" y="26271"/>
                  </a:lnTo>
                  <a:lnTo>
                    <a:pt x="4071" y="26913"/>
                  </a:lnTo>
                  <a:lnTo>
                    <a:pt x="3454" y="30711"/>
                  </a:lnTo>
                  <a:lnTo>
                    <a:pt x="2862" y="34486"/>
                  </a:lnTo>
                  <a:lnTo>
                    <a:pt x="2245" y="38556"/>
                  </a:lnTo>
                  <a:lnTo>
                    <a:pt x="1703" y="41738"/>
                  </a:lnTo>
                  <a:lnTo>
                    <a:pt x="1283" y="44353"/>
                  </a:lnTo>
                  <a:lnTo>
                    <a:pt x="839" y="47239"/>
                  </a:lnTo>
                  <a:lnTo>
                    <a:pt x="445" y="50125"/>
                  </a:lnTo>
                  <a:lnTo>
                    <a:pt x="272" y="51457"/>
                  </a:lnTo>
                  <a:lnTo>
                    <a:pt x="149" y="52665"/>
                  </a:lnTo>
                  <a:lnTo>
                    <a:pt x="50" y="53726"/>
                  </a:lnTo>
                  <a:lnTo>
                    <a:pt x="1" y="54590"/>
                  </a:lnTo>
                  <a:lnTo>
                    <a:pt x="1" y="54960"/>
                  </a:lnTo>
                  <a:lnTo>
                    <a:pt x="25" y="55231"/>
                  </a:lnTo>
                  <a:lnTo>
                    <a:pt x="50" y="55453"/>
                  </a:lnTo>
                  <a:lnTo>
                    <a:pt x="99" y="55601"/>
                  </a:lnTo>
                  <a:lnTo>
                    <a:pt x="198" y="55724"/>
                  </a:lnTo>
                  <a:lnTo>
                    <a:pt x="371" y="55872"/>
                  </a:lnTo>
                  <a:lnTo>
                    <a:pt x="617" y="56045"/>
                  </a:lnTo>
                  <a:lnTo>
                    <a:pt x="913" y="56218"/>
                  </a:lnTo>
                  <a:lnTo>
                    <a:pt x="1259" y="56415"/>
                  </a:lnTo>
                  <a:lnTo>
                    <a:pt x="1678" y="56612"/>
                  </a:lnTo>
                  <a:lnTo>
                    <a:pt x="2665" y="57007"/>
                  </a:lnTo>
                  <a:lnTo>
                    <a:pt x="3824" y="57476"/>
                  </a:lnTo>
                  <a:lnTo>
                    <a:pt x="5107" y="57944"/>
                  </a:lnTo>
                  <a:lnTo>
                    <a:pt x="6538" y="58413"/>
                  </a:lnTo>
                  <a:lnTo>
                    <a:pt x="8042" y="58906"/>
                  </a:lnTo>
                  <a:lnTo>
                    <a:pt x="9596" y="59375"/>
                  </a:lnTo>
                  <a:lnTo>
                    <a:pt x="11200" y="59844"/>
                  </a:lnTo>
                  <a:lnTo>
                    <a:pt x="12778" y="60288"/>
                  </a:lnTo>
                  <a:lnTo>
                    <a:pt x="14308" y="60707"/>
                  </a:lnTo>
                  <a:lnTo>
                    <a:pt x="15812" y="61077"/>
                  </a:lnTo>
                  <a:lnTo>
                    <a:pt x="17194" y="61422"/>
                  </a:lnTo>
                  <a:lnTo>
                    <a:pt x="18452" y="61694"/>
                  </a:lnTo>
                  <a:lnTo>
                    <a:pt x="19562" y="61891"/>
                  </a:lnTo>
                  <a:lnTo>
                    <a:pt x="20721" y="62088"/>
                  </a:lnTo>
                  <a:lnTo>
                    <a:pt x="21856" y="62261"/>
                  </a:lnTo>
                  <a:lnTo>
                    <a:pt x="22917" y="62384"/>
                  </a:lnTo>
                  <a:lnTo>
                    <a:pt x="23953" y="62508"/>
                  </a:lnTo>
                  <a:lnTo>
                    <a:pt x="24939" y="62606"/>
                  </a:lnTo>
                  <a:lnTo>
                    <a:pt x="25901" y="62656"/>
                  </a:lnTo>
                  <a:lnTo>
                    <a:pt x="26789" y="62705"/>
                  </a:lnTo>
                  <a:lnTo>
                    <a:pt x="28492" y="62705"/>
                  </a:lnTo>
                  <a:lnTo>
                    <a:pt x="29281" y="62656"/>
                  </a:lnTo>
                  <a:lnTo>
                    <a:pt x="30021" y="62606"/>
                  </a:lnTo>
                  <a:lnTo>
                    <a:pt x="30712" y="62508"/>
                  </a:lnTo>
                  <a:lnTo>
                    <a:pt x="31378" y="62384"/>
                  </a:lnTo>
                  <a:lnTo>
                    <a:pt x="31970" y="62236"/>
                  </a:lnTo>
                  <a:lnTo>
                    <a:pt x="32537" y="62088"/>
                  </a:lnTo>
                  <a:lnTo>
                    <a:pt x="33055" y="61891"/>
                  </a:lnTo>
                  <a:lnTo>
                    <a:pt x="34338" y="61373"/>
                  </a:lnTo>
                  <a:lnTo>
                    <a:pt x="35398" y="60954"/>
                  </a:lnTo>
                  <a:lnTo>
                    <a:pt x="36459" y="60510"/>
                  </a:lnTo>
                  <a:lnTo>
                    <a:pt x="36977" y="60288"/>
                  </a:lnTo>
                  <a:lnTo>
                    <a:pt x="37470" y="60016"/>
                  </a:lnTo>
                  <a:lnTo>
                    <a:pt x="37939" y="59770"/>
                  </a:lnTo>
                  <a:lnTo>
                    <a:pt x="38383" y="59498"/>
                  </a:lnTo>
                  <a:lnTo>
                    <a:pt x="38803" y="59227"/>
                  </a:lnTo>
                  <a:lnTo>
                    <a:pt x="39173" y="58931"/>
                  </a:lnTo>
                  <a:lnTo>
                    <a:pt x="39469" y="58610"/>
                  </a:lnTo>
                  <a:lnTo>
                    <a:pt x="39740" y="58290"/>
                  </a:lnTo>
                  <a:lnTo>
                    <a:pt x="39839" y="58117"/>
                  </a:lnTo>
                  <a:lnTo>
                    <a:pt x="39937" y="57944"/>
                  </a:lnTo>
                  <a:lnTo>
                    <a:pt x="39987" y="57772"/>
                  </a:lnTo>
                  <a:lnTo>
                    <a:pt x="40061" y="57599"/>
                  </a:lnTo>
                  <a:lnTo>
                    <a:pt x="40085" y="57402"/>
                  </a:lnTo>
                  <a:lnTo>
                    <a:pt x="40085" y="57204"/>
                  </a:lnTo>
                  <a:lnTo>
                    <a:pt x="40085" y="57007"/>
                  </a:lnTo>
                  <a:lnTo>
                    <a:pt x="40061" y="56810"/>
                  </a:lnTo>
                  <a:lnTo>
                    <a:pt x="39715" y="55132"/>
                  </a:lnTo>
                  <a:lnTo>
                    <a:pt x="39370" y="53652"/>
                  </a:lnTo>
                  <a:lnTo>
                    <a:pt x="39025" y="52172"/>
                  </a:lnTo>
                  <a:lnTo>
                    <a:pt x="38531" y="38457"/>
                  </a:lnTo>
                  <a:lnTo>
                    <a:pt x="38161" y="28615"/>
                  </a:lnTo>
                  <a:lnTo>
                    <a:pt x="38062" y="25013"/>
                  </a:lnTo>
                  <a:lnTo>
                    <a:pt x="38013" y="23065"/>
                  </a:lnTo>
                  <a:lnTo>
                    <a:pt x="37988" y="21609"/>
                  </a:lnTo>
                  <a:lnTo>
                    <a:pt x="37964" y="19636"/>
                  </a:lnTo>
                  <a:lnTo>
                    <a:pt x="37865" y="17317"/>
                  </a:lnTo>
                  <a:lnTo>
                    <a:pt x="37791" y="16059"/>
                  </a:lnTo>
                  <a:lnTo>
                    <a:pt x="37692" y="14752"/>
                  </a:lnTo>
                  <a:lnTo>
                    <a:pt x="37569" y="13444"/>
                  </a:lnTo>
                  <a:lnTo>
                    <a:pt x="37446" y="12162"/>
                  </a:lnTo>
                  <a:lnTo>
                    <a:pt x="37273" y="10879"/>
                  </a:lnTo>
                  <a:lnTo>
                    <a:pt x="37076" y="9645"/>
                  </a:lnTo>
                  <a:lnTo>
                    <a:pt x="36829" y="8461"/>
                  </a:lnTo>
                  <a:lnTo>
                    <a:pt x="36582" y="7376"/>
                  </a:lnTo>
                  <a:lnTo>
                    <a:pt x="36434" y="6858"/>
                  </a:lnTo>
                  <a:lnTo>
                    <a:pt x="36262" y="6365"/>
                  </a:lnTo>
                  <a:lnTo>
                    <a:pt x="36114" y="5921"/>
                  </a:lnTo>
                  <a:lnTo>
                    <a:pt x="35941" y="5501"/>
                  </a:lnTo>
                  <a:lnTo>
                    <a:pt x="35250" y="4021"/>
                  </a:lnTo>
                  <a:lnTo>
                    <a:pt x="34658" y="2837"/>
                  </a:lnTo>
                  <a:lnTo>
                    <a:pt x="34165" y="1900"/>
                  </a:lnTo>
                  <a:lnTo>
                    <a:pt x="33770" y="1185"/>
                  </a:lnTo>
                  <a:lnTo>
                    <a:pt x="33450" y="666"/>
                  </a:lnTo>
                  <a:lnTo>
                    <a:pt x="33228" y="321"/>
                  </a:lnTo>
                  <a:lnTo>
                    <a:pt x="33030" y="74"/>
                  </a:lnTo>
                  <a:lnTo>
                    <a:pt x="32981" y="25"/>
                  </a:lnTo>
                  <a:lnTo>
                    <a:pt x="329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8"/>
            <p:cNvSpPr/>
            <p:nvPr/>
          </p:nvSpPr>
          <p:spPr>
            <a:xfrm>
              <a:off x="7314567" y="2874125"/>
              <a:ext cx="154697" cy="137563"/>
            </a:xfrm>
            <a:custGeom>
              <a:avLst/>
              <a:gdLst/>
              <a:ahLst/>
              <a:cxnLst/>
              <a:rect l="l" t="t" r="r" b="b"/>
              <a:pathLst>
                <a:path w="9128" h="8117" extrusionOk="0">
                  <a:moveTo>
                    <a:pt x="7302" y="0"/>
                  </a:moveTo>
                  <a:lnTo>
                    <a:pt x="3084" y="1505"/>
                  </a:lnTo>
                  <a:lnTo>
                    <a:pt x="0" y="8116"/>
                  </a:lnTo>
                  <a:lnTo>
                    <a:pt x="0" y="8116"/>
                  </a:lnTo>
                  <a:lnTo>
                    <a:pt x="3873" y="6513"/>
                  </a:lnTo>
                  <a:lnTo>
                    <a:pt x="5378" y="7549"/>
                  </a:lnTo>
                  <a:lnTo>
                    <a:pt x="9127" y="4243"/>
                  </a:lnTo>
                  <a:lnTo>
                    <a:pt x="73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8"/>
            <p:cNvSpPr/>
            <p:nvPr/>
          </p:nvSpPr>
          <p:spPr>
            <a:xfrm>
              <a:off x="7310381" y="2870362"/>
              <a:ext cx="163052" cy="145494"/>
            </a:xfrm>
            <a:custGeom>
              <a:avLst/>
              <a:gdLst/>
              <a:ahLst/>
              <a:cxnLst/>
              <a:rect l="l" t="t" r="r" b="b"/>
              <a:pathLst>
                <a:path w="9621" h="8585" extrusionOk="0">
                  <a:moveTo>
                    <a:pt x="7426" y="543"/>
                  </a:moveTo>
                  <a:lnTo>
                    <a:pt x="9103" y="4391"/>
                  </a:lnTo>
                  <a:lnTo>
                    <a:pt x="5600" y="7475"/>
                  </a:lnTo>
                  <a:lnTo>
                    <a:pt x="4268" y="6537"/>
                  </a:lnTo>
                  <a:lnTo>
                    <a:pt x="4219" y="6513"/>
                  </a:lnTo>
                  <a:lnTo>
                    <a:pt x="4046" y="6513"/>
                  </a:lnTo>
                  <a:lnTo>
                    <a:pt x="716" y="7869"/>
                  </a:lnTo>
                  <a:lnTo>
                    <a:pt x="3503" y="1900"/>
                  </a:lnTo>
                  <a:lnTo>
                    <a:pt x="7426" y="543"/>
                  </a:lnTo>
                  <a:close/>
                  <a:moveTo>
                    <a:pt x="7475" y="0"/>
                  </a:moveTo>
                  <a:lnTo>
                    <a:pt x="3257" y="1480"/>
                  </a:lnTo>
                  <a:lnTo>
                    <a:pt x="3158" y="1530"/>
                  </a:lnTo>
                  <a:lnTo>
                    <a:pt x="3109" y="1604"/>
                  </a:lnTo>
                  <a:lnTo>
                    <a:pt x="25" y="8239"/>
                  </a:lnTo>
                  <a:lnTo>
                    <a:pt x="1" y="8313"/>
                  </a:lnTo>
                  <a:lnTo>
                    <a:pt x="1" y="8387"/>
                  </a:lnTo>
                  <a:lnTo>
                    <a:pt x="25" y="8437"/>
                  </a:lnTo>
                  <a:lnTo>
                    <a:pt x="75" y="8511"/>
                  </a:lnTo>
                  <a:lnTo>
                    <a:pt x="149" y="8560"/>
                  </a:lnTo>
                  <a:lnTo>
                    <a:pt x="247" y="8585"/>
                  </a:lnTo>
                  <a:lnTo>
                    <a:pt x="346" y="8560"/>
                  </a:lnTo>
                  <a:lnTo>
                    <a:pt x="4095" y="7006"/>
                  </a:lnTo>
                  <a:lnTo>
                    <a:pt x="5477" y="7968"/>
                  </a:lnTo>
                  <a:lnTo>
                    <a:pt x="5551" y="7993"/>
                  </a:lnTo>
                  <a:lnTo>
                    <a:pt x="5625" y="8017"/>
                  </a:lnTo>
                  <a:lnTo>
                    <a:pt x="5699" y="7993"/>
                  </a:lnTo>
                  <a:lnTo>
                    <a:pt x="5773" y="7943"/>
                  </a:lnTo>
                  <a:lnTo>
                    <a:pt x="9547" y="4638"/>
                  </a:lnTo>
                  <a:lnTo>
                    <a:pt x="9596" y="4589"/>
                  </a:lnTo>
                  <a:lnTo>
                    <a:pt x="9621" y="4515"/>
                  </a:lnTo>
                  <a:lnTo>
                    <a:pt x="9621" y="4441"/>
                  </a:lnTo>
                  <a:lnTo>
                    <a:pt x="9596" y="4367"/>
                  </a:lnTo>
                  <a:lnTo>
                    <a:pt x="7771" y="124"/>
                  </a:lnTo>
                  <a:lnTo>
                    <a:pt x="7722" y="50"/>
                  </a:lnTo>
                  <a:lnTo>
                    <a:pt x="76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8"/>
            <p:cNvSpPr/>
            <p:nvPr/>
          </p:nvSpPr>
          <p:spPr>
            <a:xfrm>
              <a:off x="7232204" y="2341538"/>
              <a:ext cx="445245" cy="574419"/>
            </a:xfrm>
            <a:custGeom>
              <a:avLst/>
              <a:gdLst/>
              <a:ahLst/>
              <a:cxnLst/>
              <a:rect l="l" t="t" r="r" b="b"/>
              <a:pathLst>
                <a:path w="26272" h="33894" extrusionOk="0">
                  <a:moveTo>
                    <a:pt x="12113" y="0"/>
                  </a:moveTo>
                  <a:lnTo>
                    <a:pt x="11644" y="49"/>
                  </a:lnTo>
                  <a:lnTo>
                    <a:pt x="11225" y="123"/>
                  </a:lnTo>
                  <a:lnTo>
                    <a:pt x="10830" y="222"/>
                  </a:lnTo>
                  <a:lnTo>
                    <a:pt x="10485" y="370"/>
                  </a:lnTo>
                  <a:lnTo>
                    <a:pt x="10041" y="913"/>
                  </a:lnTo>
                  <a:lnTo>
                    <a:pt x="9572" y="1505"/>
                  </a:lnTo>
                  <a:lnTo>
                    <a:pt x="9029" y="2245"/>
                  </a:lnTo>
                  <a:lnTo>
                    <a:pt x="8462" y="3059"/>
                  </a:lnTo>
                  <a:lnTo>
                    <a:pt x="7919" y="3922"/>
                  </a:lnTo>
                  <a:lnTo>
                    <a:pt x="7672" y="4366"/>
                  </a:lnTo>
                  <a:lnTo>
                    <a:pt x="7450" y="4786"/>
                  </a:lnTo>
                  <a:lnTo>
                    <a:pt x="7253" y="5180"/>
                  </a:lnTo>
                  <a:lnTo>
                    <a:pt x="7105" y="5550"/>
                  </a:lnTo>
                  <a:lnTo>
                    <a:pt x="6883" y="6266"/>
                  </a:lnTo>
                  <a:lnTo>
                    <a:pt x="6636" y="6956"/>
                  </a:lnTo>
                  <a:lnTo>
                    <a:pt x="6390" y="7598"/>
                  </a:lnTo>
                  <a:lnTo>
                    <a:pt x="6242" y="7918"/>
                  </a:lnTo>
                  <a:lnTo>
                    <a:pt x="6069" y="8214"/>
                  </a:lnTo>
                  <a:lnTo>
                    <a:pt x="5896" y="8486"/>
                  </a:lnTo>
                  <a:lnTo>
                    <a:pt x="5699" y="8757"/>
                  </a:lnTo>
                  <a:lnTo>
                    <a:pt x="5477" y="9028"/>
                  </a:lnTo>
                  <a:lnTo>
                    <a:pt x="5206" y="9275"/>
                  </a:lnTo>
                  <a:lnTo>
                    <a:pt x="4934" y="9497"/>
                  </a:lnTo>
                  <a:lnTo>
                    <a:pt x="4614" y="9719"/>
                  </a:lnTo>
                  <a:lnTo>
                    <a:pt x="4268" y="9916"/>
                  </a:lnTo>
                  <a:lnTo>
                    <a:pt x="3874" y="10089"/>
                  </a:lnTo>
                  <a:lnTo>
                    <a:pt x="3479" y="10237"/>
                  </a:lnTo>
                  <a:lnTo>
                    <a:pt x="3084" y="10385"/>
                  </a:lnTo>
                  <a:lnTo>
                    <a:pt x="2344" y="10582"/>
                  </a:lnTo>
                  <a:lnTo>
                    <a:pt x="1678" y="10755"/>
                  </a:lnTo>
                  <a:lnTo>
                    <a:pt x="1111" y="10903"/>
                  </a:lnTo>
                  <a:lnTo>
                    <a:pt x="864" y="10977"/>
                  </a:lnTo>
                  <a:lnTo>
                    <a:pt x="642" y="11051"/>
                  </a:lnTo>
                  <a:lnTo>
                    <a:pt x="445" y="11150"/>
                  </a:lnTo>
                  <a:lnTo>
                    <a:pt x="297" y="11248"/>
                  </a:lnTo>
                  <a:lnTo>
                    <a:pt x="174" y="11372"/>
                  </a:lnTo>
                  <a:lnTo>
                    <a:pt x="75" y="11520"/>
                  </a:lnTo>
                  <a:lnTo>
                    <a:pt x="1" y="11692"/>
                  </a:lnTo>
                  <a:lnTo>
                    <a:pt x="1" y="11890"/>
                  </a:lnTo>
                  <a:lnTo>
                    <a:pt x="26" y="12112"/>
                  </a:lnTo>
                  <a:lnTo>
                    <a:pt x="75" y="12334"/>
                  </a:lnTo>
                  <a:lnTo>
                    <a:pt x="174" y="12580"/>
                  </a:lnTo>
                  <a:lnTo>
                    <a:pt x="297" y="12803"/>
                  </a:lnTo>
                  <a:lnTo>
                    <a:pt x="445" y="13049"/>
                  </a:lnTo>
                  <a:lnTo>
                    <a:pt x="618" y="13271"/>
                  </a:lnTo>
                  <a:lnTo>
                    <a:pt x="963" y="13691"/>
                  </a:lnTo>
                  <a:lnTo>
                    <a:pt x="1308" y="14061"/>
                  </a:lnTo>
                  <a:lnTo>
                    <a:pt x="1629" y="14357"/>
                  </a:lnTo>
                  <a:lnTo>
                    <a:pt x="1925" y="14603"/>
                  </a:lnTo>
                  <a:lnTo>
                    <a:pt x="1876" y="15738"/>
                  </a:lnTo>
                  <a:lnTo>
                    <a:pt x="1826" y="16922"/>
                  </a:lnTo>
                  <a:lnTo>
                    <a:pt x="1802" y="18353"/>
                  </a:lnTo>
                  <a:lnTo>
                    <a:pt x="1802" y="19882"/>
                  </a:lnTo>
                  <a:lnTo>
                    <a:pt x="1826" y="21387"/>
                  </a:lnTo>
                  <a:lnTo>
                    <a:pt x="1851" y="22053"/>
                  </a:lnTo>
                  <a:lnTo>
                    <a:pt x="1900" y="22694"/>
                  </a:lnTo>
                  <a:lnTo>
                    <a:pt x="1974" y="23237"/>
                  </a:lnTo>
                  <a:lnTo>
                    <a:pt x="2073" y="23681"/>
                  </a:lnTo>
                  <a:lnTo>
                    <a:pt x="2172" y="24051"/>
                  </a:lnTo>
                  <a:lnTo>
                    <a:pt x="2295" y="24372"/>
                  </a:lnTo>
                  <a:lnTo>
                    <a:pt x="2418" y="24668"/>
                  </a:lnTo>
                  <a:lnTo>
                    <a:pt x="2566" y="24939"/>
                  </a:lnTo>
                  <a:lnTo>
                    <a:pt x="2714" y="25186"/>
                  </a:lnTo>
                  <a:lnTo>
                    <a:pt x="2862" y="25408"/>
                  </a:lnTo>
                  <a:lnTo>
                    <a:pt x="3035" y="25580"/>
                  </a:lnTo>
                  <a:lnTo>
                    <a:pt x="3208" y="25728"/>
                  </a:lnTo>
                  <a:lnTo>
                    <a:pt x="3356" y="25876"/>
                  </a:lnTo>
                  <a:lnTo>
                    <a:pt x="3528" y="25975"/>
                  </a:lnTo>
                  <a:lnTo>
                    <a:pt x="3701" y="26074"/>
                  </a:lnTo>
                  <a:lnTo>
                    <a:pt x="3874" y="26148"/>
                  </a:lnTo>
                  <a:lnTo>
                    <a:pt x="4046" y="26197"/>
                  </a:lnTo>
                  <a:lnTo>
                    <a:pt x="4219" y="26222"/>
                  </a:lnTo>
                  <a:lnTo>
                    <a:pt x="4515" y="26246"/>
                  </a:lnTo>
                  <a:lnTo>
                    <a:pt x="4984" y="26246"/>
                  </a:lnTo>
                  <a:lnTo>
                    <a:pt x="5699" y="26172"/>
                  </a:lnTo>
                  <a:lnTo>
                    <a:pt x="7524" y="26000"/>
                  </a:lnTo>
                  <a:lnTo>
                    <a:pt x="9967" y="25728"/>
                  </a:lnTo>
                  <a:lnTo>
                    <a:pt x="12803" y="33893"/>
                  </a:lnTo>
                  <a:lnTo>
                    <a:pt x="24323" y="29231"/>
                  </a:lnTo>
                  <a:lnTo>
                    <a:pt x="23164" y="22768"/>
                  </a:lnTo>
                  <a:lnTo>
                    <a:pt x="23608" y="22028"/>
                  </a:lnTo>
                  <a:lnTo>
                    <a:pt x="24076" y="21214"/>
                  </a:lnTo>
                  <a:lnTo>
                    <a:pt x="24619" y="20227"/>
                  </a:lnTo>
                  <a:lnTo>
                    <a:pt x="25162" y="19142"/>
                  </a:lnTo>
                  <a:lnTo>
                    <a:pt x="25433" y="18575"/>
                  </a:lnTo>
                  <a:lnTo>
                    <a:pt x="25655" y="18007"/>
                  </a:lnTo>
                  <a:lnTo>
                    <a:pt x="25877" y="17465"/>
                  </a:lnTo>
                  <a:lnTo>
                    <a:pt x="26050" y="16947"/>
                  </a:lnTo>
                  <a:lnTo>
                    <a:pt x="26173" y="16478"/>
                  </a:lnTo>
                  <a:lnTo>
                    <a:pt x="26247" y="16034"/>
                  </a:lnTo>
                  <a:lnTo>
                    <a:pt x="26272" y="15812"/>
                  </a:lnTo>
                  <a:lnTo>
                    <a:pt x="26272" y="15565"/>
                  </a:lnTo>
                  <a:lnTo>
                    <a:pt x="26247" y="15023"/>
                  </a:lnTo>
                  <a:lnTo>
                    <a:pt x="26148" y="14381"/>
                  </a:lnTo>
                  <a:lnTo>
                    <a:pt x="26025" y="13666"/>
                  </a:lnTo>
                  <a:lnTo>
                    <a:pt x="25828" y="12877"/>
                  </a:lnTo>
                  <a:lnTo>
                    <a:pt x="25556" y="12062"/>
                  </a:lnTo>
                  <a:lnTo>
                    <a:pt x="25260" y="11199"/>
                  </a:lnTo>
                  <a:lnTo>
                    <a:pt x="24890" y="10311"/>
                  </a:lnTo>
                  <a:lnTo>
                    <a:pt x="24496" y="9398"/>
                  </a:lnTo>
                  <a:lnTo>
                    <a:pt x="24027" y="8510"/>
                  </a:lnTo>
                  <a:lnTo>
                    <a:pt x="23484" y="7598"/>
                  </a:lnTo>
                  <a:lnTo>
                    <a:pt x="23213" y="7154"/>
                  </a:lnTo>
                  <a:lnTo>
                    <a:pt x="22917" y="6710"/>
                  </a:lnTo>
                  <a:lnTo>
                    <a:pt x="22596" y="6290"/>
                  </a:lnTo>
                  <a:lnTo>
                    <a:pt x="22276" y="5871"/>
                  </a:lnTo>
                  <a:lnTo>
                    <a:pt x="21930" y="5452"/>
                  </a:lnTo>
                  <a:lnTo>
                    <a:pt x="21585" y="5057"/>
                  </a:lnTo>
                  <a:lnTo>
                    <a:pt x="21215" y="4687"/>
                  </a:lnTo>
                  <a:lnTo>
                    <a:pt x="20845" y="4317"/>
                  </a:lnTo>
                  <a:lnTo>
                    <a:pt x="20450" y="3947"/>
                  </a:lnTo>
                  <a:lnTo>
                    <a:pt x="20055" y="3626"/>
                  </a:lnTo>
                  <a:lnTo>
                    <a:pt x="19241" y="2985"/>
                  </a:lnTo>
                  <a:lnTo>
                    <a:pt x="18452" y="2442"/>
                  </a:lnTo>
                  <a:lnTo>
                    <a:pt x="17687" y="1949"/>
                  </a:lnTo>
                  <a:lnTo>
                    <a:pt x="16947" y="1505"/>
                  </a:lnTo>
                  <a:lnTo>
                    <a:pt x="16232" y="1135"/>
                  </a:lnTo>
                  <a:lnTo>
                    <a:pt x="15566" y="814"/>
                  </a:lnTo>
                  <a:lnTo>
                    <a:pt x="14900" y="543"/>
                  </a:lnTo>
                  <a:lnTo>
                    <a:pt x="14283" y="345"/>
                  </a:lnTo>
                  <a:lnTo>
                    <a:pt x="13691" y="197"/>
                  </a:lnTo>
                  <a:lnTo>
                    <a:pt x="13149" y="74"/>
                  </a:lnTo>
                  <a:lnTo>
                    <a:pt x="12606" y="25"/>
                  </a:lnTo>
                  <a:lnTo>
                    <a:pt x="121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8"/>
            <p:cNvSpPr/>
            <p:nvPr/>
          </p:nvSpPr>
          <p:spPr>
            <a:xfrm>
              <a:off x="7228035" y="2337775"/>
              <a:ext cx="453600" cy="582350"/>
            </a:xfrm>
            <a:custGeom>
              <a:avLst/>
              <a:gdLst/>
              <a:ahLst/>
              <a:cxnLst/>
              <a:rect l="l" t="t" r="r" b="b"/>
              <a:pathLst>
                <a:path w="26765" h="34362" extrusionOk="0">
                  <a:moveTo>
                    <a:pt x="12655" y="469"/>
                  </a:moveTo>
                  <a:lnTo>
                    <a:pt x="13173" y="518"/>
                  </a:lnTo>
                  <a:lnTo>
                    <a:pt x="13691" y="592"/>
                  </a:lnTo>
                  <a:lnTo>
                    <a:pt x="14258" y="740"/>
                  </a:lnTo>
                  <a:lnTo>
                    <a:pt x="14850" y="913"/>
                  </a:lnTo>
                  <a:lnTo>
                    <a:pt x="15467" y="1159"/>
                  </a:lnTo>
                  <a:lnTo>
                    <a:pt x="16083" y="1431"/>
                  </a:lnTo>
                  <a:lnTo>
                    <a:pt x="16725" y="1751"/>
                  </a:lnTo>
                  <a:lnTo>
                    <a:pt x="17391" y="2121"/>
                  </a:lnTo>
                  <a:lnTo>
                    <a:pt x="18057" y="2516"/>
                  </a:lnTo>
                  <a:lnTo>
                    <a:pt x="18747" y="2985"/>
                  </a:lnTo>
                  <a:lnTo>
                    <a:pt x="19438" y="3478"/>
                  </a:lnTo>
                  <a:lnTo>
                    <a:pt x="20153" y="4021"/>
                  </a:lnTo>
                  <a:lnTo>
                    <a:pt x="20548" y="4366"/>
                  </a:lnTo>
                  <a:lnTo>
                    <a:pt x="20968" y="4736"/>
                  </a:lnTo>
                  <a:lnTo>
                    <a:pt x="21338" y="5106"/>
                  </a:lnTo>
                  <a:lnTo>
                    <a:pt x="21708" y="5501"/>
                  </a:lnTo>
                  <a:lnTo>
                    <a:pt x="22053" y="5896"/>
                  </a:lnTo>
                  <a:lnTo>
                    <a:pt x="22398" y="6315"/>
                  </a:lnTo>
                  <a:lnTo>
                    <a:pt x="22719" y="6734"/>
                  </a:lnTo>
                  <a:lnTo>
                    <a:pt x="23040" y="7154"/>
                  </a:lnTo>
                  <a:lnTo>
                    <a:pt x="23311" y="7598"/>
                  </a:lnTo>
                  <a:lnTo>
                    <a:pt x="23607" y="8042"/>
                  </a:lnTo>
                  <a:lnTo>
                    <a:pt x="24125" y="8930"/>
                  </a:lnTo>
                  <a:lnTo>
                    <a:pt x="24569" y="9842"/>
                  </a:lnTo>
                  <a:lnTo>
                    <a:pt x="24964" y="10730"/>
                  </a:lnTo>
                  <a:lnTo>
                    <a:pt x="25334" y="11618"/>
                  </a:lnTo>
                  <a:lnTo>
                    <a:pt x="25605" y="12457"/>
                  </a:lnTo>
                  <a:lnTo>
                    <a:pt x="25852" y="13247"/>
                  </a:lnTo>
                  <a:lnTo>
                    <a:pt x="26049" y="14011"/>
                  </a:lnTo>
                  <a:lnTo>
                    <a:pt x="26172" y="14677"/>
                  </a:lnTo>
                  <a:lnTo>
                    <a:pt x="26246" y="15294"/>
                  </a:lnTo>
                  <a:lnTo>
                    <a:pt x="26296" y="15812"/>
                  </a:lnTo>
                  <a:lnTo>
                    <a:pt x="26271" y="16231"/>
                  </a:lnTo>
                  <a:lnTo>
                    <a:pt x="26197" y="16651"/>
                  </a:lnTo>
                  <a:lnTo>
                    <a:pt x="26074" y="17119"/>
                  </a:lnTo>
                  <a:lnTo>
                    <a:pt x="25901" y="17613"/>
                  </a:lnTo>
                  <a:lnTo>
                    <a:pt x="25679" y="18155"/>
                  </a:lnTo>
                  <a:lnTo>
                    <a:pt x="25457" y="18698"/>
                  </a:lnTo>
                  <a:lnTo>
                    <a:pt x="25186" y="19241"/>
                  </a:lnTo>
                  <a:lnTo>
                    <a:pt x="24643" y="20326"/>
                  </a:lnTo>
                  <a:lnTo>
                    <a:pt x="24125" y="21288"/>
                  </a:lnTo>
                  <a:lnTo>
                    <a:pt x="23656" y="22102"/>
                  </a:lnTo>
                  <a:lnTo>
                    <a:pt x="23188" y="22867"/>
                  </a:lnTo>
                  <a:lnTo>
                    <a:pt x="23163" y="22941"/>
                  </a:lnTo>
                  <a:lnTo>
                    <a:pt x="23163" y="23039"/>
                  </a:lnTo>
                  <a:lnTo>
                    <a:pt x="24298" y="29305"/>
                  </a:lnTo>
                  <a:lnTo>
                    <a:pt x="13197" y="33795"/>
                  </a:lnTo>
                  <a:lnTo>
                    <a:pt x="10435" y="25876"/>
                  </a:lnTo>
                  <a:lnTo>
                    <a:pt x="10385" y="25827"/>
                  </a:lnTo>
                  <a:lnTo>
                    <a:pt x="10336" y="25753"/>
                  </a:lnTo>
                  <a:lnTo>
                    <a:pt x="10287" y="25728"/>
                  </a:lnTo>
                  <a:lnTo>
                    <a:pt x="10163" y="25728"/>
                  </a:lnTo>
                  <a:lnTo>
                    <a:pt x="7746" y="25975"/>
                  </a:lnTo>
                  <a:lnTo>
                    <a:pt x="5920" y="26148"/>
                  </a:lnTo>
                  <a:lnTo>
                    <a:pt x="5205" y="26222"/>
                  </a:lnTo>
                  <a:lnTo>
                    <a:pt x="4761" y="26246"/>
                  </a:lnTo>
                  <a:lnTo>
                    <a:pt x="4588" y="26222"/>
                  </a:lnTo>
                  <a:lnTo>
                    <a:pt x="4342" y="26172"/>
                  </a:lnTo>
                  <a:lnTo>
                    <a:pt x="4046" y="26074"/>
                  </a:lnTo>
                  <a:lnTo>
                    <a:pt x="3873" y="25975"/>
                  </a:lnTo>
                  <a:lnTo>
                    <a:pt x="3725" y="25876"/>
                  </a:lnTo>
                  <a:lnTo>
                    <a:pt x="3552" y="25728"/>
                  </a:lnTo>
                  <a:lnTo>
                    <a:pt x="3380" y="25580"/>
                  </a:lnTo>
                  <a:lnTo>
                    <a:pt x="3232" y="25383"/>
                  </a:lnTo>
                  <a:lnTo>
                    <a:pt x="3084" y="25161"/>
                  </a:lnTo>
                  <a:lnTo>
                    <a:pt x="2911" y="24890"/>
                  </a:lnTo>
                  <a:lnTo>
                    <a:pt x="2788" y="24569"/>
                  </a:lnTo>
                  <a:lnTo>
                    <a:pt x="2664" y="24224"/>
                  </a:lnTo>
                  <a:lnTo>
                    <a:pt x="2541" y="23829"/>
                  </a:lnTo>
                  <a:lnTo>
                    <a:pt x="2467" y="23410"/>
                  </a:lnTo>
                  <a:lnTo>
                    <a:pt x="2393" y="22867"/>
                  </a:lnTo>
                  <a:lnTo>
                    <a:pt x="2344" y="22250"/>
                  </a:lnTo>
                  <a:lnTo>
                    <a:pt x="2319" y="21584"/>
                  </a:lnTo>
                  <a:lnTo>
                    <a:pt x="2294" y="20129"/>
                  </a:lnTo>
                  <a:lnTo>
                    <a:pt x="2294" y="18599"/>
                  </a:lnTo>
                  <a:lnTo>
                    <a:pt x="2319" y="17193"/>
                  </a:lnTo>
                  <a:lnTo>
                    <a:pt x="2368" y="16009"/>
                  </a:lnTo>
                  <a:lnTo>
                    <a:pt x="2418" y="14850"/>
                  </a:lnTo>
                  <a:lnTo>
                    <a:pt x="2393" y="14727"/>
                  </a:lnTo>
                  <a:lnTo>
                    <a:pt x="2319" y="14653"/>
                  </a:lnTo>
                  <a:lnTo>
                    <a:pt x="2097" y="14455"/>
                  </a:lnTo>
                  <a:lnTo>
                    <a:pt x="1826" y="14209"/>
                  </a:lnTo>
                  <a:lnTo>
                    <a:pt x="1530" y="13888"/>
                  </a:lnTo>
                  <a:lnTo>
                    <a:pt x="1209" y="13543"/>
                  </a:lnTo>
                  <a:lnTo>
                    <a:pt x="938" y="13197"/>
                  </a:lnTo>
                  <a:lnTo>
                    <a:pt x="691" y="12827"/>
                  </a:lnTo>
                  <a:lnTo>
                    <a:pt x="617" y="12630"/>
                  </a:lnTo>
                  <a:lnTo>
                    <a:pt x="543" y="12457"/>
                  </a:lnTo>
                  <a:lnTo>
                    <a:pt x="494" y="12284"/>
                  </a:lnTo>
                  <a:lnTo>
                    <a:pt x="469" y="12112"/>
                  </a:lnTo>
                  <a:lnTo>
                    <a:pt x="494" y="11939"/>
                  </a:lnTo>
                  <a:lnTo>
                    <a:pt x="568" y="11791"/>
                  </a:lnTo>
                  <a:lnTo>
                    <a:pt x="666" y="11668"/>
                  </a:lnTo>
                  <a:lnTo>
                    <a:pt x="839" y="11569"/>
                  </a:lnTo>
                  <a:lnTo>
                    <a:pt x="1036" y="11470"/>
                  </a:lnTo>
                  <a:lnTo>
                    <a:pt x="1308" y="11372"/>
                  </a:lnTo>
                  <a:lnTo>
                    <a:pt x="2048" y="11199"/>
                  </a:lnTo>
                  <a:lnTo>
                    <a:pt x="2516" y="11076"/>
                  </a:lnTo>
                  <a:lnTo>
                    <a:pt x="3059" y="10928"/>
                  </a:lnTo>
                  <a:lnTo>
                    <a:pt x="3626" y="10755"/>
                  </a:lnTo>
                  <a:lnTo>
                    <a:pt x="4218" y="10533"/>
                  </a:lnTo>
                  <a:lnTo>
                    <a:pt x="4588" y="10360"/>
                  </a:lnTo>
                  <a:lnTo>
                    <a:pt x="4934" y="10163"/>
                  </a:lnTo>
                  <a:lnTo>
                    <a:pt x="5254" y="9966"/>
                  </a:lnTo>
                  <a:lnTo>
                    <a:pt x="5526" y="9744"/>
                  </a:lnTo>
                  <a:lnTo>
                    <a:pt x="5797" y="9522"/>
                  </a:lnTo>
                  <a:lnTo>
                    <a:pt x="6019" y="9275"/>
                  </a:lnTo>
                  <a:lnTo>
                    <a:pt x="6216" y="9028"/>
                  </a:lnTo>
                  <a:lnTo>
                    <a:pt x="6414" y="8757"/>
                  </a:lnTo>
                  <a:lnTo>
                    <a:pt x="6562" y="8486"/>
                  </a:lnTo>
                  <a:lnTo>
                    <a:pt x="6710" y="8190"/>
                  </a:lnTo>
                  <a:lnTo>
                    <a:pt x="6981" y="7598"/>
                  </a:lnTo>
                  <a:lnTo>
                    <a:pt x="7228" y="6956"/>
                  </a:lnTo>
                  <a:lnTo>
                    <a:pt x="7425" y="6290"/>
                  </a:lnTo>
                  <a:lnTo>
                    <a:pt x="7573" y="5846"/>
                  </a:lnTo>
                  <a:lnTo>
                    <a:pt x="7721" y="5501"/>
                  </a:lnTo>
                  <a:lnTo>
                    <a:pt x="7869" y="5156"/>
                  </a:lnTo>
                  <a:lnTo>
                    <a:pt x="8091" y="4761"/>
                  </a:lnTo>
                  <a:lnTo>
                    <a:pt x="8313" y="4366"/>
                  </a:lnTo>
                  <a:lnTo>
                    <a:pt x="8806" y="3577"/>
                  </a:lnTo>
                  <a:lnTo>
                    <a:pt x="9324" y="2812"/>
                  </a:lnTo>
                  <a:lnTo>
                    <a:pt x="9842" y="2097"/>
                  </a:lnTo>
                  <a:lnTo>
                    <a:pt x="10311" y="1505"/>
                  </a:lnTo>
                  <a:lnTo>
                    <a:pt x="10879" y="789"/>
                  </a:lnTo>
                  <a:lnTo>
                    <a:pt x="11076" y="715"/>
                  </a:lnTo>
                  <a:lnTo>
                    <a:pt x="11273" y="641"/>
                  </a:lnTo>
                  <a:lnTo>
                    <a:pt x="11693" y="518"/>
                  </a:lnTo>
                  <a:lnTo>
                    <a:pt x="12161" y="469"/>
                  </a:lnTo>
                  <a:close/>
                  <a:moveTo>
                    <a:pt x="11989" y="0"/>
                  </a:moveTo>
                  <a:lnTo>
                    <a:pt x="11495" y="74"/>
                  </a:lnTo>
                  <a:lnTo>
                    <a:pt x="11273" y="148"/>
                  </a:lnTo>
                  <a:lnTo>
                    <a:pt x="11051" y="197"/>
                  </a:lnTo>
                  <a:lnTo>
                    <a:pt x="10829" y="296"/>
                  </a:lnTo>
                  <a:lnTo>
                    <a:pt x="10607" y="395"/>
                  </a:lnTo>
                  <a:lnTo>
                    <a:pt x="10533" y="444"/>
                  </a:lnTo>
                  <a:lnTo>
                    <a:pt x="10040" y="1036"/>
                  </a:lnTo>
                  <a:lnTo>
                    <a:pt x="9571" y="1653"/>
                  </a:lnTo>
                  <a:lnTo>
                    <a:pt x="9028" y="2393"/>
                  </a:lnTo>
                  <a:lnTo>
                    <a:pt x="8461" y="3207"/>
                  </a:lnTo>
                  <a:lnTo>
                    <a:pt x="7918" y="4070"/>
                  </a:lnTo>
                  <a:lnTo>
                    <a:pt x="7672" y="4490"/>
                  </a:lnTo>
                  <a:lnTo>
                    <a:pt x="7450" y="4909"/>
                  </a:lnTo>
                  <a:lnTo>
                    <a:pt x="7277" y="5328"/>
                  </a:lnTo>
                  <a:lnTo>
                    <a:pt x="7129" y="5698"/>
                  </a:lnTo>
                  <a:lnTo>
                    <a:pt x="6981" y="6142"/>
                  </a:lnTo>
                  <a:lnTo>
                    <a:pt x="6759" y="6784"/>
                  </a:lnTo>
                  <a:lnTo>
                    <a:pt x="6537" y="7400"/>
                  </a:lnTo>
                  <a:lnTo>
                    <a:pt x="6290" y="7968"/>
                  </a:lnTo>
                  <a:lnTo>
                    <a:pt x="6167" y="8214"/>
                  </a:lnTo>
                  <a:lnTo>
                    <a:pt x="6019" y="8486"/>
                  </a:lnTo>
                  <a:lnTo>
                    <a:pt x="5846" y="8732"/>
                  </a:lnTo>
                  <a:lnTo>
                    <a:pt x="5649" y="8954"/>
                  </a:lnTo>
                  <a:lnTo>
                    <a:pt x="5452" y="9176"/>
                  </a:lnTo>
                  <a:lnTo>
                    <a:pt x="5230" y="9374"/>
                  </a:lnTo>
                  <a:lnTo>
                    <a:pt x="4958" y="9571"/>
                  </a:lnTo>
                  <a:lnTo>
                    <a:pt x="4687" y="9768"/>
                  </a:lnTo>
                  <a:lnTo>
                    <a:pt x="4366" y="9916"/>
                  </a:lnTo>
                  <a:lnTo>
                    <a:pt x="4021" y="10089"/>
                  </a:lnTo>
                  <a:lnTo>
                    <a:pt x="3454" y="10286"/>
                  </a:lnTo>
                  <a:lnTo>
                    <a:pt x="2911" y="10459"/>
                  </a:lnTo>
                  <a:lnTo>
                    <a:pt x="2393" y="10607"/>
                  </a:lnTo>
                  <a:lnTo>
                    <a:pt x="1924" y="10730"/>
                  </a:lnTo>
                  <a:lnTo>
                    <a:pt x="1184" y="10928"/>
                  </a:lnTo>
                  <a:lnTo>
                    <a:pt x="839" y="11026"/>
                  </a:lnTo>
                  <a:lnTo>
                    <a:pt x="568" y="11174"/>
                  </a:lnTo>
                  <a:lnTo>
                    <a:pt x="444" y="11248"/>
                  </a:lnTo>
                  <a:lnTo>
                    <a:pt x="321" y="11322"/>
                  </a:lnTo>
                  <a:lnTo>
                    <a:pt x="222" y="11421"/>
                  </a:lnTo>
                  <a:lnTo>
                    <a:pt x="148" y="11544"/>
                  </a:lnTo>
                  <a:lnTo>
                    <a:pt x="74" y="11668"/>
                  </a:lnTo>
                  <a:lnTo>
                    <a:pt x="50" y="11791"/>
                  </a:lnTo>
                  <a:lnTo>
                    <a:pt x="0" y="11939"/>
                  </a:lnTo>
                  <a:lnTo>
                    <a:pt x="0" y="12112"/>
                  </a:lnTo>
                  <a:lnTo>
                    <a:pt x="25" y="12334"/>
                  </a:lnTo>
                  <a:lnTo>
                    <a:pt x="74" y="12556"/>
                  </a:lnTo>
                  <a:lnTo>
                    <a:pt x="148" y="12753"/>
                  </a:lnTo>
                  <a:lnTo>
                    <a:pt x="247" y="12975"/>
                  </a:lnTo>
                  <a:lnTo>
                    <a:pt x="370" y="13197"/>
                  </a:lnTo>
                  <a:lnTo>
                    <a:pt x="494" y="13419"/>
                  </a:lnTo>
                  <a:lnTo>
                    <a:pt x="814" y="13814"/>
                  </a:lnTo>
                  <a:lnTo>
                    <a:pt x="1135" y="14184"/>
                  </a:lnTo>
                  <a:lnTo>
                    <a:pt x="1456" y="14505"/>
                  </a:lnTo>
                  <a:lnTo>
                    <a:pt x="1924" y="14949"/>
                  </a:lnTo>
                  <a:lnTo>
                    <a:pt x="1875" y="16478"/>
                  </a:lnTo>
                  <a:lnTo>
                    <a:pt x="1826" y="17711"/>
                  </a:lnTo>
                  <a:lnTo>
                    <a:pt x="1801" y="19068"/>
                  </a:lnTo>
                  <a:lnTo>
                    <a:pt x="1801" y="20499"/>
                  </a:lnTo>
                  <a:lnTo>
                    <a:pt x="1850" y="21855"/>
                  </a:lnTo>
                  <a:lnTo>
                    <a:pt x="1875" y="22472"/>
                  </a:lnTo>
                  <a:lnTo>
                    <a:pt x="1924" y="23039"/>
                  </a:lnTo>
                  <a:lnTo>
                    <a:pt x="1998" y="23533"/>
                  </a:lnTo>
                  <a:lnTo>
                    <a:pt x="2072" y="23952"/>
                  </a:lnTo>
                  <a:lnTo>
                    <a:pt x="2196" y="24396"/>
                  </a:lnTo>
                  <a:lnTo>
                    <a:pt x="2368" y="24816"/>
                  </a:lnTo>
                  <a:lnTo>
                    <a:pt x="2516" y="25161"/>
                  </a:lnTo>
                  <a:lnTo>
                    <a:pt x="2714" y="25457"/>
                  </a:lnTo>
                  <a:lnTo>
                    <a:pt x="2886" y="25728"/>
                  </a:lnTo>
                  <a:lnTo>
                    <a:pt x="3084" y="25950"/>
                  </a:lnTo>
                  <a:lnTo>
                    <a:pt x="3281" y="26148"/>
                  </a:lnTo>
                  <a:lnTo>
                    <a:pt x="3478" y="26296"/>
                  </a:lnTo>
                  <a:lnTo>
                    <a:pt x="3676" y="26419"/>
                  </a:lnTo>
                  <a:lnTo>
                    <a:pt x="3873" y="26518"/>
                  </a:lnTo>
                  <a:lnTo>
                    <a:pt x="4070" y="26592"/>
                  </a:lnTo>
                  <a:lnTo>
                    <a:pt x="4243" y="26641"/>
                  </a:lnTo>
                  <a:lnTo>
                    <a:pt x="4539" y="26715"/>
                  </a:lnTo>
                  <a:lnTo>
                    <a:pt x="4761" y="26715"/>
                  </a:lnTo>
                  <a:lnTo>
                    <a:pt x="5156" y="26690"/>
                  </a:lnTo>
                  <a:lnTo>
                    <a:pt x="5772" y="26666"/>
                  </a:lnTo>
                  <a:lnTo>
                    <a:pt x="7326" y="26518"/>
                  </a:lnTo>
                  <a:lnTo>
                    <a:pt x="10040" y="26222"/>
                  </a:lnTo>
                  <a:lnTo>
                    <a:pt x="12827" y="34189"/>
                  </a:lnTo>
                  <a:lnTo>
                    <a:pt x="12877" y="34263"/>
                  </a:lnTo>
                  <a:lnTo>
                    <a:pt x="12951" y="34337"/>
                  </a:lnTo>
                  <a:lnTo>
                    <a:pt x="13049" y="34362"/>
                  </a:lnTo>
                  <a:lnTo>
                    <a:pt x="13148" y="34337"/>
                  </a:lnTo>
                  <a:lnTo>
                    <a:pt x="24643" y="29675"/>
                  </a:lnTo>
                  <a:lnTo>
                    <a:pt x="24717" y="29626"/>
                  </a:lnTo>
                  <a:lnTo>
                    <a:pt x="24766" y="29576"/>
                  </a:lnTo>
                  <a:lnTo>
                    <a:pt x="24791" y="29502"/>
                  </a:lnTo>
                  <a:lnTo>
                    <a:pt x="24791" y="29404"/>
                  </a:lnTo>
                  <a:lnTo>
                    <a:pt x="23656" y="23039"/>
                  </a:lnTo>
                  <a:lnTo>
                    <a:pt x="24273" y="22003"/>
                  </a:lnTo>
                  <a:lnTo>
                    <a:pt x="24742" y="21165"/>
                  </a:lnTo>
                  <a:lnTo>
                    <a:pt x="25260" y="20203"/>
                  </a:lnTo>
                  <a:lnTo>
                    <a:pt x="25753" y="19167"/>
                  </a:lnTo>
                  <a:lnTo>
                    <a:pt x="26000" y="18649"/>
                  </a:lnTo>
                  <a:lnTo>
                    <a:pt x="26222" y="18131"/>
                  </a:lnTo>
                  <a:lnTo>
                    <a:pt x="26394" y="17637"/>
                  </a:lnTo>
                  <a:lnTo>
                    <a:pt x="26567" y="17144"/>
                  </a:lnTo>
                  <a:lnTo>
                    <a:pt x="26666" y="16700"/>
                  </a:lnTo>
                  <a:lnTo>
                    <a:pt x="26740" y="16281"/>
                  </a:lnTo>
                  <a:lnTo>
                    <a:pt x="26764" y="16059"/>
                  </a:lnTo>
                  <a:lnTo>
                    <a:pt x="26764" y="15787"/>
                  </a:lnTo>
                  <a:lnTo>
                    <a:pt x="26740" y="15195"/>
                  </a:lnTo>
                  <a:lnTo>
                    <a:pt x="26641" y="14529"/>
                  </a:lnTo>
                  <a:lnTo>
                    <a:pt x="26493" y="13789"/>
                  </a:lnTo>
                  <a:lnTo>
                    <a:pt x="26271" y="12975"/>
                  </a:lnTo>
                  <a:lnTo>
                    <a:pt x="26024" y="12136"/>
                  </a:lnTo>
                  <a:lnTo>
                    <a:pt x="25704" y="11273"/>
                  </a:lnTo>
                  <a:lnTo>
                    <a:pt x="25334" y="10360"/>
                  </a:lnTo>
                  <a:lnTo>
                    <a:pt x="24914" y="9448"/>
                  </a:lnTo>
                  <a:lnTo>
                    <a:pt x="24421" y="8535"/>
                  </a:lnTo>
                  <a:lnTo>
                    <a:pt x="23878" y="7622"/>
                  </a:lnTo>
                  <a:lnTo>
                    <a:pt x="23607" y="7178"/>
                  </a:lnTo>
                  <a:lnTo>
                    <a:pt x="23311" y="6734"/>
                  </a:lnTo>
                  <a:lnTo>
                    <a:pt x="22990" y="6315"/>
                  </a:lnTo>
                  <a:lnTo>
                    <a:pt x="22670" y="5896"/>
                  </a:lnTo>
                  <a:lnTo>
                    <a:pt x="22324" y="5476"/>
                  </a:lnTo>
                  <a:lnTo>
                    <a:pt x="21979" y="5082"/>
                  </a:lnTo>
                  <a:lnTo>
                    <a:pt x="21609" y="4712"/>
                  </a:lnTo>
                  <a:lnTo>
                    <a:pt x="21239" y="4342"/>
                  </a:lnTo>
                  <a:lnTo>
                    <a:pt x="20844" y="3972"/>
                  </a:lnTo>
                  <a:lnTo>
                    <a:pt x="20449" y="3651"/>
                  </a:lnTo>
                  <a:lnTo>
                    <a:pt x="19709" y="3084"/>
                  </a:lnTo>
                  <a:lnTo>
                    <a:pt x="18969" y="2566"/>
                  </a:lnTo>
                  <a:lnTo>
                    <a:pt x="18254" y="2097"/>
                  </a:lnTo>
                  <a:lnTo>
                    <a:pt x="17539" y="1653"/>
                  </a:lnTo>
                  <a:lnTo>
                    <a:pt x="16848" y="1283"/>
                  </a:lnTo>
                  <a:lnTo>
                    <a:pt x="16182" y="937"/>
                  </a:lnTo>
                  <a:lnTo>
                    <a:pt x="15516" y="666"/>
                  </a:lnTo>
                  <a:lnTo>
                    <a:pt x="14875" y="419"/>
                  </a:lnTo>
                  <a:lnTo>
                    <a:pt x="14258" y="247"/>
                  </a:lnTo>
                  <a:lnTo>
                    <a:pt x="13641" y="99"/>
                  </a:lnTo>
                  <a:lnTo>
                    <a:pt x="13074" y="25"/>
                  </a:lnTo>
                  <a:lnTo>
                    <a:pt x="125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8"/>
            <p:cNvSpPr/>
            <p:nvPr/>
          </p:nvSpPr>
          <p:spPr>
            <a:xfrm>
              <a:off x="7303687" y="2615356"/>
              <a:ext cx="76111" cy="24676"/>
            </a:xfrm>
            <a:custGeom>
              <a:avLst/>
              <a:gdLst/>
              <a:ahLst/>
              <a:cxnLst/>
              <a:rect l="l" t="t" r="r" b="b"/>
              <a:pathLst>
                <a:path w="4491" h="1456" extrusionOk="0">
                  <a:moveTo>
                    <a:pt x="4194" y="0"/>
                  </a:moveTo>
                  <a:lnTo>
                    <a:pt x="3824" y="247"/>
                  </a:lnTo>
                  <a:lnTo>
                    <a:pt x="3454" y="469"/>
                  </a:lnTo>
                  <a:lnTo>
                    <a:pt x="3109" y="642"/>
                  </a:lnTo>
                  <a:lnTo>
                    <a:pt x="2764" y="765"/>
                  </a:lnTo>
                  <a:lnTo>
                    <a:pt x="2418" y="864"/>
                  </a:lnTo>
                  <a:lnTo>
                    <a:pt x="2073" y="913"/>
                  </a:lnTo>
                  <a:lnTo>
                    <a:pt x="1777" y="962"/>
                  </a:lnTo>
                  <a:lnTo>
                    <a:pt x="1210" y="962"/>
                  </a:lnTo>
                  <a:lnTo>
                    <a:pt x="963" y="938"/>
                  </a:lnTo>
                  <a:lnTo>
                    <a:pt x="568" y="864"/>
                  </a:lnTo>
                  <a:lnTo>
                    <a:pt x="297" y="790"/>
                  </a:lnTo>
                  <a:lnTo>
                    <a:pt x="198" y="765"/>
                  </a:lnTo>
                  <a:lnTo>
                    <a:pt x="1" y="1209"/>
                  </a:lnTo>
                  <a:lnTo>
                    <a:pt x="149" y="1258"/>
                  </a:lnTo>
                  <a:lnTo>
                    <a:pt x="445" y="1332"/>
                  </a:lnTo>
                  <a:lnTo>
                    <a:pt x="889" y="1406"/>
                  </a:lnTo>
                  <a:lnTo>
                    <a:pt x="1185" y="1431"/>
                  </a:lnTo>
                  <a:lnTo>
                    <a:pt x="1481" y="1456"/>
                  </a:lnTo>
                  <a:lnTo>
                    <a:pt x="1802" y="1431"/>
                  </a:lnTo>
                  <a:lnTo>
                    <a:pt x="2147" y="1406"/>
                  </a:lnTo>
                  <a:lnTo>
                    <a:pt x="2517" y="1332"/>
                  </a:lnTo>
                  <a:lnTo>
                    <a:pt x="2887" y="1234"/>
                  </a:lnTo>
                  <a:lnTo>
                    <a:pt x="3282" y="1086"/>
                  </a:lnTo>
                  <a:lnTo>
                    <a:pt x="3676" y="888"/>
                  </a:lnTo>
                  <a:lnTo>
                    <a:pt x="4096" y="666"/>
                  </a:lnTo>
                  <a:lnTo>
                    <a:pt x="4490" y="370"/>
                  </a:lnTo>
                  <a:lnTo>
                    <a:pt x="4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8"/>
            <p:cNvSpPr/>
            <p:nvPr/>
          </p:nvSpPr>
          <p:spPr>
            <a:xfrm>
              <a:off x="7401100" y="2767102"/>
              <a:ext cx="73179" cy="42657"/>
            </a:xfrm>
            <a:custGeom>
              <a:avLst/>
              <a:gdLst/>
              <a:ahLst/>
              <a:cxnLst/>
              <a:rect l="l" t="t" r="r" b="b"/>
              <a:pathLst>
                <a:path w="4318" h="2517" extrusionOk="0">
                  <a:moveTo>
                    <a:pt x="4317" y="1"/>
                  </a:moveTo>
                  <a:lnTo>
                    <a:pt x="1" y="617"/>
                  </a:lnTo>
                  <a:lnTo>
                    <a:pt x="741" y="2517"/>
                  </a:lnTo>
                  <a:lnTo>
                    <a:pt x="43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8"/>
            <p:cNvSpPr/>
            <p:nvPr/>
          </p:nvSpPr>
          <p:spPr>
            <a:xfrm>
              <a:off x="7396914" y="2762916"/>
              <a:ext cx="81534" cy="51029"/>
            </a:xfrm>
            <a:custGeom>
              <a:avLst/>
              <a:gdLst/>
              <a:ahLst/>
              <a:cxnLst/>
              <a:rect l="l" t="t" r="r" b="b"/>
              <a:pathLst>
                <a:path w="4811" h="3011" extrusionOk="0">
                  <a:moveTo>
                    <a:pt x="3602" y="618"/>
                  </a:moveTo>
                  <a:lnTo>
                    <a:pt x="1086" y="2394"/>
                  </a:lnTo>
                  <a:lnTo>
                    <a:pt x="568" y="1062"/>
                  </a:lnTo>
                  <a:lnTo>
                    <a:pt x="3602" y="618"/>
                  </a:lnTo>
                  <a:close/>
                  <a:moveTo>
                    <a:pt x="4540" y="1"/>
                  </a:moveTo>
                  <a:lnTo>
                    <a:pt x="198" y="642"/>
                  </a:lnTo>
                  <a:lnTo>
                    <a:pt x="100" y="667"/>
                  </a:lnTo>
                  <a:lnTo>
                    <a:pt x="26" y="766"/>
                  </a:lnTo>
                  <a:lnTo>
                    <a:pt x="1" y="864"/>
                  </a:lnTo>
                  <a:lnTo>
                    <a:pt x="26" y="963"/>
                  </a:lnTo>
                  <a:lnTo>
                    <a:pt x="766" y="2862"/>
                  </a:lnTo>
                  <a:lnTo>
                    <a:pt x="815" y="2936"/>
                  </a:lnTo>
                  <a:lnTo>
                    <a:pt x="914" y="3010"/>
                  </a:lnTo>
                  <a:lnTo>
                    <a:pt x="1062" y="3010"/>
                  </a:lnTo>
                  <a:lnTo>
                    <a:pt x="1111" y="2961"/>
                  </a:lnTo>
                  <a:lnTo>
                    <a:pt x="4712" y="445"/>
                  </a:lnTo>
                  <a:lnTo>
                    <a:pt x="4762" y="396"/>
                  </a:lnTo>
                  <a:lnTo>
                    <a:pt x="4786" y="322"/>
                  </a:lnTo>
                  <a:lnTo>
                    <a:pt x="4811" y="248"/>
                  </a:lnTo>
                  <a:lnTo>
                    <a:pt x="4786" y="149"/>
                  </a:lnTo>
                  <a:lnTo>
                    <a:pt x="4737" y="75"/>
                  </a:lnTo>
                  <a:lnTo>
                    <a:pt x="4688" y="26"/>
                  </a:lnTo>
                  <a:lnTo>
                    <a:pt x="4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8"/>
            <p:cNvSpPr/>
            <p:nvPr/>
          </p:nvSpPr>
          <p:spPr>
            <a:xfrm>
              <a:off x="7302433" y="2420546"/>
              <a:ext cx="132970" cy="153849"/>
            </a:xfrm>
            <a:custGeom>
              <a:avLst/>
              <a:gdLst/>
              <a:ahLst/>
              <a:cxnLst/>
              <a:rect l="l" t="t" r="r" b="b"/>
              <a:pathLst>
                <a:path w="7846" h="9078" extrusionOk="0">
                  <a:moveTo>
                    <a:pt x="4268" y="469"/>
                  </a:moveTo>
                  <a:lnTo>
                    <a:pt x="4663" y="494"/>
                  </a:lnTo>
                  <a:lnTo>
                    <a:pt x="5033" y="568"/>
                  </a:lnTo>
                  <a:lnTo>
                    <a:pt x="5354" y="691"/>
                  </a:lnTo>
                  <a:lnTo>
                    <a:pt x="5675" y="839"/>
                  </a:lnTo>
                  <a:lnTo>
                    <a:pt x="5946" y="1012"/>
                  </a:lnTo>
                  <a:lnTo>
                    <a:pt x="6217" y="1234"/>
                  </a:lnTo>
                  <a:lnTo>
                    <a:pt x="6464" y="1480"/>
                  </a:lnTo>
                  <a:lnTo>
                    <a:pt x="6661" y="1752"/>
                  </a:lnTo>
                  <a:lnTo>
                    <a:pt x="6859" y="2048"/>
                  </a:lnTo>
                  <a:lnTo>
                    <a:pt x="7007" y="2368"/>
                  </a:lnTo>
                  <a:lnTo>
                    <a:pt x="7155" y="2714"/>
                  </a:lnTo>
                  <a:lnTo>
                    <a:pt x="7253" y="3084"/>
                  </a:lnTo>
                  <a:lnTo>
                    <a:pt x="7327" y="3454"/>
                  </a:lnTo>
                  <a:lnTo>
                    <a:pt x="7352" y="3824"/>
                  </a:lnTo>
                  <a:lnTo>
                    <a:pt x="7377" y="4218"/>
                  </a:lnTo>
                  <a:lnTo>
                    <a:pt x="7352" y="4638"/>
                  </a:lnTo>
                  <a:lnTo>
                    <a:pt x="7278" y="5032"/>
                  </a:lnTo>
                  <a:lnTo>
                    <a:pt x="7179" y="5452"/>
                  </a:lnTo>
                  <a:lnTo>
                    <a:pt x="7056" y="5846"/>
                  </a:lnTo>
                  <a:lnTo>
                    <a:pt x="6908" y="6216"/>
                  </a:lnTo>
                  <a:lnTo>
                    <a:pt x="6711" y="6562"/>
                  </a:lnTo>
                  <a:lnTo>
                    <a:pt x="6513" y="6907"/>
                  </a:lnTo>
                  <a:lnTo>
                    <a:pt x="6267" y="7203"/>
                  </a:lnTo>
                  <a:lnTo>
                    <a:pt x="6020" y="7499"/>
                  </a:lnTo>
                  <a:lnTo>
                    <a:pt x="5724" y="7746"/>
                  </a:lnTo>
                  <a:lnTo>
                    <a:pt x="5428" y="7993"/>
                  </a:lnTo>
                  <a:lnTo>
                    <a:pt x="5107" y="8190"/>
                  </a:lnTo>
                  <a:lnTo>
                    <a:pt x="4786" y="8338"/>
                  </a:lnTo>
                  <a:lnTo>
                    <a:pt x="4466" y="8461"/>
                  </a:lnTo>
                  <a:lnTo>
                    <a:pt x="4145" y="8535"/>
                  </a:lnTo>
                  <a:lnTo>
                    <a:pt x="3800" y="8585"/>
                  </a:lnTo>
                  <a:lnTo>
                    <a:pt x="3479" y="8585"/>
                  </a:lnTo>
                  <a:lnTo>
                    <a:pt x="3158" y="8560"/>
                  </a:lnTo>
                  <a:lnTo>
                    <a:pt x="2813" y="8486"/>
                  </a:lnTo>
                  <a:lnTo>
                    <a:pt x="2492" y="8387"/>
                  </a:lnTo>
                  <a:lnTo>
                    <a:pt x="2196" y="8239"/>
                  </a:lnTo>
                  <a:lnTo>
                    <a:pt x="1900" y="8042"/>
                  </a:lnTo>
                  <a:lnTo>
                    <a:pt x="1654" y="7820"/>
                  </a:lnTo>
                  <a:lnTo>
                    <a:pt x="1407" y="7573"/>
                  </a:lnTo>
                  <a:lnTo>
                    <a:pt x="1185" y="7302"/>
                  </a:lnTo>
                  <a:lnTo>
                    <a:pt x="1012" y="7006"/>
                  </a:lnTo>
                  <a:lnTo>
                    <a:pt x="840" y="6685"/>
                  </a:lnTo>
                  <a:lnTo>
                    <a:pt x="716" y="6340"/>
                  </a:lnTo>
                  <a:lnTo>
                    <a:pt x="618" y="5994"/>
                  </a:lnTo>
                  <a:lnTo>
                    <a:pt x="544" y="5624"/>
                  </a:lnTo>
                  <a:lnTo>
                    <a:pt x="494" y="5230"/>
                  </a:lnTo>
                  <a:lnTo>
                    <a:pt x="494" y="4835"/>
                  </a:lnTo>
                  <a:lnTo>
                    <a:pt x="519" y="4440"/>
                  </a:lnTo>
                  <a:lnTo>
                    <a:pt x="568" y="4021"/>
                  </a:lnTo>
                  <a:lnTo>
                    <a:pt x="667" y="3626"/>
                  </a:lnTo>
                  <a:lnTo>
                    <a:pt x="790" y="3281"/>
                  </a:lnTo>
                  <a:lnTo>
                    <a:pt x="914" y="2936"/>
                  </a:lnTo>
                  <a:lnTo>
                    <a:pt x="1062" y="2640"/>
                  </a:lnTo>
                  <a:lnTo>
                    <a:pt x="1234" y="2344"/>
                  </a:lnTo>
                  <a:lnTo>
                    <a:pt x="1432" y="2048"/>
                  </a:lnTo>
                  <a:lnTo>
                    <a:pt x="1629" y="1801"/>
                  </a:lnTo>
                  <a:lnTo>
                    <a:pt x="1851" y="1554"/>
                  </a:lnTo>
                  <a:lnTo>
                    <a:pt x="2098" y="1332"/>
                  </a:lnTo>
                  <a:lnTo>
                    <a:pt x="2344" y="1135"/>
                  </a:lnTo>
                  <a:lnTo>
                    <a:pt x="2591" y="962"/>
                  </a:lnTo>
                  <a:lnTo>
                    <a:pt x="2862" y="814"/>
                  </a:lnTo>
                  <a:lnTo>
                    <a:pt x="3134" y="691"/>
                  </a:lnTo>
                  <a:lnTo>
                    <a:pt x="3405" y="592"/>
                  </a:lnTo>
                  <a:lnTo>
                    <a:pt x="3701" y="518"/>
                  </a:lnTo>
                  <a:lnTo>
                    <a:pt x="3997" y="494"/>
                  </a:lnTo>
                  <a:lnTo>
                    <a:pt x="4268" y="469"/>
                  </a:lnTo>
                  <a:close/>
                  <a:moveTo>
                    <a:pt x="3997" y="0"/>
                  </a:moveTo>
                  <a:lnTo>
                    <a:pt x="3627" y="50"/>
                  </a:lnTo>
                  <a:lnTo>
                    <a:pt x="3257" y="148"/>
                  </a:lnTo>
                  <a:lnTo>
                    <a:pt x="2887" y="296"/>
                  </a:lnTo>
                  <a:lnTo>
                    <a:pt x="2517" y="469"/>
                  </a:lnTo>
                  <a:lnTo>
                    <a:pt x="2172" y="666"/>
                  </a:lnTo>
                  <a:lnTo>
                    <a:pt x="1851" y="913"/>
                  </a:lnTo>
                  <a:lnTo>
                    <a:pt x="1530" y="1209"/>
                  </a:lnTo>
                  <a:lnTo>
                    <a:pt x="1259" y="1505"/>
                  </a:lnTo>
                  <a:lnTo>
                    <a:pt x="988" y="1850"/>
                  </a:lnTo>
                  <a:lnTo>
                    <a:pt x="741" y="2220"/>
                  </a:lnTo>
                  <a:lnTo>
                    <a:pt x="544" y="2615"/>
                  </a:lnTo>
                  <a:lnTo>
                    <a:pt x="346" y="3034"/>
                  </a:lnTo>
                  <a:lnTo>
                    <a:pt x="198" y="3503"/>
                  </a:lnTo>
                  <a:lnTo>
                    <a:pt x="100" y="3947"/>
                  </a:lnTo>
                  <a:lnTo>
                    <a:pt x="26" y="4391"/>
                  </a:lnTo>
                  <a:lnTo>
                    <a:pt x="1" y="4860"/>
                  </a:lnTo>
                  <a:lnTo>
                    <a:pt x="26" y="5304"/>
                  </a:lnTo>
                  <a:lnTo>
                    <a:pt x="75" y="5723"/>
                  </a:lnTo>
                  <a:lnTo>
                    <a:pt x="149" y="6142"/>
                  </a:lnTo>
                  <a:lnTo>
                    <a:pt x="272" y="6537"/>
                  </a:lnTo>
                  <a:lnTo>
                    <a:pt x="420" y="6932"/>
                  </a:lnTo>
                  <a:lnTo>
                    <a:pt x="618" y="7277"/>
                  </a:lnTo>
                  <a:lnTo>
                    <a:pt x="815" y="7622"/>
                  </a:lnTo>
                  <a:lnTo>
                    <a:pt x="1062" y="7918"/>
                  </a:lnTo>
                  <a:lnTo>
                    <a:pt x="1333" y="8215"/>
                  </a:lnTo>
                  <a:lnTo>
                    <a:pt x="1654" y="8437"/>
                  </a:lnTo>
                  <a:lnTo>
                    <a:pt x="1974" y="8659"/>
                  </a:lnTo>
                  <a:lnTo>
                    <a:pt x="2320" y="8831"/>
                  </a:lnTo>
                  <a:lnTo>
                    <a:pt x="2690" y="8955"/>
                  </a:lnTo>
                  <a:lnTo>
                    <a:pt x="2912" y="9004"/>
                  </a:lnTo>
                  <a:lnTo>
                    <a:pt x="3134" y="9053"/>
                  </a:lnTo>
                  <a:lnTo>
                    <a:pt x="3356" y="9078"/>
                  </a:lnTo>
                  <a:lnTo>
                    <a:pt x="3849" y="9078"/>
                  </a:lnTo>
                  <a:lnTo>
                    <a:pt x="4120" y="9029"/>
                  </a:lnTo>
                  <a:lnTo>
                    <a:pt x="4392" y="8979"/>
                  </a:lnTo>
                  <a:lnTo>
                    <a:pt x="4663" y="8905"/>
                  </a:lnTo>
                  <a:lnTo>
                    <a:pt x="4934" y="8807"/>
                  </a:lnTo>
                  <a:lnTo>
                    <a:pt x="5181" y="8683"/>
                  </a:lnTo>
                  <a:lnTo>
                    <a:pt x="5452" y="8535"/>
                  </a:lnTo>
                  <a:lnTo>
                    <a:pt x="5699" y="8387"/>
                  </a:lnTo>
                  <a:lnTo>
                    <a:pt x="6045" y="8141"/>
                  </a:lnTo>
                  <a:lnTo>
                    <a:pt x="6341" y="7844"/>
                  </a:lnTo>
                  <a:lnTo>
                    <a:pt x="6637" y="7524"/>
                  </a:lnTo>
                  <a:lnTo>
                    <a:pt x="6908" y="7178"/>
                  </a:lnTo>
                  <a:lnTo>
                    <a:pt x="7130" y="6808"/>
                  </a:lnTo>
                  <a:lnTo>
                    <a:pt x="7327" y="6414"/>
                  </a:lnTo>
                  <a:lnTo>
                    <a:pt x="7500" y="5994"/>
                  </a:lnTo>
                  <a:lnTo>
                    <a:pt x="7648" y="5575"/>
                  </a:lnTo>
                  <a:lnTo>
                    <a:pt x="7747" y="5106"/>
                  </a:lnTo>
                  <a:lnTo>
                    <a:pt x="7821" y="4662"/>
                  </a:lnTo>
                  <a:lnTo>
                    <a:pt x="7845" y="4218"/>
                  </a:lnTo>
                  <a:lnTo>
                    <a:pt x="7845" y="3774"/>
                  </a:lnTo>
                  <a:lnTo>
                    <a:pt x="7796" y="3330"/>
                  </a:lnTo>
                  <a:lnTo>
                    <a:pt x="7697" y="2936"/>
                  </a:lnTo>
                  <a:lnTo>
                    <a:pt x="7574" y="2516"/>
                  </a:lnTo>
                  <a:lnTo>
                    <a:pt x="7426" y="2146"/>
                  </a:lnTo>
                  <a:lnTo>
                    <a:pt x="7253" y="1776"/>
                  </a:lnTo>
                  <a:lnTo>
                    <a:pt x="7031" y="1456"/>
                  </a:lnTo>
                  <a:lnTo>
                    <a:pt x="6785" y="1135"/>
                  </a:lnTo>
                  <a:lnTo>
                    <a:pt x="6513" y="864"/>
                  </a:lnTo>
                  <a:lnTo>
                    <a:pt x="6217" y="617"/>
                  </a:lnTo>
                  <a:lnTo>
                    <a:pt x="5897" y="420"/>
                  </a:lnTo>
                  <a:lnTo>
                    <a:pt x="5551" y="247"/>
                  </a:lnTo>
                  <a:lnTo>
                    <a:pt x="5156" y="99"/>
                  </a:lnTo>
                  <a:lnTo>
                    <a:pt x="4786" y="25"/>
                  </a:lnTo>
                  <a:lnTo>
                    <a:pt x="4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8"/>
            <p:cNvSpPr/>
            <p:nvPr/>
          </p:nvSpPr>
          <p:spPr>
            <a:xfrm>
              <a:off x="7427012" y="2517536"/>
              <a:ext cx="128784" cy="46826"/>
            </a:xfrm>
            <a:custGeom>
              <a:avLst/>
              <a:gdLst/>
              <a:ahLst/>
              <a:cxnLst/>
              <a:rect l="l" t="t" r="r" b="b"/>
              <a:pathLst>
                <a:path w="7599" h="2763" extrusionOk="0">
                  <a:moveTo>
                    <a:pt x="149" y="0"/>
                  </a:moveTo>
                  <a:lnTo>
                    <a:pt x="1" y="469"/>
                  </a:lnTo>
                  <a:lnTo>
                    <a:pt x="7450" y="2763"/>
                  </a:lnTo>
                  <a:lnTo>
                    <a:pt x="7598" y="231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8"/>
            <p:cNvSpPr/>
            <p:nvPr/>
          </p:nvSpPr>
          <p:spPr>
            <a:xfrm>
              <a:off x="7354698" y="2481573"/>
              <a:ext cx="18829" cy="38064"/>
            </a:xfrm>
            <a:custGeom>
              <a:avLst/>
              <a:gdLst/>
              <a:ahLst/>
              <a:cxnLst/>
              <a:rect l="l" t="t" r="r" b="b"/>
              <a:pathLst>
                <a:path w="1111" h="2246" extrusionOk="0">
                  <a:moveTo>
                    <a:pt x="790" y="1"/>
                  </a:moveTo>
                  <a:lnTo>
                    <a:pt x="666" y="50"/>
                  </a:lnTo>
                  <a:lnTo>
                    <a:pt x="568" y="124"/>
                  </a:lnTo>
                  <a:lnTo>
                    <a:pt x="469" y="247"/>
                  </a:lnTo>
                  <a:lnTo>
                    <a:pt x="370" y="395"/>
                  </a:lnTo>
                  <a:lnTo>
                    <a:pt x="272" y="568"/>
                  </a:lnTo>
                  <a:lnTo>
                    <a:pt x="173" y="765"/>
                  </a:lnTo>
                  <a:lnTo>
                    <a:pt x="99" y="987"/>
                  </a:lnTo>
                  <a:lnTo>
                    <a:pt x="50" y="1234"/>
                  </a:lnTo>
                  <a:lnTo>
                    <a:pt x="0" y="1431"/>
                  </a:lnTo>
                  <a:lnTo>
                    <a:pt x="0" y="1653"/>
                  </a:lnTo>
                  <a:lnTo>
                    <a:pt x="0" y="1826"/>
                  </a:lnTo>
                  <a:lnTo>
                    <a:pt x="25" y="1974"/>
                  </a:lnTo>
                  <a:lnTo>
                    <a:pt x="74" y="2097"/>
                  </a:lnTo>
                  <a:lnTo>
                    <a:pt x="124" y="2196"/>
                  </a:lnTo>
                  <a:lnTo>
                    <a:pt x="222" y="2245"/>
                  </a:lnTo>
                  <a:lnTo>
                    <a:pt x="321" y="2245"/>
                  </a:lnTo>
                  <a:lnTo>
                    <a:pt x="420" y="2221"/>
                  </a:lnTo>
                  <a:lnTo>
                    <a:pt x="518" y="2122"/>
                  </a:lnTo>
                  <a:lnTo>
                    <a:pt x="617" y="2023"/>
                  </a:lnTo>
                  <a:lnTo>
                    <a:pt x="740" y="1875"/>
                  </a:lnTo>
                  <a:lnTo>
                    <a:pt x="839" y="1678"/>
                  </a:lnTo>
                  <a:lnTo>
                    <a:pt x="913" y="1481"/>
                  </a:lnTo>
                  <a:lnTo>
                    <a:pt x="987" y="1259"/>
                  </a:lnTo>
                  <a:lnTo>
                    <a:pt x="1061" y="1037"/>
                  </a:lnTo>
                  <a:lnTo>
                    <a:pt x="1086" y="815"/>
                  </a:lnTo>
                  <a:lnTo>
                    <a:pt x="1110" y="617"/>
                  </a:lnTo>
                  <a:lnTo>
                    <a:pt x="1086" y="445"/>
                  </a:lnTo>
                  <a:lnTo>
                    <a:pt x="1061" y="272"/>
                  </a:lnTo>
                  <a:lnTo>
                    <a:pt x="1012" y="149"/>
                  </a:lnTo>
                  <a:lnTo>
                    <a:pt x="962" y="75"/>
                  </a:lnTo>
                  <a:lnTo>
                    <a:pt x="864" y="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8"/>
            <p:cNvSpPr/>
            <p:nvPr/>
          </p:nvSpPr>
          <p:spPr>
            <a:xfrm>
              <a:off x="7371425" y="2434341"/>
              <a:ext cx="36793" cy="22591"/>
            </a:xfrm>
            <a:custGeom>
              <a:avLst/>
              <a:gdLst/>
              <a:ahLst/>
              <a:cxnLst/>
              <a:rect l="l" t="t" r="r" b="b"/>
              <a:pathLst>
                <a:path w="2171" h="1333" extrusionOk="0">
                  <a:moveTo>
                    <a:pt x="0" y="0"/>
                  </a:moveTo>
                  <a:lnTo>
                    <a:pt x="25" y="469"/>
                  </a:lnTo>
                  <a:lnTo>
                    <a:pt x="222" y="469"/>
                  </a:lnTo>
                  <a:lnTo>
                    <a:pt x="444" y="494"/>
                  </a:lnTo>
                  <a:lnTo>
                    <a:pt x="691" y="568"/>
                  </a:lnTo>
                  <a:lnTo>
                    <a:pt x="987" y="666"/>
                  </a:lnTo>
                  <a:lnTo>
                    <a:pt x="1110" y="740"/>
                  </a:lnTo>
                  <a:lnTo>
                    <a:pt x="1258" y="814"/>
                  </a:lnTo>
                  <a:lnTo>
                    <a:pt x="1381" y="913"/>
                  </a:lnTo>
                  <a:lnTo>
                    <a:pt x="1530" y="1036"/>
                  </a:lnTo>
                  <a:lnTo>
                    <a:pt x="1628" y="1184"/>
                  </a:lnTo>
                  <a:lnTo>
                    <a:pt x="1752" y="1332"/>
                  </a:lnTo>
                  <a:lnTo>
                    <a:pt x="2171" y="1110"/>
                  </a:lnTo>
                  <a:lnTo>
                    <a:pt x="2023" y="913"/>
                  </a:lnTo>
                  <a:lnTo>
                    <a:pt x="1875" y="716"/>
                  </a:lnTo>
                  <a:lnTo>
                    <a:pt x="1727" y="568"/>
                  </a:lnTo>
                  <a:lnTo>
                    <a:pt x="1554" y="444"/>
                  </a:lnTo>
                  <a:lnTo>
                    <a:pt x="1381" y="321"/>
                  </a:lnTo>
                  <a:lnTo>
                    <a:pt x="1209" y="247"/>
                  </a:lnTo>
                  <a:lnTo>
                    <a:pt x="863" y="99"/>
                  </a:lnTo>
                  <a:lnTo>
                    <a:pt x="543" y="25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8"/>
            <p:cNvSpPr/>
            <p:nvPr/>
          </p:nvSpPr>
          <p:spPr>
            <a:xfrm>
              <a:off x="7377696" y="2174725"/>
              <a:ext cx="520492" cy="582791"/>
            </a:xfrm>
            <a:custGeom>
              <a:avLst/>
              <a:gdLst/>
              <a:ahLst/>
              <a:cxnLst/>
              <a:rect l="l" t="t" r="r" b="b"/>
              <a:pathLst>
                <a:path w="30712" h="34388" extrusionOk="0">
                  <a:moveTo>
                    <a:pt x="5649" y="1"/>
                  </a:moveTo>
                  <a:lnTo>
                    <a:pt x="5131" y="50"/>
                  </a:lnTo>
                  <a:lnTo>
                    <a:pt x="4613" y="124"/>
                  </a:lnTo>
                  <a:lnTo>
                    <a:pt x="4070" y="247"/>
                  </a:lnTo>
                  <a:lnTo>
                    <a:pt x="3577" y="395"/>
                  </a:lnTo>
                  <a:lnTo>
                    <a:pt x="3133" y="568"/>
                  </a:lnTo>
                  <a:lnTo>
                    <a:pt x="2714" y="815"/>
                  </a:lnTo>
                  <a:lnTo>
                    <a:pt x="2319" y="1061"/>
                  </a:lnTo>
                  <a:lnTo>
                    <a:pt x="1974" y="1357"/>
                  </a:lnTo>
                  <a:lnTo>
                    <a:pt x="1653" y="1703"/>
                  </a:lnTo>
                  <a:lnTo>
                    <a:pt x="1382" y="2048"/>
                  </a:lnTo>
                  <a:lnTo>
                    <a:pt x="1110" y="2443"/>
                  </a:lnTo>
                  <a:lnTo>
                    <a:pt x="888" y="2838"/>
                  </a:lnTo>
                  <a:lnTo>
                    <a:pt x="691" y="3282"/>
                  </a:lnTo>
                  <a:lnTo>
                    <a:pt x="518" y="3726"/>
                  </a:lnTo>
                  <a:lnTo>
                    <a:pt x="370" y="4170"/>
                  </a:lnTo>
                  <a:lnTo>
                    <a:pt x="247" y="4638"/>
                  </a:lnTo>
                  <a:lnTo>
                    <a:pt x="148" y="5132"/>
                  </a:lnTo>
                  <a:lnTo>
                    <a:pt x="74" y="5625"/>
                  </a:lnTo>
                  <a:lnTo>
                    <a:pt x="25" y="6118"/>
                  </a:lnTo>
                  <a:lnTo>
                    <a:pt x="0" y="6636"/>
                  </a:lnTo>
                  <a:lnTo>
                    <a:pt x="0" y="7130"/>
                  </a:lnTo>
                  <a:lnTo>
                    <a:pt x="0" y="7648"/>
                  </a:lnTo>
                  <a:lnTo>
                    <a:pt x="49" y="8141"/>
                  </a:lnTo>
                  <a:lnTo>
                    <a:pt x="99" y="8634"/>
                  </a:lnTo>
                  <a:lnTo>
                    <a:pt x="148" y="9128"/>
                  </a:lnTo>
                  <a:lnTo>
                    <a:pt x="247" y="9596"/>
                  </a:lnTo>
                  <a:lnTo>
                    <a:pt x="345" y="10040"/>
                  </a:lnTo>
                  <a:lnTo>
                    <a:pt x="444" y="10484"/>
                  </a:lnTo>
                  <a:lnTo>
                    <a:pt x="567" y="10928"/>
                  </a:lnTo>
                  <a:lnTo>
                    <a:pt x="715" y="11323"/>
                  </a:lnTo>
                  <a:lnTo>
                    <a:pt x="863" y="11693"/>
                  </a:lnTo>
                  <a:lnTo>
                    <a:pt x="1011" y="12063"/>
                  </a:lnTo>
                  <a:lnTo>
                    <a:pt x="1184" y="12384"/>
                  </a:lnTo>
                  <a:lnTo>
                    <a:pt x="1382" y="12680"/>
                  </a:lnTo>
                  <a:lnTo>
                    <a:pt x="1776" y="13247"/>
                  </a:lnTo>
                  <a:lnTo>
                    <a:pt x="2220" y="13790"/>
                  </a:lnTo>
                  <a:lnTo>
                    <a:pt x="2714" y="14357"/>
                  </a:lnTo>
                  <a:lnTo>
                    <a:pt x="3232" y="14900"/>
                  </a:lnTo>
                  <a:lnTo>
                    <a:pt x="3799" y="15443"/>
                  </a:lnTo>
                  <a:lnTo>
                    <a:pt x="4342" y="15961"/>
                  </a:lnTo>
                  <a:lnTo>
                    <a:pt x="4909" y="16454"/>
                  </a:lnTo>
                  <a:lnTo>
                    <a:pt x="5452" y="16898"/>
                  </a:lnTo>
                  <a:lnTo>
                    <a:pt x="6488" y="17712"/>
                  </a:lnTo>
                  <a:lnTo>
                    <a:pt x="7326" y="18329"/>
                  </a:lnTo>
                  <a:lnTo>
                    <a:pt x="8091" y="18896"/>
                  </a:lnTo>
                  <a:lnTo>
                    <a:pt x="8140" y="19167"/>
                  </a:lnTo>
                  <a:lnTo>
                    <a:pt x="8288" y="19883"/>
                  </a:lnTo>
                  <a:lnTo>
                    <a:pt x="8412" y="20351"/>
                  </a:lnTo>
                  <a:lnTo>
                    <a:pt x="8535" y="20845"/>
                  </a:lnTo>
                  <a:lnTo>
                    <a:pt x="8683" y="21363"/>
                  </a:lnTo>
                  <a:lnTo>
                    <a:pt x="8880" y="21856"/>
                  </a:lnTo>
                  <a:lnTo>
                    <a:pt x="8979" y="22078"/>
                  </a:lnTo>
                  <a:lnTo>
                    <a:pt x="9102" y="22275"/>
                  </a:lnTo>
                  <a:lnTo>
                    <a:pt x="9201" y="22423"/>
                  </a:lnTo>
                  <a:lnTo>
                    <a:pt x="9324" y="22547"/>
                  </a:lnTo>
                  <a:lnTo>
                    <a:pt x="9472" y="22646"/>
                  </a:lnTo>
                  <a:lnTo>
                    <a:pt x="9596" y="22720"/>
                  </a:lnTo>
                  <a:lnTo>
                    <a:pt x="9719" y="22769"/>
                  </a:lnTo>
                  <a:lnTo>
                    <a:pt x="9842" y="22794"/>
                  </a:lnTo>
                  <a:lnTo>
                    <a:pt x="10064" y="22818"/>
                  </a:lnTo>
                  <a:lnTo>
                    <a:pt x="10262" y="22818"/>
                  </a:lnTo>
                  <a:lnTo>
                    <a:pt x="10434" y="22769"/>
                  </a:lnTo>
                  <a:lnTo>
                    <a:pt x="10508" y="22868"/>
                  </a:lnTo>
                  <a:lnTo>
                    <a:pt x="10730" y="23114"/>
                  </a:lnTo>
                  <a:lnTo>
                    <a:pt x="11051" y="23534"/>
                  </a:lnTo>
                  <a:lnTo>
                    <a:pt x="11421" y="24101"/>
                  </a:lnTo>
                  <a:lnTo>
                    <a:pt x="11643" y="24446"/>
                  </a:lnTo>
                  <a:lnTo>
                    <a:pt x="11865" y="24841"/>
                  </a:lnTo>
                  <a:lnTo>
                    <a:pt x="12063" y="25260"/>
                  </a:lnTo>
                  <a:lnTo>
                    <a:pt x="12285" y="25729"/>
                  </a:lnTo>
                  <a:lnTo>
                    <a:pt x="12482" y="26222"/>
                  </a:lnTo>
                  <a:lnTo>
                    <a:pt x="12679" y="26765"/>
                  </a:lnTo>
                  <a:lnTo>
                    <a:pt x="12852" y="27332"/>
                  </a:lnTo>
                  <a:lnTo>
                    <a:pt x="13025" y="27949"/>
                  </a:lnTo>
                  <a:lnTo>
                    <a:pt x="13148" y="28566"/>
                  </a:lnTo>
                  <a:lnTo>
                    <a:pt x="13222" y="29158"/>
                  </a:lnTo>
                  <a:lnTo>
                    <a:pt x="13271" y="29700"/>
                  </a:lnTo>
                  <a:lnTo>
                    <a:pt x="13296" y="30218"/>
                  </a:lnTo>
                  <a:lnTo>
                    <a:pt x="13345" y="31180"/>
                  </a:lnTo>
                  <a:lnTo>
                    <a:pt x="13395" y="31624"/>
                  </a:lnTo>
                  <a:lnTo>
                    <a:pt x="13469" y="32019"/>
                  </a:lnTo>
                  <a:lnTo>
                    <a:pt x="13567" y="32389"/>
                  </a:lnTo>
                  <a:lnTo>
                    <a:pt x="13641" y="32562"/>
                  </a:lnTo>
                  <a:lnTo>
                    <a:pt x="13715" y="32734"/>
                  </a:lnTo>
                  <a:lnTo>
                    <a:pt x="13814" y="32907"/>
                  </a:lnTo>
                  <a:lnTo>
                    <a:pt x="13937" y="33055"/>
                  </a:lnTo>
                  <a:lnTo>
                    <a:pt x="14061" y="33203"/>
                  </a:lnTo>
                  <a:lnTo>
                    <a:pt x="14209" y="33327"/>
                  </a:lnTo>
                  <a:lnTo>
                    <a:pt x="14381" y="33475"/>
                  </a:lnTo>
                  <a:lnTo>
                    <a:pt x="14579" y="33598"/>
                  </a:lnTo>
                  <a:lnTo>
                    <a:pt x="14801" y="33697"/>
                  </a:lnTo>
                  <a:lnTo>
                    <a:pt x="15023" y="33795"/>
                  </a:lnTo>
                  <a:lnTo>
                    <a:pt x="15294" y="33919"/>
                  </a:lnTo>
                  <a:lnTo>
                    <a:pt x="15590" y="33993"/>
                  </a:lnTo>
                  <a:lnTo>
                    <a:pt x="16256" y="34165"/>
                  </a:lnTo>
                  <a:lnTo>
                    <a:pt x="16971" y="34289"/>
                  </a:lnTo>
                  <a:lnTo>
                    <a:pt x="17637" y="34363"/>
                  </a:lnTo>
                  <a:lnTo>
                    <a:pt x="18279" y="34387"/>
                  </a:lnTo>
                  <a:lnTo>
                    <a:pt x="18871" y="34363"/>
                  </a:lnTo>
                  <a:lnTo>
                    <a:pt x="19438" y="34313"/>
                  </a:lnTo>
                  <a:lnTo>
                    <a:pt x="19981" y="34239"/>
                  </a:lnTo>
                  <a:lnTo>
                    <a:pt x="20474" y="34091"/>
                  </a:lnTo>
                  <a:lnTo>
                    <a:pt x="20918" y="33943"/>
                  </a:lnTo>
                  <a:lnTo>
                    <a:pt x="21362" y="33746"/>
                  </a:lnTo>
                  <a:lnTo>
                    <a:pt x="21732" y="33499"/>
                  </a:lnTo>
                  <a:lnTo>
                    <a:pt x="22102" y="33253"/>
                  </a:lnTo>
                  <a:lnTo>
                    <a:pt x="22423" y="32957"/>
                  </a:lnTo>
                  <a:lnTo>
                    <a:pt x="22694" y="32636"/>
                  </a:lnTo>
                  <a:lnTo>
                    <a:pt x="22966" y="32315"/>
                  </a:lnTo>
                  <a:lnTo>
                    <a:pt x="23188" y="31945"/>
                  </a:lnTo>
                  <a:lnTo>
                    <a:pt x="23360" y="31575"/>
                  </a:lnTo>
                  <a:lnTo>
                    <a:pt x="24002" y="30095"/>
                  </a:lnTo>
                  <a:lnTo>
                    <a:pt x="24495" y="28862"/>
                  </a:lnTo>
                  <a:lnTo>
                    <a:pt x="24865" y="27900"/>
                  </a:lnTo>
                  <a:lnTo>
                    <a:pt x="25038" y="27308"/>
                  </a:lnTo>
                  <a:lnTo>
                    <a:pt x="25087" y="27234"/>
                  </a:lnTo>
                  <a:lnTo>
                    <a:pt x="25136" y="27160"/>
                  </a:lnTo>
                  <a:lnTo>
                    <a:pt x="25358" y="26938"/>
                  </a:lnTo>
                  <a:lnTo>
                    <a:pt x="26098" y="26222"/>
                  </a:lnTo>
                  <a:lnTo>
                    <a:pt x="26567" y="25754"/>
                  </a:lnTo>
                  <a:lnTo>
                    <a:pt x="27110" y="25211"/>
                  </a:lnTo>
                  <a:lnTo>
                    <a:pt x="27652" y="24594"/>
                  </a:lnTo>
                  <a:lnTo>
                    <a:pt x="28220" y="23879"/>
                  </a:lnTo>
                  <a:lnTo>
                    <a:pt x="28491" y="23509"/>
                  </a:lnTo>
                  <a:lnTo>
                    <a:pt x="28762" y="23114"/>
                  </a:lnTo>
                  <a:lnTo>
                    <a:pt x="29034" y="22720"/>
                  </a:lnTo>
                  <a:lnTo>
                    <a:pt x="29280" y="22275"/>
                  </a:lnTo>
                  <a:lnTo>
                    <a:pt x="29527" y="21831"/>
                  </a:lnTo>
                  <a:lnTo>
                    <a:pt x="29749" y="21387"/>
                  </a:lnTo>
                  <a:lnTo>
                    <a:pt x="29946" y="20894"/>
                  </a:lnTo>
                  <a:lnTo>
                    <a:pt x="30144" y="20401"/>
                  </a:lnTo>
                  <a:lnTo>
                    <a:pt x="30316" y="19907"/>
                  </a:lnTo>
                  <a:lnTo>
                    <a:pt x="30440" y="19365"/>
                  </a:lnTo>
                  <a:lnTo>
                    <a:pt x="30563" y="18822"/>
                  </a:lnTo>
                  <a:lnTo>
                    <a:pt x="30637" y="18279"/>
                  </a:lnTo>
                  <a:lnTo>
                    <a:pt x="30686" y="17712"/>
                  </a:lnTo>
                  <a:lnTo>
                    <a:pt x="30711" y="17120"/>
                  </a:lnTo>
                  <a:lnTo>
                    <a:pt x="30686" y="16528"/>
                  </a:lnTo>
                  <a:lnTo>
                    <a:pt x="30612" y="15911"/>
                  </a:lnTo>
                  <a:lnTo>
                    <a:pt x="30514" y="15295"/>
                  </a:lnTo>
                  <a:lnTo>
                    <a:pt x="30390" y="14703"/>
                  </a:lnTo>
                  <a:lnTo>
                    <a:pt x="30267" y="14111"/>
                  </a:lnTo>
                  <a:lnTo>
                    <a:pt x="30119" y="13543"/>
                  </a:lnTo>
                  <a:lnTo>
                    <a:pt x="29946" y="12976"/>
                  </a:lnTo>
                  <a:lnTo>
                    <a:pt x="29749" y="12433"/>
                  </a:lnTo>
                  <a:lnTo>
                    <a:pt x="29527" y="11915"/>
                  </a:lnTo>
                  <a:lnTo>
                    <a:pt x="29305" y="11397"/>
                  </a:lnTo>
                  <a:lnTo>
                    <a:pt x="29058" y="10879"/>
                  </a:lnTo>
                  <a:lnTo>
                    <a:pt x="28812" y="10386"/>
                  </a:lnTo>
                  <a:lnTo>
                    <a:pt x="28540" y="9917"/>
                  </a:lnTo>
                  <a:lnTo>
                    <a:pt x="28244" y="9448"/>
                  </a:lnTo>
                  <a:lnTo>
                    <a:pt x="27948" y="9004"/>
                  </a:lnTo>
                  <a:lnTo>
                    <a:pt x="27628" y="8560"/>
                  </a:lnTo>
                  <a:lnTo>
                    <a:pt x="27307" y="8141"/>
                  </a:lnTo>
                  <a:lnTo>
                    <a:pt x="26962" y="7746"/>
                  </a:lnTo>
                  <a:lnTo>
                    <a:pt x="26616" y="7352"/>
                  </a:lnTo>
                  <a:lnTo>
                    <a:pt x="26246" y="6982"/>
                  </a:lnTo>
                  <a:lnTo>
                    <a:pt x="25876" y="6612"/>
                  </a:lnTo>
                  <a:lnTo>
                    <a:pt x="25482" y="6266"/>
                  </a:lnTo>
                  <a:lnTo>
                    <a:pt x="25112" y="5946"/>
                  </a:lnTo>
                  <a:lnTo>
                    <a:pt x="24692" y="5625"/>
                  </a:lnTo>
                  <a:lnTo>
                    <a:pt x="24298" y="5329"/>
                  </a:lnTo>
                  <a:lnTo>
                    <a:pt x="23878" y="5058"/>
                  </a:lnTo>
                  <a:lnTo>
                    <a:pt x="23459" y="4786"/>
                  </a:lnTo>
                  <a:lnTo>
                    <a:pt x="23040" y="4540"/>
                  </a:lnTo>
                  <a:lnTo>
                    <a:pt x="22596" y="4293"/>
                  </a:lnTo>
                  <a:lnTo>
                    <a:pt x="22176" y="4071"/>
                  </a:lnTo>
                  <a:lnTo>
                    <a:pt x="21732" y="3874"/>
                  </a:lnTo>
                  <a:lnTo>
                    <a:pt x="21288" y="3701"/>
                  </a:lnTo>
                  <a:lnTo>
                    <a:pt x="20844" y="3528"/>
                  </a:lnTo>
                  <a:lnTo>
                    <a:pt x="20400" y="3356"/>
                  </a:lnTo>
                  <a:lnTo>
                    <a:pt x="19512" y="3109"/>
                  </a:lnTo>
                  <a:lnTo>
                    <a:pt x="18649" y="2912"/>
                  </a:lnTo>
                  <a:lnTo>
                    <a:pt x="17835" y="2764"/>
                  </a:lnTo>
                  <a:lnTo>
                    <a:pt x="17045" y="2640"/>
                  </a:lnTo>
                  <a:lnTo>
                    <a:pt x="16330" y="2591"/>
                  </a:lnTo>
                  <a:lnTo>
                    <a:pt x="15615" y="2566"/>
                  </a:lnTo>
                  <a:lnTo>
                    <a:pt x="14973" y="2566"/>
                  </a:lnTo>
                  <a:lnTo>
                    <a:pt x="14381" y="2591"/>
                  </a:lnTo>
                  <a:lnTo>
                    <a:pt x="13863" y="2640"/>
                  </a:lnTo>
                  <a:lnTo>
                    <a:pt x="13370" y="2690"/>
                  </a:lnTo>
                  <a:lnTo>
                    <a:pt x="12630" y="2813"/>
                  </a:lnTo>
                  <a:lnTo>
                    <a:pt x="12137" y="2936"/>
                  </a:lnTo>
                  <a:lnTo>
                    <a:pt x="11989" y="2986"/>
                  </a:lnTo>
                  <a:lnTo>
                    <a:pt x="11915" y="2813"/>
                  </a:lnTo>
                  <a:lnTo>
                    <a:pt x="11791" y="2640"/>
                  </a:lnTo>
                  <a:lnTo>
                    <a:pt x="11643" y="2394"/>
                  </a:lnTo>
                  <a:lnTo>
                    <a:pt x="11446" y="2122"/>
                  </a:lnTo>
                  <a:lnTo>
                    <a:pt x="11174" y="1826"/>
                  </a:lnTo>
                  <a:lnTo>
                    <a:pt x="10854" y="1530"/>
                  </a:lnTo>
                  <a:lnTo>
                    <a:pt x="10484" y="1209"/>
                  </a:lnTo>
                  <a:lnTo>
                    <a:pt x="10015" y="913"/>
                  </a:lnTo>
                  <a:lnTo>
                    <a:pt x="9768" y="765"/>
                  </a:lnTo>
                  <a:lnTo>
                    <a:pt x="9497" y="642"/>
                  </a:lnTo>
                  <a:lnTo>
                    <a:pt x="9201" y="494"/>
                  </a:lnTo>
                  <a:lnTo>
                    <a:pt x="8905" y="395"/>
                  </a:lnTo>
                  <a:lnTo>
                    <a:pt x="8560" y="272"/>
                  </a:lnTo>
                  <a:lnTo>
                    <a:pt x="8214" y="198"/>
                  </a:lnTo>
                  <a:lnTo>
                    <a:pt x="7844" y="124"/>
                  </a:lnTo>
                  <a:lnTo>
                    <a:pt x="7450" y="50"/>
                  </a:lnTo>
                  <a:lnTo>
                    <a:pt x="7030" y="25"/>
                  </a:lnTo>
                  <a:lnTo>
                    <a:pt x="65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8"/>
            <p:cNvSpPr/>
            <p:nvPr/>
          </p:nvSpPr>
          <p:spPr>
            <a:xfrm>
              <a:off x="7526103" y="2530907"/>
              <a:ext cx="102431" cy="137139"/>
            </a:xfrm>
            <a:custGeom>
              <a:avLst/>
              <a:gdLst/>
              <a:ahLst/>
              <a:cxnLst/>
              <a:rect l="l" t="t" r="r" b="b"/>
              <a:pathLst>
                <a:path w="6044" h="8092" extrusionOk="0">
                  <a:moveTo>
                    <a:pt x="3824" y="0"/>
                  </a:moveTo>
                  <a:lnTo>
                    <a:pt x="3626" y="25"/>
                  </a:lnTo>
                  <a:lnTo>
                    <a:pt x="3429" y="74"/>
                  </a:lnTo>
                  <a:lnTo>
                    <a:pt x="3232" y="148"/>
                  </a:lnTo>
                  <a:lnTo>
                    <a:pt x="3009" y="247"/>
                  </a:lnTo>
                  <a:lnTo>
                    <a:pt x="2812" y="370"/>
                  </a:lnTo>
                  <a:lnTo>
                    <a:pt x="2615" y="518"/>
                  </a:lnTo>
                  <a:lnTo>
                    <a:pt x="2195" y="839"/>
                  </a:lnTo>
                  <a:lnTo>
                    <a:pt x="1825" y="1209"/>
                  </a:lnTo>
                  <a:lnTo>
                    <a:pt x="1455" y="1604"/>
                  </a:lnTo>
                  <a:lnTo>
                    <a:pt x="1110" y="2023"/>
                  </a:lnTo>
                  <a:lnTo>
                    <a:pt x="789" y="2418"/>
                  </a:lnTo>
                  <a:lnTo>
                    <a:pt x="518" y="2763"/>
                  </a:lnTo>
                  <a:lnTo>
                    <a:pt x="123" y="3355"/>
                  </a:lnTo>
                  <a:lnTo>
                    <a:pt x="0" y="3577"/>
                  </a:lnTo>
                  <a:lnTo>
                    <a:pt x="247" y="8091"/>
                  </a:lnTo>
                  <a:lnTo>
                    <a:pt x="567" y="8091"/>
                  </a:lnTo>
                  <a:lnTo>
                    <a:pt x="937" y="8067"/>
                  </a:lnTo>
                  <a:lnTo>
                    <a:pt x="1431" y="7993"/>
                  </a:lnTo>
                  <a:lnTo>
                    <a:pt x="2023" y="7869"/>
                  </a:lnTo>
                  <a:lnTo>
                    <a:pt x="2343" y="7771"/>
                  </a:lnTo>
                  <a:lnTo>
                    <a:pt x="2713" y="7647"/>
                  </a:lnTo>
                  <a:lnTo>
                    <a:pt x="3084" y="7524"/>
                  </a:lnTo>
                  <a:lnTo>
                    <a:pt x="3454" y="7351"/>
                  </a:lnTo>
                  <a:lnTo>
                    <a:pt x="3848" y="7154"/>
                  </a:lnTo>
                  <a:lnTo>
                    <a:pt x="4268" y="6932"/>
                  </a:lnTo>
                  <a:lnTo>
                    <a:pt x="4638" y="6661"/>
                  </a:lnTo>
                  <a:lnTo>
                    <a:pt x="4983" y="6389"/>
                  </a:lnTo>
                  <a:lnTo>
                    <a:pt x="5279" y="6069"/>
                  </a:lnTo>
                  <a:lnTo>
                    <a:pt x="5526" y="5723"/>
                  </a:lnTo>
                  <a:lnTo>
                    <a:pt x="5723" y="5353"/>
                  </a:lnTo>
                  <a:lnTo>
                    <a:pt x="5871" y="4959"/>
                  </a:lnTo>
                  <a:lnTo>
                    <a:pt x="5970" y="4564"/>
                  </a:lnTo>
                  <a:lnTo>
                    <a:pt x="6044" y="4145"/>
                  </a:lnTo>
                  <a:lnTo>
                    <a:pt x="6044" y="3725"/>
                  </a:lnTo>
                  <a:lnTo>
                    <a:pt x="6019" y="3281"/>
                  </a:lnTo>
                  <a:lnTo>
                    <a:pt x="5945" y="2837"/>
                  </a:lnTo>
                  <a:lnTo>
                    <a:pt x="5822" y="2393"/>
                  </a:lnTo>
                  <a:lnTo>
                    <a:pt x="5649" y="1925"/>
                  </a:lnTo>
                  <a:lnTo>
                    <a:pt x="5452" y="1481"/>
                  </a:lnTo>
                  <a:lnTo>
                    <a:pt x="5205" y="1036"/>
                  </a:lnTo>
                  <a:lnTo>
                    <a:pt x="4909" y="592"/>
                  </a:lnTo>
                  <a:lnTo>
                    <a:pt x="4736" y="395"/>
                  </a:lnTo>
                  <a:lnTo>
                    <a:pt x="4564" y="247"/>
                  </a:lnTo>
                  <a:lnTo>
                    <a:pt x="4391" y="124"/>
                  </a:lnTo>
                  <a:lnTo>
                    <a:pt x="4218" y="50"/>
                  </a:lnTo>
                  <a:lnTo>
                    <a:pt x="4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8"/>
            <p:cNvSpPr/>
            <p:nvPr/>
          </p:nvSpPr>
          <p:spPr>
            <a:xfrm>
              <a:off x="7526103" y="2530907"/>
              <a:ext cx="102431" cy="137139"/>
            </a:xfrm>
            <a:custGeom>
              <a:avLst/>
              <a:gdLst/>
              <a:ahLst/>
              <a:cxnLst/>
              <a:rect l="l" t="t" r="r" b="b"/>
              <a:pathLst>
                <a:path w="6044" h="8092" fill="none" extrusionOk="0">
                  <a:moveTo>
                    <a:pt x="0" y="3577"/>
                  </a:moveTo>
                  <a:lnTo>
                    <a:pt x="0" y="3577"/>
                  </a:lnTo>
                  <a:lnTo>
                    <a:pt x="123" y="3355"/>
                  </a:lnTo>
                  <a:lnTo>
                    <a:pt x="518" y="2763"/>
                  </a:lnTo>
                  <a:lnTo>
                    <a:pt x="789" y="2418"/>
                  </a:lnTo>
                  <a:lnTo>
                    <a:pt x="1110" y="2023"/>
                  </a:lnTo>
                  <a:lnTo>
                    <a:pt x="1455" y="1604"/>
                  </a:lnTo>
                  <a:lnTo>
                    <a:pt x="1825" y="1209"/>
                  </a:lnTo>
                  <a:lnTo>
                    <a:pt x="2195" y="839"/>
                  </a:lnTo>
                  <a:lnTo>
                    <a:pt x="2615" y="518"/>
                  </a:lnTo>
                  <a:lnTo>
                    <a:pt x="2812" y="370"/>
                  </a:lnTo>
                  <a:lnTo>
                    <a:pt x="3009" y="247"/>
                  </a:lnTo>
                  <a:lnTo>
                    <a:pt x="3232" y="148"/>
                  </a:lnTo>
                  <a:lnTo>
                    <a:pt x="3429" y="74"/>
                  </a:lnTo>
                  <a:lnTo>
                    <a:pt x="3626" y="25"/>
                  </a:lnTo>
                  <a:lnTo>
                    <a:pt x="3824" y="0"/>
                  </a:lnTo>
                  <a:lnTo>
                    <a:pt x="4021" y="0"/>
                  </a:lnTo>
                  <a:lnTo>
                    <a:pt x="4218" y="50"/>
                  </a:lnTo>
                  <a:lnTo>
                    <a:pt x="4391" y="124"/>
                  </a:lnTo>
                  <a:lnTo>
                    <a:pt x="4564" y="247"/>
                  </a:lnTo>
                  <a:lnTo>
                    <a:pt x="4736" y="395"/>
                  </a:lnTo>
                  <a:lnTo>
                    <a:pt x="4909" y="592"/>
                  </a:lnTo>
                  <a:lnTo>
                    <a:pt x="4909" y="592"/>
                  </a:lnTo>
                  <a:lnTo>
                    <a:pt x="5205" y="1036"/>
                  </a:lnTo>
                  <a:lnTo>
                    <a:pt x="5452" y="1481"/>
                  </a:lnTo>
                  <a:lnTo>
                    <a:pt x="5649" y="1925"/>
                  </a:lnTo>
                  <a:lnTo>
                    <a:pt x="5822" y="2393"/>
                  </a:lnTo>
                  <a:lnTo>
                    <a:pt x="5945" y="2837"/>
                  </a:lnTo>
                  <a:lnTo>
                    <a:pt x="6019" y="3281"/>
                  </a:lnTo>
                  <a:lnTo>
                    <a:pt x="6044" y="3725"/>
                  </a:lnTo>
                  <a:lnTo>
                    <a:pt x="6044" y="4145"/>
                  </a:lnTo>
                  <a:lnTo>
                    <a:pt x="5970" y="4564"/>
                  </a:lnTo>
                  <a:lnTo>
                    <a:pt x="5871" y="4959"/>
                  </a:lnTo>
                  <a:lnTo>
                    <a:pt x="5723" y="5353"/>
                  </a:lnTo>
                  <a:lnTo>
                    <a:pt x="5526" y="5723"/>
                  </a:lnTo>
                  <a:lnTo>
                    <a:pt x="5279" y="6069"/>
                  </a:lnTo>
                  <a:lnTo>
                    <a:pt x="4983" y="6389"/>
                  </a:lnTo>
                  <a:lnTo>
                    <a:pt x="4638" y="6661"/>
                  </a:lnTo>
                  <a:lnTo>
                    <a:pt x="4268" y="6932"/>
                  </a:lnTo>
                  <a:lnTo>
                    <a:pt x="4268" y="6932"/>
                  </a:lnTo>
                  <a:lnTo>
                    <a:pt x="3848" y="7154"/>
                  </a:lnTo>
                  <a:lnTo>
                    <a:pt x="3454" y="7351"/>
                  </a:lnTo>
                  <a:lnTo>
                    <a:pt x="3084" y="7524"/>
                  </a:lnTo>
                  <a:lnTo>
                    <a:pt x="2713" y="7647"/>
                  </a:lnTo>
                  <a:lnTo>
                    <a:pt x="2343" y="7771"/>
                  </a:lnTo>
                  <a:lnTo>
                    <a:pt x="2023" y="7869"/>
                  </a:lnTo>
                  <a:lnTo>
                    <a:pt x="1431" y="7993"/>
                  </a:lnTo>
                  <a:lnTo>
                    <a:pt x="937" y="8067"/>
                  </a:lnTo>
                  <a:lnTo>
                    <a:pt x="567" y="8091"/>
                  </a:lnTo>
                  <a:lnTo>
                    <a:pt x="247" y="80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8"/>
            <p:cNvSpPr/>
            <p:nvPr/>
          </p:nvSpPr>
          <p:spPr>
            <a:xfrm>
              <a:off x="7522340" y="2526721"/>
              <a:ext cx="110379" cy="145511"/>
            </a:xfrm>
            <a:custGeom>
              <a:avLst/>
              <a:gdLst/>
              <a:ahLst/>
              <a:cxnLst/>
              <a:rect l="l" t="t" r="r" b="b"/>
              <a:pathLst>
                <a:path w="6513" h="8586" extrusionOk="0">
                  <a:moveTo>
                    <a:pt x="4046" y="1"/>
                  </a:moveTo>
                  <a:lnTo>
                    <a:pt x="3873" y="25"/>
                  </a:lnTo>
                  <a:lnTo>
                    <a:pt x="3700" y="50"/>
                  </a:lnTo>
                  <a:lnTo>
                    <a:pt x="3528" y="99"/>
                  </a:lnTo>
                  <a:lnTo>
                    <a:pt x="3355" y="173"/>
                  </a:lnTo>
                  <a:lnTo>
                    <a:pt x="3009" y="371"/>
                  </a:lnTo>
                  <a:lnTo>
                    <a:pt x="2664" y="593"/>
                  </a:lnTo>
                  <a:lnTo>
                    <a:pt x="2319" y="864"/>
                  </a:lnTo>
                  <a:lnTo>
                    <a:pt x="1998" y="1160"/>
                  </a:lnTo>
                  <a:lnTo>
                    <a:pt x="1677" y="1481"/>
                  </a:lnTo>
                  <a:lnTo>
                    <a:pt x="1381" y="1826"/>
                  </a:lnTo>
                  <a:lnTo>
                    <a:pt x="839" y="2468"/>
                  </a:lnTo>
                  <a:lnTo>
                    <a:pt x="419" y="3060"/>
                  </a:lnTo>
                  <a:lnTo>
                    <a:pt x="123" y="3504"/>
                  </a:lnTo>
                  <a:lnTo>
                    <a:pt x="0" y="3701"/>
                  </a:lnTo>
                  <a:lnTo>
                    <a:pt x="419" y="3948"/>
                  </a:lnTo>
                  <a:lnTo>
                    <a:pt x="691" y="3528"/>
                  </a:lnTo>
                  <a:lnTo>
                    <a:pt x="1036" y="3010"/>
                  </a:lnTo>
                  <a:lnTo>
                    <a:pt x="1480" y="2443"/>
                  </a:lnTo>
                  <a:lnTo>
                    <a:pt x="1973" y="1876"/>
                  </a:lnTo>
                  <a:lnTo>
                    <a:pt x="2220" y="1604"/>
                  </a:lnTo>
                  <a:lnTo>
                    <a:pt x="2491" y="1357"/>
                  </a:lnTo>
                  <a:lnTo>
                    <a:pt x="2763" y="1111"/>
                  </a:lnTo>
                  <a:lnTo>
                    <a:pt x="3034" y="913"/>
                  </a:lnTo>
                  <a:lnTo>
                    <a:pt x="3281" y="741"/>
                  </a:lnTo>
                  <a:lnTo>
                    <a:pt x="3552" y="617"/>
                  </a:lnTo>
                  <a:lnTo>
                    <a:pt x="3799" y="519"/>
                  </a:lnTo>
                  <a:lnTo>
                    <a:pt x="4046" y="494"/>
                  </a:lnTo>
                  <a:lnTo>
                    <a:pt x="4194" y="494"/>
                  </a:lnTo>
                  <a:lnTo>
                    <a:pt x="4292" y="519"/>
                  </a:lnTo>
                  <a:lnTo>
                    <a:pt x="4416" y="543"/>
                  </a:lnTo>
                  <a:lnTo>
                    <a:pt x="4539" y="593"/>
                  </a:lnTo>
                  <a:lnTo>
                    <a:pt x="4638" y="667"/>
                  </a:lnTo>
                  <a:lnTo>
                    <a:pt x="4736" y="765"/>
                  </a:lnTo>
                  <a:lnTo>
                    <a:pt x="4934" y="987"/>
                  </a:lnTo>
                  <a:lnTo>
                    <a:pt x="5254" y="1456"/>
                  </a:lnTo>
                  <a:lnTo>
                    <a:pt x="5501" y="1925"/>
                  </a:lnTo>
                  <a:lnTo>
                    <a:pt x="5723" y="2418"/>
                  </a:lnTo>
                  <a:lnTo>
                    <a:pt x="5871" y="2912"/>
                  </a:lnTo>
                  <a:lnTo>
                    <a:pt x="5970" y="3405"/>
                  </a:lnTo>
                  <a:lnTo>
                    <a:pt x="6019" y="3874"/>
                  </a:lnTo>
                  <a:lnTo>
                    <a:pt x="6019" y="4342"/>
                  </a:lnTo>
                  <a:lnTo>
                    <a:pt x="5994" y="4564"/>
                  </a:lnTo>
                  <a:lnTo>
                    <a:pt x="5970" y="4811"/>
                  </a:lnTo>
                  <a:lnTo>
                    <a:pt x="5871" y="5132"/>
                  </a:lnTo>
                  <a:lnTo>
                    <a:pt x="5748" y="5452"/>
                  </a:lnTo>
                  <a:lnTo>
                    <a:pt x="5600" y="5748"/>
                  </a:lnTo>
                  <a:lnTo>
                    <a:pt x="5402" y="6044"/>
                  </a:lnTo>
                  <a:lnTo>
                    <a:pt x="5180" y="6316"/>
                  </a:lnTo>
                  <a:lnTo>
                    <a:pt x="4934" y="6538"/>
                  </a:lnTo>
                  <a:lnTo>
                    <a:pt x="4662" y="6760"/>
                  </a:lnTo>
                  <a:lnTo>
                    <a:pt x="4366" y="6982"/>
                  </a:lnTo>
                  <a:lnTo>
                    <a:pt x="3972" y="7179"/>
                  </a:lnTo>
                  <a:lnTo>
                    <a:pt x="3602" y="7376"/>
                  </a:lnTo>
                  <a:lnTo>
                    <a:pt x="3231" y="7524"/>
                  </a:lnTo>
                  <a:lnTo>
                    <a:pt x="2861" y="7672"/>
                  </a:lnTo>
                  <a:lnTo>
                    <a:pt x="2541" y="7771"/>
                  </a:lnTo>
                  <a:lnTo>
                    <a:pt x="2220" y="7870"/>
                  </a:lnTo>
                  <a:lnTo>
                    <a:pt x="1628" y="7993"/>
                  </a:lnTo>
                  <a:lnTo>
                    <a:pt x="1159" y="8067"/>
                  </a:lnTo>
                  <a:lnTo>
                    <a:pt x="814" y="8092"/>
                  </a:lnTo>
                  <a:lnTo>
                    <a:pt x="493" y="8092"/>
                  </a:lnTo>
                  <a:lnTo>
                    <a:pt x="444" y="8585"/>
                  </a:lnTo>
                  <a:lnTo>
                    <a:pt x="863" y="8585"/>
                  </a:lnTo>
                  <a:lnTo>
                    <a:pt x="1209" y="8560"/>
                  </a:lnTo>
                  <a:lnTo>
                    <a:pt x="1603" y="8486"/>
                  </a:lnTo>
                  <a:lnTo>
                    <a:pt x="2097" y="8388"/>
                  </a:lnTo>
                  <a:lnTo>
                    <a:pt x="2664" y="8240"/>
                  </a:lnTo>
                  <a:lnTo>
                    <a:pt x="3256" y="8042"/>
                  </a:lnTo>
                  <a:lnTo>
                    <a:pt x="3922" y="7746"/>
                  </a:lnTo>
                  <a:lnTo>
                    <a:pt x="4243" y="7574"/>
                  </a:lnTo>
                  <a:lnTo>
                    <a:pt x="4613" y="7376"/>
                  </a:lnTo>
                  <a:lnTo>
                    <a:pt x="4958" y="7154"/>
                  </a:lnTo>
                  <a:lnTo>
                    <a:pt x="5279" y="6908"/>
                  </a:lnTo>
                  <a:lnTo>
                    <a:pt x="5550" y="6636"/>
                  </a:lnTo>
                  <a:lnTo>
                    <a:pt x="5797" y="6316"/>
                  </a:lnTo>
                  <a:lnTo>
                    <a:pt x="6019" y="5995"/>
                  </a:lnTo>
                  <a:lnTo>
                    <a:pt x="6192" y="5650"/>
                  </a:lnTo>
                  <a:lnTo>
                    <a:pt x="6315" y="5280"/>
                  </a:lnTo>
                  <a:lnTo>
                    <a:pt x="6438" y="4910"/>
                  </a:lnTo>
                  <a:lnTo>
                    <a:pt x="6463" y="4638"/>
                  </a:lnTo>
                  <a:lnTo>
                    <a:pt x="6512" y="4392"/>
                  </a:lnTo>
                  <a:lnTo>
                    <a:pt x="6512" y="4145"/>
                  </a:lnTo>
                  <a:lnTo>
                    <a:pt x="6512" y="3874"/>
                  </a:lnTo>
                  <a:lnTo>
                    <a:pt x="6488" y="3627"/>
                  </a:lnTo>
                  <a:lnTo>
                    <a:pt x="6463" y="3356"/>
                  </a:lnTo>
                  <a:lnTo>
                    <a:pt x="6340" y="2813"/>
                  </a:lnTo>
                  <a:lnTo>
                    <a:pt x="6167" y="2270"/>
                  </a:lnTo>
                  <a:lnTo>
                    <a:pt x="5945" y="1752"/>
                  </a:lnTo>
                  <a:lnTo>
                    <a:pt x="5674" y="1209"/>
                  </a:lnTo>
                  <a:lnTo>
                    <a:pt x="5328" y="691"/>
                  </a:lnTo>
                  <a:lnTo>
                    <a:pt x="5180" y="519"/>
                  </a:lnTo>
                  <a:lnTo>
                    <a:pt x="5057" y="395"/>
                  </a:lnTo>
                  <a:lnTo>
                    <a:pt x="4909" y="272"/>
                  </a:lnTo>
                  <a:lnTo>
                    <a:pt x="4736" y="173"/>
                  </a:lnTo>
                  <a:lnTo>
                    <a:pt x="4564" y="99"/>
                  </a:lnTo>
                  <a:lnTo>
                    <a:pt x="4391" y="50"/>
                  </a:lnTo>
                  <a:lnTo>
                    <a:pt x="4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8"/>
            <p:cNvSpPr/>
            <p:nvPr/>
          </p:nvSpPr>
          <p:spPr>
            <a:xfrm>
              <a:off x="7808698" y="2081498"/>
              <a:ext cx="391725" cy="374591"/>
            </a:xfrm>
            <a:custGeom>
              <a:avLst/>
              <a:gdLst/>
              <a:ahLst/>
              <a:cxnLst/>
              <a:rect l="l" t="t" r="r" b="b"/>
              <a:pathLst>
                <a:path w="23114" h="22103" extrusionOk="0">
                  <a:moveTo>
                    <a:pt x="5896" y="1"/>
                  </a:moveTo>
                  <a:lnTo>
                    <a:pt x="5674" y="50"/>
                  </a:lnTo>
                  <a:lnTo>
                    <a:pt x="5427" y="100"/>
                  </a:lnTo>
                  <a:lnTo>
                    <a:pt x="5180" y="174"/>
                  </a:lnTo>
                  <a:lnTo>
                    <a:pt x="4909" y="272"/>
                  </a:lnTo>
                  <a:lnTo>
                    <a:pt x="4638" y="396"/>
                  </a:lnTo>
                  <a:lnTo>
                    <a:pt x="4366" y="544"/>
                  </a:lnTo>
                  <a:lnTo>
                    <a:pt x="4095" y="692"/>
                  </a:lnTo>
                  <a:lnTo>
                    <a:pt x="3799" y="889"/>
                  </a:lnTo>
                  <a:lnTo>
                    <a:pt x="3528" y="1111"/>
                  </a:lnTo>
                  <a:lnTo>
                    <a:pt x="3232" y="1333"/>
                  </a:lnTo>
                  <a:lnTo>
                    <a:pt x="2936" y="1604"/>
                  </a:lnTo>
                  <a:lnTo>
                    <a:pt x="2664" y="1900"/>
                  </a:lnTo>
                  <a:lnTo>
                    <a:pt x="2393" y="2221"/>
                  </a:lnTo>
                  <a:lnTo>
                    <a:pt x="2122" y="2542"/>
                  </a:lnTo>
                  <a:lnTo>
                    <a:pt x="1850" y="2912"/>
                  </a:lnTo>
                  <a:lnTo>
                    <a:pt x="1604" y="3306"/>
                  </a:lnTo>
                  <a:lnTo>
                    <a:pt x="1357" y="3726"/>
                  </a:lnTo>
                  <a:lnTo>
                    <a:pt x="1135" y="4194"/>
                  </a:lnTo>
                  <a:lnTo>
                    <a:pt x="913" y="4663"/>
                  </a:lnTo>
                  <a:lnTo>
                    <a:pt x="716" y="5181"/>
                  </a:lnTo>
                  <a:lnTo>
                    <a:pt x="543" y="5699"/>
                  </a:lnTo>
                  <a:lnTo>
                    <a:pt x="395" y="6266"/>
                  </a:lnTo>
                  <a:lnTo>
                    <a:pt x="272" y="6858"/>
                  </a:lnTo>
                  <a:lnTo>
                    <a:pt x="148" y="7401"/>
                  </a:lnTo>
                  <a:lnTo>
                    <a:pt x="74" y="7919"/>
                  </a:lnTo>
                  <a:lnTo>
                    <a:pt x="25" y="8413"/>
                  </a:lnTo>
                  <a:lnTo>
                    <a:pt x="0" y="8906"/>
                  </a:lnTo>
                  <a:lnTo>
                    <a:pt x="0" y="9350"/>
                  </a:lnTo>
                  <a:lnTo>
                    <a:pt x="0" y="9794"/>
                  </a:lnTo>
                  <a:lnTo>
                    <a:pt x="50" y="10213"/>
                  </a:lnTo>
                  <a:lnTo>
                    <a:pt x="99" y="10608"/>
                  </a:lnTo>
                  <a:lnTo>
                    <a:pt x="148" y="10978"/>
                  </a:lnTo>
                  <a:lnTo>
                    <a:pt x="222" y="11323"/>
                  </a:lnTo>
                  <a:lnTo>
                    <a:pt x="321" y="11669"/>
                  </a:lnTo>
                  <a:lnTo>
                    <a:pt x="420" y="11989"/>
                  </a:lnTo>
                  <a:lnTo>
                    <a:pt x="543" y="12285"/>
                  </a:lnTo>
                  <a:lnTo>
                    <a:pt x="790" y="12803"/>
                  </a:lnTo>
                  <a:lnTo>
                    <a:pt x="1036" y="13272"/>
                  </a:lnTo>
                  <a:lnTo>
                    <a:pt x="1308" y="13667"/>
                  </a:lnTo>
                  <a:lnTo>
                    <a:pt x="1579" y="13987"/>
                  </a:lnTo>
                  <a:lnTo>
                    <a:pt x="1801" y="14259"/>
                  </a:lnTo>
                  <a:lnTo>
                    <a:pt x="2023" y="14456"/>
                  </a:lnTo>
                  <a:lnTo>
                    <a:pt x="2196" y="14579"/>
                  </a:lnTo>
                  <a:lnTo>
                    <a:pt x="2344" y="14678"/>
                  </a:lnTo>
                  <a:lnTo>
                    <a:pt x="2418" y="15023"/>
                  </a:lnTo>
                  <a:lnTo>
                    <a:pt x="2541" y="15369"/>
                  </a:lnTo>
                  <a:lnTo>
                    <a:pt x="2689" y="15714"/>
                  </a:lnTo>
                  <a:lnTo>
                    <a:pt x="2837" y="16059"/>
                  </a:lnTo>
                  <a:lnTo>
                    <a:pt x="3034" y="16405"/>
                  </a:lnTo>
                  <a:lnTo>
                    <a:pt x="3256" y="16750"/>
                  </a:lnTo>
                  <a:lnTo>
                    <a:pt x="3478" y="17095"/>
                  </a:lnTo>
                  <a:lnTo>
                    <a:pt x="3725" y="17441"/>
                  </a:lnTo>
                  <a:lnTo>
                    <a:pt x="3996" y="17786"/>
                  </a:lnTo>
                  <a:lnTo>
                    <a:pt x="4292" y="18107"/>
                  </a:lnTo>
                  <a:lnTo>
                    <a:pt x="4909" y="18748"/>
                  </a:lnTo>
                  <a:lnTo>
                    <a:pt x="5575" y="19365"/>
                  </a:lnTo>
                  <a:lnTo>
                    <a:pt x="6266" y="19932"/>
                  </a:lnTo>
                  <a:lnTo>
                    <a:pt x="6981" y="20450"/>
                  </a:lnTo>
                  <a:lnTo>
                    <a:pt x="7721" y="20919"/>
                  </a:lnTo>
                  <a:lnTo>
                    <a:pt x="8437" y="21314"/>
                  </a:lnTo>
                  <a:lnTo>
                    <a:pt x="8807" y="21486"/>
                  </a:lnTo>
                  <a:lnTo>
                    <a:pt x="9152" y="21634"/>
                  </a:lnTo>
                  <a:lnTo>
                    <a:pt x="9497" y="21782"/>
                  </a:lnTo>
                  <a:lnTo>
                    <a:pt x="9843" y="21881"/>
                  </a:lnTo>
                  <a:lnTo>
                    <a:pt x="10188" y="21980"/>
                  </a:lnTo>
                  <a:lnTo>
                    <a:pt x="10509" y="22054"/>
                  </a:lnTo>
                  <a:lnTo>
                    <a:pt x="10805" y="22078"/>
                  </a:lnTo>
                  <a:lnTo>
                    <a:pt x="11101" y="22103"/>
                  </a:lnTo>
                  <a:lnTo>
                    <a:pt x="11397" y="22103"/>
                  </a:lnTo>
                  <a:lnTo>
                    <a:pt x="11643" y="22054"/>
                  </a:lnTo>
                  <a:lnTo>
                    <a:pt x="12087" y="21955"/>
                  </a:lnTo>
                  <a:lnTo>
                    <a:pt x="12285" y="21881"/>
                  </a:lnTo>
                  <a:lnTo>
                    <a:pt x="12433" y="21807"/>
                  </a:lnTo>
                  <a:lnTo>
                    <a:pt x="12556" y="21733"/>
                  </a:lnTo>
                  <a:lnTo>
                    <a:pt x="12655" y="21659"/>
                  </a:lnTo>
                  <a:lnTo>
                    <a:pt x="12729" y="21560"/>
                  </a:lnTo>
                  <a:lnTo>
                    <a:pt x="12803" y="21486"/>
                  </a:lnTo>
                  <a:lnTo>
                    <a:pt x="12827" y="21388"/>
                  </a:lnTo>
                  <a:lnTo>
                    <a:pt x="12852" y="21289"/>
                  </a:lnTo>
                  <a:lnTo>
                    <a:pt x="12852" y="21190"/>
                  </a:lnTo>
                  <a:lnTo>
                    <a:pt x="12852" y="21092"/>
                  </a:lnTo>
                  <a:lnTo>
                    <a:pt x="12778" y="20894"/>
                  </a:lnTo>
                  <a:lnTo>
                    <a:pt x="12679" y="20697"/>
                  </a:lnTo>
                  <a:lnTo>
                    <a:pt x="12531" y="20524"/>
                  </a:lnTo>
                  <a:lnTo>
                    <a:pt x="12359" y="20327"/>
                  </a:lnTo>
                  <a:lnTo>
                    <a:pt x="12038" y="20031"/>
                  </a:lnTo>
                  <a:lnTo>
                    <a:pt x="11767" y="19809"/>
                  </a:lnTo>
                  <a:lnTo>
                    <a:pt x="11643" y="19735"/>
                  </a:lnTo>
                  <a:lnTo>
                    <a:pt x="11964" y="19784"/>
                  </a:lnTo>
                  <a:lnTo>
                    <a:pt x="12852" y="19883"/>
                  </a:lnTo>
                  <a:lnTo>
                    <a:pt x="13444" y="19957"/>
                  </a:lnTo>
                  <a:lnTo>
                    <a:pt x="14110" y="19982"/>
                  </a:lnTo>
                  <a:lnTo>
                    <a:pt x="14875" y="20031"/>
                  </a:lnTo>
                  <a:lnTo>
                    <a:pt x="15664" y="20031"/>
                  </a:lnTo>
                  <a:lnTo>
                    <a:pt x="16478" y="20006"/>
                  </a:lnTo>
                  <a:lnTo>
                    <a:pt x="17317" y="19932"/>
                  </a:lnTo>
                  <a:lnTo>
                    <a:pt x="18155" y="19809"/>
                  </a:lnTo>
                  <a:lnTo>
                    <a:pt x="18575" y="19710"/>
                  </a:lnTo>
                  <a:lnTo>
                    <a:pt x="18970" y="19636"/>
                  </a:lnTo>
                  <a:lnTo>
                    <a:pt x="19364" y="19513"/>
                  </a:lnTo>
                  <a:lnTo>
                    <a:pt x="19734" y="19390"/>
                  </a:lnTo>
                  <a:lnTo>
                    <a:pt x="20104" y="19242"/>
                  </a:lnTo>
                  <a:lnTo>
                    <a:pt x="20450" y="19069"/>
                  </a:lnTo>
                  <a:lnTo>
                    <a:pt x="20770" y="18872"/>
                  </a:lnTo>
                  <a:lnTo>
                    <a:pt x="21066" y="18674"/>
                  </a:lnTo>
                  <a:lnTo>
                    <a:pt x="21362" y="18428"/>
                  </a:lnTo>
                  <a:lnTo>
                    <a:pt x="21609" y="18181"/>
                  </a:lnTo>
                  <a:lnTo>
                    <a:pt x="21856" y="17910"/>
                  </a:lnTo>
                  <a:lnTo>
                    <a:pt x="22053" y="17589"/>
                  </a:lnTo>
                  <a:lnTo>
                    <a:pt x="22250" y="17243"/>
                  </a:lnTo>
                  <a:lnTo>
                    <a:pt x="22423" y="16849"/>
                  </a:lnTo>
                  <a:lnTo>
                    <a:pt x="22571" y="16454"/>
                  </a:lnTo>
                  <a:lnTo>
                    <a:pt x="22719" y="16035"/>
                  </a:lnTo>
                  <a:lnTo>
                    <a:pt x="22818" y="15566"/>
                  </a:lnTo>
                  <a:lnTo>
                    <a:pt x="22916" y="15097"/>
                  </a:lnTo>
                  <a:lnTo>
                    <a:pt x="22990" y="14629"/>
                  </a:lnTo>
                  <a:lnTo>
                    <a:pt x="23064" y="14111"/>
                  </a:lnTo>
                  <a:lnTo>
                    <a:pt x="23089" y="13593"/>
                  </a:lnTo>
                  <a:lnTo>
                    <a:pt x="23114" y="13050"/>
                  </a:lnTo>
                  <a:lnTo>
                    <a:pt x="23089" y="12532"/>
                  </a:lnTo>
                  <a:lnTo>
                    <a:pt x="23089" y="11965"/>
                  </a:lnTo>
                  <a:lnTo>
                    <a:pt x="23040" y="11422"/>
                  </a:lnTo>
                  <a:lnTo>
                    <a:pt x="22966" y="10855"/>
                  </a:lnTo>
                  <a:lnTo>
                    <a:pt x="22892" y="10287"/>
                  </a:lnTo>
                  <a:lnTo>
                    <a:pt x="22793" y="9720"/>
                  </a:lnTo>
                  <a:lnTo>
                    <a:pt x="22670" y="9177"/>
                  </a:lnTo>
                  <a:lnTo>
                    <a:pt x="22522" y="8610"/>
                  </a:lnTo>
                  <a:lnTo>
                    <a:pt x="22349" y="8067"/>
                  </a:lnTo>
                  <a:lnTo>
                    <a:pt x="22176" y="7525"/>
                  </a:lnTo>
                  <a:lnTo>
                    <a:pt x="21979" y="7007"/>
                  </a:lnTo>
                  <a:lnTo>
                    <a:pt x="21757" y="6488"/>
                  </a:lnTo>
                  <a:lnTo>
                    <a:pt x="21510" y="5970"/>
                  </a:lnTo>
                  <a:lnTo>
                    <a:pt x="21264" y="5502"/>
                  </a:lnTo>
                  <a:lnTo>
                    <a:pt x="20968" y="5033"/>
                  </a:lnTo>
                  <a:lnTo>
                    <a:pt x="20672" y="4589"/>
                  </a:lnTo>
                  <a:lnTo>
                    <a:pt x="20351" y="4145"/>
                  </a:lnTo>
                  <a:lnTo>
                    <a:pt x="20030" y="3750"/>
                  </a:lnTo>
                  <a:lnTo>
                    <a:pt x="19660" y="3380"/>
                  </a:lnTo>
                  <a:lnTo>
                    <a:pt x="19290" y="3035"/>
                  </a:lnTo>
                  <a:lnTo>
                    <a:pt x="18871" y="2739"/>
                  </a:lnTo>
                  <a:lnTo>
                    <a:pt x="18451" y="2492"/>
                  </a:lnTo>
                  <a:lnTo>
                    <a:pt x="17983" y="2270"/>
                  </a:lnTo>
                  <a:lnTo>
                    <a:pt x="17489" y="2098"/>
                  </a:lnTo>
                  <a:lnTo>
                    <a:pt x="16996" y="1974"/>
                  </a:lnTo>
                  <a:lnTo>
                    <a:pt x="16453" y="1876"/>
                  </a:lnTo>
                  <a:lnTo>
                    <a:pt x="15911" y="1826"/>
                  </a:lnTo>
                  <a:lnTo>
                    <a:pt x="15343" y="1802"/>
                  </a:lnTo>
                  <a:lnTo>
                    <a:pt x="14776" y="1802"/>
                  </a:lnTo>
                  <a:lnTo>
                    <a:pt x="14209" y="1826"/>
                  </a:lnTo>
                  <a:lnTo>
                    <a:pt x="13617" y="1876"/>
                  </a:lnTo>
                  <a:lnTo>
                    <a:pt x="13049" y="1950"/>
                  </a:lnTo>
                  <a:lnTo>
                    <a:pt x="12457" y="2048"/>
                  </a:lnTo>
                  <a:lnTo>
                    <a:pt x="11890" y="2172"/>
                  </a:lnTo>
                  <a:lnTo>
                    <a:pt x="11298" y="2295"/>
                  </a:lnTo>
                  <a:lnTo>
                    <a:pt x="10755" y="2443"/>
                  </a:lnTo>
                  <a:lnTo>
                    <a:pt x="9645" y="2764"/>
                  </a:lnTo>
                  <a:lnTo>
                    <a:pt x="8634" y="3084"/>
                  </a:lnTo>
                  <a:lnTo>
                    <a:pt x="7721" y="3430"/>
                  </a:lnTo>
                  <a:lnTo>
                    <a:pt x="6907" y="3750"/>
                  </a:lnTo>
                  <a:lnTo>
                    <a:pt x="6241" y="4046"/>
                  </a:lnTo>
                  <a:lnTo>
                    <a:pt x="5748" y="4268"/>
                  </a:lnTo>
                  <a:lnTo>
                    <a:pt x="5304" y="4466"/>
                  </a:lnTo>
                  <a:lnTo>
                    <a:pt x="5526" y="4120"/>
                  </a:lnTo>
                  <a:lnTo>
                    <a:pt x="5772" y="3726"/>
                  </a:lnTo>
                  <a:lnTo>
                    <a:pt x="6044" y="3232"/>
                  </a:lnTo>
                  <a:lnTo>
                    <a:pt x="6340" y="2640"/>
                  </a:lnTo>
                  <a:lnTo>
                    <a:pt x="6611" y="1999"/>
                  </a:lnTo>
                  <a:lnTo>
                    <a:pt x="6734" y="1678"/>
                  </a:lnTo>
                  <a:lnTo>
                    <a:pt x="6833" y="1358"/>
                  </a:lnTo>
                  <a:lnTo>
                    <a:pt x="6932" y="1037"/>
                  </a:lnTo>
                  <a:lnTo>
                    <a:pt x="6981" y="716"/>
                  </a:lnTo>
                  <a:lnTo>
                    <a:pt x="7006" y="568"/>
                  </a:lnTo>
                  <a:lnTo>
                    <a:pt x="6981" y="420"/>
                  </a:lnTo>
                  <a:lnTo>
                    <a:pt x="6932" y="322"/>
                  </a:lnTo>
                  <a:lnTo>
                    <a:pt x="6858" y="223"/>
                  </a:lnTo>
                  <a:lnTo>
                    <a:pt x="6734" y="124"/>
                  </a:lnTo>
                  <a:lnTo>
                    <a:pt x="6611" y="75"/>
                  </a:lnTo>
                  <a:lnTo>
                    <a:pt x="6463" y="26"/>
                  </a:lnTo>
                  <a:lnTo>
                    <a:pt x="62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8"/>
            <p:cNvSpPr/>
            <p:nvPr/>
          </p:nvSpPr>
          <p:spPr>
            <a:xfrm>
              <a:off x="7393999" y="2806403"/>
              <a:ext cx="295988" cy="247925"/>
            </a:xfrm>
            <a:custGeom>
              <a:avLst/>
              <a:gdLst/>
              <a:ahLst/>
              <a:cxnLst/>
              <a:rect l="l" t="t" r="r" b="b"/>
              <a:pathLst>
                <a:path w="17465" h="14629" extrusionOk="0">
                  <a:moveTo>
                    <a:pt x="15072" y="0"/>
                  </a:moveTo>
                  <a:lnTo>
                    <a:pt x="0" y="6513"/>
                  </a:lnTo>
                  <a:lnTo>
                    <a:pt x="346" y="14628"/>
                  </a:lnTo>
                  <a:lnTo>
                    <a:pt x="17465" y="5501"/>
                  </a:lnTo>
                  <a:lnTo>
                    <a:pt x="150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8"/>
            <p:cNvSpPr/>
            <p:nvPr/>
          </p:nvSpPr>
          <p:spPr>
            <a:xfrm>
              <a:off x="7389813" y="2802641"/>
              <a:ext cx="304360" cy="255856"/>
            </a:xfrm>
            <a:custGeom>
              <a:avLst/>
              <a:gdLst/>
              <a:ahLst/>
              <a:cxnLst/>
              <a:rect l="l" t="t" r="r" b="b"/>
              <a:pathLst>
                <a:path w="17959" h="15097" extrusionOk="0">
                  <a:moveTo>
                    <a:pt x="15196" y="543"/>
                  </a:moveTo>
                  <a:lnTo>
                    <a:pt x="17391" y="5600"/>
                  </a:lnTo>
                  <a:lnTo>
                    <a:pt x="815" y="14455"/>
                  </a:lnTo>
                  <a:lnTo>
                    <a:pt x="494" y="6883"/>
                  </a:lnTo>
                  <a:lnTo>
                    <a:pt x="15196" y="543"/>
                  </a:lnTo>
                  <a:close/>
                  <a:moveTo>
                    <a:pt x="15220" y="0"/>
                  </a:moveTo>
                  <a:lnTo>
                    <a:pt x="148" y="6513"/>
                  </a:lnTo>
                  <a:lnTo>
                    <a:pt x="74" y="6562"/>
                  </a:lnTo>
                  <a:lnTo>
                    <a:pt x="25" y="6611"/>
                  </a:lnTo>
                  <a:lnTo>
                    <a:pt x="0" y="6685"/>
                  </a:lnTo>
                  <a:lnTo>
                    <a:pt x="0" y="6759"/>
                  </a:lnTo>
                  <a:lnTo>
                    <a:pt x="346" y="14850"/>
                  </a:lnTo>
                  <a:lnTo>
                    <a:pt x="346" y="14924"/>
                  </a:lnTo>
                  <a:lnTo>
                    <a:pt x="370" y="14973"/>
                  </a:lnTo>
                  <a:lnTo>
                    <a:pt x="420" y="15023"/>
                  </a:lnTo>
                  <a:lnTo>
                    <a:pt x="469" y="15047"/>
                  </a:lnTo>
                  <a:lnTo>
                    <a:pt x="519" y="15072"/>
                  </a:lnTo>
                  <a:lnTo>
                    <a:pt x="593" y="15097"/>
                  </a:lnTo>
                  <a:lnTo>
                    <a:pt x="691" y="15047"/>
                  </a:lnTo>
                  <a:lnTo>
                    <a:pt x="17835" y="5920"/>
                  </a:lnTo>
                  <a:lnTo>
                    <a:pt x="17884" y="5871"/>
                  </a:lnTo>
                  <a:lnTo>
                    <a:pt x="17934" y="5797"/>
                  </a:lnTo>
                  <a:lnTo>
                    <a:pt x="17958" y="5698"/>
                  </a:lnTo>
                  <a:lnTo>
                    <a:pt x="17934" y="5624"/>
                  </a:lnTo>
                  <a:lnTo>
                    <a:pt x="15541" y="124"/>
                  </a:lnTo>
                  <a:lnTo>
                    <a:pt x="15467" y="50"/>
                  </a:lnTo>
                  <a:lnTo>
                    <a:pt x="153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8"/>
            <p:cNvSpPr/>
            <p:nvPr/>
          </p:nvSpPr>
          <p:spPr>
            <a:xfrm>
              <a:off x="6917832" y="2972775"/>
              <a:ext cx="841986" cy="922673"/>
            </a:xfrm>
            <a:custGeom>
              <a:avLst/>
              <a:gdLst/>
              <a:ahLst/>
              <a:cxnLst/>
              <a:rect l="l" t="t" r="r" b="b"/>
              <a:pathLst>
                <a:path w="49682" h="54443" extrusionOk="0">
                  <a:moveTo>
                    <a:pt x="44057" y="1"/>
                  </a:moveTo>
                  <a:lnTo>
                    <a:pt x="43564" y="26"/>
                  </a:lnTo>
                  <a:lnTo>
                    <a:pt x="43021" y="124"/>
                  </a:lnTo>
                  <a:lnTo>
                    <a:pt x="42478" y="248"/>
                  </a:lnTo>
                  <a:lnTo>
                    <a:pt x="35522" y="4244"/>
                  </a:lnTo>
                  <a:lnTo>
                    <a:pt x="35448" y="4293"/>
                  </a:lnTo>
                  <a:lnTo>
                    <a:pt x="35275" y="4466"/>
                  </a:lnTo>
                  <a:lnTo>
                    <a:pt x="34955" y="4811"/>
                  </a:lnTo>
                  <a:lnTo>
                    <a:pt x="34782" y="5082"/>
                  </a:lnTo>
                  <a:lnTo>
                    <a:pt x="34560" y="5403"/>
                  </a:lnTo>
                  <a:lnTo>
                    <a:pt x="34313" y="5773"/>
                  </a:lnTo>
                  <a:lnTo>
                    <a:pt x="34042" y="6217"/>
                  </a:lnTo>
                  <a:lnTo>
                    <a:pt x="33746" y="6760"/>
                  </a:lnTo>
                  <a:lnTo>
                    <a:pt x="33450" y="7377"/>
                  </a:lnTo>
                  <a:lnTo>
                    <a:pt x="33105" y="8067"/>
                  </a:lnTo>
                  <a:lnTo>
                    <a:pt x="32759" y="8857"/>
                  </a:lnTo>
                  <a:lnTo>
                    <a:pt x="32365" y="9745"/>
                  </a:lnTo>
                  <a:lnTo>
                    <a:pt x="31970" y="10756"/>
                  </a:lnTo>
                  <a:lnTo>
                    <a:pt x="31773" y="11323"/>
                  </a:lnTo>
                  <a:lnTo>
                    <a:pt x="31551" y="11965"/>
                  </a:lnTo>
                  <a:lnTo>
                    <a:pt x="31107" y="13469"/>
                  </a:lnTo>
                  <a:lnTo>
                    <a:pt x="30613" y="15221"/>
                  </a:lnTo>
                  <a:lnTo>
                    <a:pt x="30120" y="17194"/>
                  </a:lnTo>
                  <a:lnTo>
                    <a:pt x="29627" y="19291"/>
                  </a:lnTo>
                  <a:lnTo>
                    <a:pt x="29133" y="21486"/>
                  </a:lnTo>
                  <a:lnTo>
                    <a:pt x="28640" y="23706"/>
                  </a:lnTo>
                  <a:lnTo>
                    <a:pt x="28171" y="25951"/>
                  </a:lnTo>
                  <a:lnTo>
                    <a:pt x="27308" y="30194"/>
                  </a:lnTo>
                  <a:lnTo>
                    <a:pt x="26617" y="33795"/>
                  </a:lnTo>
                  <a:lnTo>
                    <a:pt x="25926" y="37471"/>
                  </a:lnTo>
                  <a:lnTo>
                    <a:pt x="25902" y="37545"/>
                  </a:lnTo>
                  <a:lnTo>
                    <a:pt x="25852" y="37619"/>
                  </a:lnTo>
                  <a:lnTo>
                    <a:pt x="25655" y="37816"/>
                  </a:lnTo>
                  <a:lnTo>
                    <a:pt x="25384" y="38063"/>
                  </a:lnTo>
                  <a:lnTo>
                    <a:pt x="25014" y="38359"/>
                  </a:lnTo>
                  <a:lnTo>
                    <a:pt x="24594" y="38655"/>
                  </a:lnTo>
                  <a:lnTo>
                    <a:pt x="24101" y="38976"/>
                  </a:lnTo>
                  <a:lnTo>
                    <a:pt x="23040" y="39642"/>
                  </a:lnTo>
                  <a:lnTo>
                    <a:pt x="21906" y="40308"/>
                  </a:lnTo>
                  <a:lnTo>
                    <a:pt x="20845" y="40875"/>
                  </a:lnTo>
                  <a:lnTo>
                    <a:pt x="19932" y="41319"/>
                  </a:lnTo>
                  <a:lnTo>
                    <a:pt x="19587" y="41492"/>
                  </a:lnTo>
                  <a:lnTo>
                    <a:pt x="19291" y="41566"/>
                  </a:lnTo>
                  <a:lnTo>
                    <a:pt x="19143" y="41615"/>
                  </a:lnTo>
                  <a:lnTo>
                    <a:pt x="18896" y="41615"/>
                  </a:lnTo>
                  <a:lnTo>
                    <a:pt x="18156" y="41640"/>
                  </a:lnTo>
                  <a:lnTo>
                    <a:pt x="15961" y="41640"/>
                  </a:lnTo>
                  <a:lnTo>
                    <a:pt x="13050" y="41541"/>
                  </a:lnTo>
                  <a:lnTo>
                    <a:pt x="9819" y="41418"/>
                  </a:lnTo>
                  <a:lnTo>
                    <a:pt x="3898" y="41146"/>
                  </a:lnTo>
                  <a:lnTo>
                    <a:pt x="1259" y="40998"/>
                  </a:lnTo>
                  <a:lnTo>
                    <a:pt x="1210" y="41023"/>
                  </a:lnTo>
                  <a:lnTo>
                    <a:pt x="1062" y="41097"/>
                  </a:lnTo>
                  <a:lnTo>
                    <a:pt x="864" y="41220"/>
                  </a:lnTo>
                  <a:lnTo>
                    <a:pt x="618" y="41418"/>
                  </a:lnTo>
                  <a:lnTo>
                    <a:pt x="519" y="41541"/>
                  </a:lnTo>
                  <a:lnTo>
                    <a:pt x="396" y="41714"/>
                  </a:lnTo>
                  <a:lnTo>
                    <a:pt x="297" y="41886"/>
                  </a:lnTo>
                  <a:lnTo>
                    <a:pt x="198" y="42108"/>
                  </a:lnTo>
                  <a:lnTo>
                    <a:pt x="124" y="42355"/>
                  </a:lnTo>
                  <a:lnTo>
                    <a:pt x="50" y="42626"/>
                  </a:lnTo>
                  <a:lnTo>
                    <a:pt x="26" y="42947"/>
                  </a:lnTo>
                  <a:lnTo>
                    <a:pt x="1" y="43292"/>
                  </a:lnTo>
                  <a:lnTo>
                    <a:pt x="26" y="43983"/>
                  </a:lnTo>
                  <a:lnTo>
                    <a:pt x="75" y="44575"/>
                  </a:lnTo>
                  <a:lnTo>
                    <a:pt x="149" y="45093"/>
                  </a:lnTo>
                  <a:lnTo>
                    <a:pt x="248" y="45562"/>
                  </a:lnTo>
                  <a:lnTo>
                    <a:pt x="396" y="45932"/>
                  </a:lnTo>
                  <a:lnTo>
                    <a:pt x="494" y="46104"/>
                  </a:lnTo>
                  <a:lnTo>
                    <a:pt x="568" y="46252"/>
                  </a:lnTo>
                  <a:lnTo>
                    <a:pt x="667" y="46400"/>
                  </a:lnTo>
                  <a:lnTo>
                    <a:pt x="790" y="46524"/>
                  </a:lnTo>
                  <a:lnTo>
                    <a:pt x="914" y="46622"/>
                  </a:lnTo>
                  <a:lnTo>
                    <a:pt x="1037" y="46721"/>
                  </a:lnTo>
                  <a:lnTo>
                    <a:pt x="1185" y="46795"/>
                  </a:lnTo>
                  <a:lnTo>
                    <a:pt x="1358" y="46844"/>
                  </a:lnTo>
                  <a:lnTo>
                    <a:pt x="1555" y="46894"/>
                  </a:lnTo>
                  <a:lnTo>
                    <a:pt x="1752" y="46918"/>
                  </a:lnTo>
                  <a:lnTo>
                    <a:pt x="2221" y="46943"/>
                  </a:lnTo>
                  <a:lnTo>
                    <a:pt x="2714" y="46943"/>
                  </a:lnTo>
                  <a:lnTo>
                    <a:pt x="3158" y="46918"/>
                  </a:lnTo>
                  <a:lnTo>
                    <a:pt x="3528" y="46869"/>
                  </a:lnTo>
                  <a:lnTo>
                    <a:pt x="3874" y="46820"/>
                  </a:lnTo>
                  <a:lnTo>
                    <a:pt x="4614" y="47140"/>
                  </a:lnTo>
                  <a:lnTo>
                    <a:pt x="6587" y="47930"/>
                  </a:lnTo>
                  <a:lnTo>
                    <a:pt x="9473" y="49089"/>
                  </a:lnTo>
                  <a:lnTo>
                    <a:pt x="11175" y="49731"/>
                  </a:lnTo>
                  <a:lnTo>
                    <a:pt x="12951" y="50421"/>
                  </a:lnTo>
                  <a:lnTo>
                    <a:pt x="14826" y="51087"/>
                  </a:lnTo>
                  <a:lnTo>
                    <a:pt x="16701" y="51753"/>
                  </a:lnTo>
                  <a:lnTo>
                    <a:pt x="18551" y="52370"/>
                  </a:lnTo>
                  <a:lnTo>
                    <a:pt x="20352" y="52937"/>
                  </a:lnTo>
                  <a:lnTo>
                    <a:pt x="22054" y="53431"/>
                  </a:lnTo>
                  <a:lnTo>
                    <a:pt x="22868" y="53653"/>
                  </a:lnTo>
                  <a:lnTo>
                    <a:pt x="23608" y="53825"/>
                  </a:lnTo>
                  <a:lnTo>
                    <a:pt x="24323" y="53998"/>
                  </a:lnTo>
                  <a:lnTo>
                    <a:pt x="24989" y="54121"/>
                  </a:lnTo>
                  <a:lnTo>
                    <a:pt x="25606" y="54195"/>
                  </a:lnTo>
                  <a:lnTo>
                    <a:pt x="26148" y="54245"/>
                  </a:lnTo>
                  <a:lnTo>
                    <a:pt x="28270" y="54368"/>
                  </a:lnTo>
                  <a:lnTo>
                    <a:pt x="29355" y="54417"/>
                  </a:lnTo>
                  <a:lnTo>
                    <a:pt x="30441" y="54442"/>
                  </a:lnTo>
                  <a:lnTo>
                    <a:pt x="31551" y="54417"/>
                  </a:lnTo>
                  <a:lnTo>
                    <a:pt x="32636" y="54343"/>
                  </a:lnTo>
                  <a:lnTo>
                    <a:pt x="33179" y="54294"/>
                  </a:lnTo>
                  <a:lnTo>
                    <a:pt x="33721" y="54220"/>
                  </a:lnTo>
                  <a:lnTo>
                    <a:pt x="34264" y="54121"/>
                  </a:lnTo>
                  <a:lnTo>
                    <a:pt x="34807" y="54023"/>
                  </a:lnTo>
                  <a:lnTo>
                    <a:pt x="35325" y="53899"/>
                  </a:lnTo>
                  <a:lnTo>
                    <a:pt x="35843" y="53751"/>
                  </a:lnTo>
                  <a:lnTo>
                    <a:pt x="36361" y="53579"/>
                  </a:lnTo>
                  <a:lnTo>
                    <a:pt x="36854" y="53381"/>
                  </a:lnTo>
                  <a:lnTo>
                    <a:pt x="37347" y="53159"/>
                  </a:lnTo>
                  <a:lnTo>
                    <a:pt x="37841" y="52913"/>
                  </a:lnTo>
                  <a:lnTo>
                    <a:pt x="38309" y="52617"/>
                  </a:lnTo>
                  <a:lnTo>
                    <a:pt x="38778" y="52321"/>
                  </a:lnTo>
                  <a:lnTo>
                    <a:pt x="39222" y="51975"/>
                  </a:lnTo>
                  <a:lnTo>
                    <a:pt x="39642" y="51605"/>
                  </a:lnTo>
                  <a:lnTo>
                    <a:pt x="40061" y="51211"/>
                  </a:lnTo>
                  <a:lnTo>
                    <a:pt x="40480" y="50767"/>
                  </a:lnTo>
                  <a:lnTo>
                    <a:pt x="40850" y="50298"/>
                  </a:lnTo>
                  <a:lnTo>
                    <a:pt x="41220" y="49805"/>
                  </a:lnTo>
                  <a:lnTo>
                    <a:pt x="41566" y="49237"/>
                  </a:lnTo>
                  <a:lnTo>
                    <a:pt x="41911" y="48645"/>
                  </a:lnTo>
                  <a:lnTo>
                    <a:pt x="42232" y="48004"/>
                  </a:lnTo>
                  <a:lnTo>
                    <a:pt x="42552" y="47288"/>
                  </a:lnTo>
                  <a:lnTo>
                    <a:pt x="42898" y="46499"/>
                  </a:lnTo>
                  <a:lnTo>
                    <a:pt x="43218" y="45660"/>
                  </a:lnTo>
                  <a:lnTo>
                    <a:pt x="43564" y="44772"/>
                  </a:lnTo>
                  <a:lnTo>
                    <a:pt x="43884" y="43810"/>
                  </a:lnTo>
                  <a:lnTo>
                    <a:pt x="44230" y="42799"/>
                  </a:lnTo>
                  <a:lnTo>
                    <a:pt x="44575" y="41763"/>
                  </a:lnTo>
                  <a:lnTo>
                    <a:pt x="45216" y="39543"/>
                  </a:lnTo>
                  <a:lnTo>
                    <a:pt x="45858" y="37199"/>
                  </a:lnTo>
                  <a:lnTo>
                    <a:pt x="46499" y="34757"/>
                  </a:lnTo>
                  <a:lnTo>
                    <a:pt x="47066" y="32241"/>
                  </a:lnTo>
                  <a:lnTo>
                    <a:pt x="47609" y="29701"/>
                  </a:lnTo>
                  <a:lnTo>
                    <a:pt x="48127" y="27184"/>
                  </a:lnTo>
                  <a:lnTo>
                    <a:pt x="48571" y="24668"/>
                  </a:lnTo>
                  <a:lnTo>
                    <a:pt x="48941" y="22251"/>
                  </a:lnTo>
                  <a:lnTo>
                    <a:pt x="49237" y="19932"/>
                  </a:lnTo>
                  <a:lnTo>
                    <a:pt x="49385" y="18822"/>
                  </a:lnTo>
                  <a:lnTo>
                    <a:pt x="49484" y="17762"/>
                  </a:lnTo>
                  <a:lnTo>
                    <a:pt x="49558" y="16725"/>
                  </a:lnTo>
                  <a:lnTo>
                    <a:pt x="49632" y="15739"/>
                  </a:lnTo>
                  <a:lnTo>
                    <a:pt x="49656" y="14826"/>
                  </a:lnTo>
                  <a:lnTo>
                    <a:pt x="49681" y="13938"/>
                  </a:lnTo>
                  <a:lnTo>
                    <a:pt x="49656" y="12285"/>
                  </a:lnTo>
                  <a:lnTo>
                    <a:pt x="49607" y="10707"/>
                  </a:lnTo>
                  <a:lnTo>
                    <a:pt x="49533" y="9202"/>
                  </a:lnTo>
                  <a:lnTo>
                    <a:pt x="49410" y="7771"/>
                  </a:lnTo>
                  <a:lnTo>
                    <a:pt x="49311" y="7105"/>
                  </a:lnTo>
                  <a:lnTo>
                    <a:pt x="49212" y="6439"/>
                  </a:lnTo>
                  <a:lnTo>
                    <a:pt x="49114" y="5822"/>
                  </a:lnTo>
                  <a:lnTo>
                    <a:pt x="48990" y="5230"/>
                  </a:lnTo>
                  <a:lnTo>
                    <a:pt x="48842" y="4638"/>
                  </a:lnTo>
                  <a:lnTo>
                    <a:pt x="48694" y="4096"/>
                  </a:lnTo>
                  <a:lnTo>
                    <a:pt x="48522" y="3602"/>
                  </a:lnTo>
                  <a:lnTo>
                    <a:pt x="48349" y="3109"/>
                  </a:lnTo>
                  <a:lnTo>
                    <a:pt x="48152" y="2665"/>
                  </a:lnTo>
                  <a:lnTo>
                    <a:pt x="47905" y="2246"/>
                  </a:lnTo>
                  <a:lnTo>
                    <a:pt x="47683" y="1851"/>
                  </a:lnTo>
                  <a:lnTo>
                    <a:pt x="47412" y="1506"/>
                  </a:lnTo>
                  <a:lnTo>
                    <a:pt x="47140" y="1185"/>
                  </a:lnTo>
                  <a:lnTo>
                    <a:pt x="46820" y="889"/>
                  </a:lnTo>
                  <a:lnTo>
                    <a:pt x="46499" y="642"/>
                  </a:lnTo>
                  <a:lnTo>
                    <a:pt x="46154" y="445"/>
                  </a:lnTo>
                  <a:lnTo>
                    <a:pt x="45784" y="272"/>
                  </a:lnTo>
                  <a:lnTo>
                    <a:pt x="45389" y="149"/>
                  </a:lnTo>
                  <a:lnTo>
                    <a:pt x="44970" y="50"/>
                  </a:lnTo>
                  <a:lnTo>
                    <a:pt x="445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8"/>
            <p:cNvSpPr/>
            <p:nvPr/>
          </p:nvSpPr>
          <p:spPr>
            <a:xfrm>
              <a:off x="6917832" y="2972775"/>
              <a:ext cx="841986" cy="922673"/>
            </a:xfrm>
            <a:custGeom>
              <a:avLst/>
              <a:gdLst/>
              <a:ahLst/>
              <a:cxnLst/>
              <a:rect l="l" t="t" r="r" b="b"/>
              <a:pathLst>
                <a:path w="49682" h="54443" fill="none" extrusionOk="0">
                  <a:moveTo>
                    <a:pt x="35522" y="4244"/>
                  </a:moveTo>
                  <a:lnTo>
                    <a:pt x="35522" y="4244"/>
                  </a:lnTo>
                  <a:lnTo>
                    <a:pt x="35448" y="4293"/>
                  </a:lnTo>
                  <a:lnTo>
                    <a:pt x="35275" y="4466"/>
                  </a:lnTo>
                  <a:lnTo>
                    <a:pt x="34955" y="4811"/>
                  </a:lnTo>
                  <a:lnTo>
                    <a:pt x="34782" y="5082"/>
                  </a:lnTo>
                  <a:lnTo>
                    <a:pt x="34560" y="5403"/>
                  </a:lnTo>
                  <a:lnTo>
                    <a:pt x="34313" y="5773"/>
                  </a:lnTo>
                  <a:lnTo>
                    <a:pt x="34042" y="6217"/>
                  </a:lnTo>
                  <a:lnTo>
                    <a:pt x="33746" y="6760"/>
                  </a:lnTo>
                  <a:lnTo>
                    <a:pt x="33450" y="7377"/>
                  </a:lnTo>
                  <a:lnTo>
                    <a:pt x="33105" y="8067"/>
                  </a:lnTo>
                  <a:lnTo>
                    <a:pt x="32759" y="8857"/>
                  </a:lnTo>
                  <a:lnTo>
                    <a:pt x="32365" y="9745"/>
                  </a:lnTo>
                  <a:lnTo>
                    <a:pt x="31970" y="10756"/>
                  </a:lnTo>
                  <a:lnTo>
                    <a:pt x="31970" y="10756"/>
                  </a:lnTo>
                  <a:lnTo>
                    <a:pt x="31773" y="11323"/>
                  </a:lnTo>
                  <a:lnTo>
                    <a:pt x="31551" y="11965"/>
                  </a:lnTo>
                  <a:lnTo>
                    <a:pt x="31107" y="13469"/>
                  </a:lnTo>
                  <a:lnTo>
                    <a:pt x="30613" y="15221"/>
                  </a:lnTo>
                  <a:lnTo>
                    <a:pt x="30120" y="17194"/>
                  </a:lnTo>
                  <a:lnTo>
                    <a:pt x="29627" y="19291"/>
                  </a:lnTo>
                  <a:lnTo>
                    <a:pt x="29133" y="21486"/>
                  </a:lnTo>
                  <a:lnTo>
                    <a:pt x="28640" y="23706"/>
                  </a:lnTo>
                  <a:lnTo>
                    <a:pt x="28171" y="25951"/>
                  </a:lnTo>
                  <a:lnTo>
                    <a:pt x="27308" y="30194"/>
                  </a:lnTo>
                  <a:lnTo>
                    <a:pt x="26617" y="33795"/>
                  </a:lnTo>
                  <a:lnTo>
                    <a:pt x="25926" y="37471"/>
                  </a:lnTo>
                  <a:lnTo>
                    <a:pt x="25926" y="37471"/>
                  </a:lnTo>
                  <a:lnTo>
                    <a:pt x="25902" y="37545"/>
                  </a:lnTo>
                  <a:lnTo>
                    <a:pt x="25852" y="37619"/>
                  </a:lnTo>
                  <a:lnTo>
                    <a:pt x="25655" y="37816"/>
                  </a:lnTo>
                  <a:lnTo>
                    <a:pt x="25384" y="38063"/>
                  </a:lnTo>
                  <a:lnTo>
                    <a:pt x="25014" y="38359"/>
                  </a:lnTo>
                  <a:lnTo>
                    <a:pt x="24594" y="38655"/>
                  </a:lnTo>
                  <a:lnTo>
                    <a:pt x="24101" y="38976"/>
                  </a:lnTo>
                  <a:lnTo>
                    <a:pt x="23040" y="39642"/>
                  </a:lnTo>
                  <a:lnTo>
                    <a:pt x="21906" y="40308"/>
                  </a:lnTo>
                  <a:lnTo>
                    <a:pt x="20845" y="40875"/>
                  </a:lnTo>
                  <a:lnTo>
                    <a:pt x="19932" y="41319"/>
                  </a:lnTo>
                  <a:lnTo>
                    <a:pt x="19587" y="41492"/>
                  </a:lnTo>
                  <a:lnTo>
                    <a:pt x="19291" y="41566"/>
                  </a:lnTo>
                  <a:lnTo>
                    <a:pt x="19291" y="41566"/>
                  </a:lnTo>
                  <a:lnTo>
                    <a:pt x="19143" y="41615"/>
                  </a:lnTo>
                  <a:lnTo>
                    <a:pt x="18896" y="41615"/>
                  </a:lnTo>
                  <a:lnTo>
                    <a:pt x="18156" y="41640"/>
                  </a:lnTo>
                  <a:lnTo>
                    <a:pt x="17169" y="41640"/>
                  </a:lnTo>
                  <a:lnTo>
                    <a:pt x="15961" y="41640"/>
                  </a:lnTo>
                  <a:lnTo>
                    <a:pt x="13050" y="41541"/>
                  </a:lnTo>
                  <a:lnTo>
                    <a:pt x="9819" y="41418"/>
                  </a:lnTo>
                  <a:lnTo>
                    <a:pt x="3898" y="41146"/>
                  </a:lnTo>
                  <a:lnTo>
                    <a:pt x="1259" y="40998"/>
                  </a:lnTo>
                  <a:lnTo>
                    <a:pt x="1259" y="40998"/>
                  </a:lnTo>
                  <a:lnTo>
                    <a:pt x="1210" y="41023"/>
                  </a:lnTo>
                  <a:lnTo>
                    <a:pt x="1062" y="41097"/>
                  </a:lnTo>
                  <a:lnTo>
                    <a:pt x="864" y="41220"/>
                  </a:lnTo>
                  <a:lnTo>
                    <a:pt x="618" y="41418"/>
                  </a:lnTo>
                  <a:lnTo>
                    <a:pt x="519" y="41541"/>
                  </a:lnTo>
                  <a:lnTo>
                    <a:pt x="396" y="41714"/>
                  </a:lnTo>
                  <a:lnTo>
                    <a:pt x="297" y="41886"/>
                  </a:lnTo>
                  <a:lnTo>
                    <a:pt x="198" y="42108"/>
                  </a:lnTo>
                  <a:lnTo>
                    <a:pt x="124" y="42355"/>
                  </a:lnTo>
                  <a:lnTo>
                    <a:pt x="50" y="42626"/>
                  </a:lnTo>
                  <a:lnTo>
                    <a:pt x="26" y="42947"/>
                  </a:lnTo>
                  <a:lnTo>
                    <a:pt x="1" y="43292"/>
                  </a:lnTo>
                  <a:lnTo>
                    <a:pt x="1" y="43292"/>
                  </a:lnTo>
                  <a:lnTo>
                    <a:pt x="26" y="43983"/>
                  </a:lnTo>
                  <a:lnTo>
                    <a:pt x="75" y="44575"/>
                  </a:lnTo>
                  <a:lnTo>
                    <a:pt x="149" y="45093"/>
                  </a:lnTo>
                  <a:lnTo>
                    <a:pt x="248" y="45562"/>
                  </a:lnTo>
                  <a:lnTo>
                    <a:pt x="396" y="45932"/>
                  </a:lnTo>
                  <a:lnTo>
                    <a:pt x="494" y="46104"/>
                  </a:lnTo>
                  <a:lnTo>
                    <a:pt x="568" y="46252"/>
                  </a:lnTo>
                  <a:lnTo>
                    <a:pt x="667" y="46400"/>
                  </a:lnTo>
                  <a:lnTo>
                    <a:pt x="790" y="46524"/>
                  </a:lnTo>
                  <a:lnTo>
                    <a:pt x="914" y="46622"/>
                  </a:lnTo>
                  <a:lnTo>
                    <a:pt x="1037" y="46721"/>
                  </a:lnTo>
                  <a:lnTo>
                    <a:pt x="1037" y="46721"/>
                  </a:lnTo>
                  <a:lnTo>
                    <a:pt x="1185" y="46795"/>
                  </a:lnTo>
                  <a:lnTo>
                    <a:pt x="1358" y="46844"/>
                  </a:lnTo>
                  <a:lnTo>
                    <a:pt x="1555" y="46894"/>
                  </a:lnTo>
                  <a:lnTo>
                    <a:pt x="1752" y="46918"/>
                  </a:lnTo>
                  <a:lnTo>
                    <a:pt x="2221" y="46943"/>
                  </a:lnTo>
                  <a:lnTo>
                    <a:pt x="2714" y="46943"/>
                  </a:lnTo>
                  <a:lnTo>
                    <a:pt x="3158" y="46918"/>
                  </a:lnTo>
                  <a:lnTo>
                    <a:pt x="3528" y="46869"/>
                  </a:lnTo>
                  <a:lnTo>
                    <a:pt x="3874" y="46820"/>
                  </a:lnTo>
                  <a:lnTo>
                    <a:pt x="3874" y="46820"/>
                  </a:lnTo>
                  <a:lnTo>
                    <a:pt x="4614" y="47140"/>
                  </a:lnTo>
                  <a:lnTo>
                    <a:pt x="6587" y="47930"/>
                  </a:lnTo>
                  <a:lnTo>
                    <a:pt x="9473" y="49089"/>
                  </a:lnTo>
                  <a:lnTo>
                    <a:pt x="11175" y="49731"/>
                  </a:lnTo>
                  <a:lnTo>
                    <a:pt x="12951" y="50421"/>
                  </a:lnTo>
                  <a:lnTo>
                    <a:pt x="14826" y="51087"/>
                  </a:lnTo>
                  <a:lnTo>
                    <a:pt x="16701" y="51753"/>
                  </a:lnTo>
                  <a:lnTo>
                    <a:pt x="18551" y="52370"/>
                  </a:lnTo>
                  <a:lnTo>
                    <a:pt x="20352" y="52937"/>
                  </a:lnTo>
                  <a:lnTo>
                    <a:pt x="22054" y="53431"/>
                  </a:lnTo>
                  <a:lnTo>
                    <a:pt x="22868" y="53653"/>
                  </a:lnTo>
                  <a:lnTo>
                    <a:pt x="23608" y="53825"/>
                  </a:lnTo>
                  <a:lnTo>
                    <a:pt x="24323" y="53998"/>
                  </a:lnTo>
                  <a:lnTo>
                    <a:pt x="24989" y="54121"/>
                  </a:lnTo>
                  <a:lnTo>
                    <a:pt x="25606" y="54195"/>
                  </a:lnTo>
                  <a:lnTo>
                    <a:pt x="26148" y="54245"/>
                  </a:lnTo>
                  <a:lnTo>
                    <a:pt x="26148" y="54245"/>
                  </a:lnTo>
                  <a:lnTo>
                    <a:pt x="28270" y="54368"/>
                  </a:lnTo>
                  <a:lnTo>
                    <a:pt x="29355" y="54417"/>
                  </a:lnTo>
                  <a:lnTo>
                    <a:pt x="30441" y="54442"/>
                  </a:lnTo>
                  <a:lnTo>
                    <a:pt x="31551" y="54417"/>
                  </a:lnTo>
                  <a:lnTo>
                    <a:pt x="32636" y="54343"/>
                  </a:lnTo>
                  <a:lnTo>
                    <a:pt x="33179" y="54294"/>
                  </a:lnTo>
                  <a:lnTo>
                    <a:pt x="33721" y="54220"/>
                  </a:lnTo>
                  <a:lnTo>
                    <a:pt x="34264" y="54121"/>
                  </a:lnTo>
                  <a:lnTo>
                    <a:pt x="34807" y="54023"/>
                  </a:lnTo>
                  <a:lnTo>
                    <a:pt x="35325" y="53899"/>
                  </a:lnTo>
                  <a:lnTo>
                    <a:pt x="35843" y="53751"/>
                  </a:lnTo>
                  <a:lnTo>
                    <a:pt x="36361" y="53579"/>
                  </a:lnTo>
                  <a:lnTo>
                    <a:pt x="36854" y="53381"/>
                  </a:lnTo>
                  <a:lnTo>
                    <a:pt x="37347" y="53159"/>
                  </a:lnTo>
                  <a:lnTo>
                    <a:pt x="37841" y="52913"/>
                  </a:lnTo>
                  <a:lnTo>
                    <a:pt x="38309" y="52617"/>
                  </a:lnTo>
                  <a:lnTo>
                    <a:pt x="38778" y="52321"/>
                  </a:lnTo>
                  <a:lnTo>
                    <a:pt x="39222" y="51975"/>
                  </a:lnTo>
                  <a:lnTo>
                    <a:pt x="39642" y="51605"/>
                  </a:lnTo>
                  <a:lnTo>
                    <a:pt x="40061" y="51211"/>
                  </a:lnTo>
                  <a:lnTo>
                    <a:pt x="40480" y="50767"/>
                  </a:lnTo>
                  <a:lnTo>
                    <a:pt x="40850" y="50298"/>
                  </a:lnTo>
                  <a:lnTo>
                    <a:pt x="41220" y="49805"/>
                  </a:lnTo>
                  <a:lnTo>
                    <a:pt x="41566" y="49237"/>
                  </a:lnTo>
                  <a:lnTo>
                    <a:pt x="41911" y="48645"/>
                  </a:lnTo>
                  <a:lnTo>
                    <a:pt x="41911" y="48645"/>
                  </a:lnTo>
                  <a:lnTo>
                    <a:pt x="42232" y="48004"/>
                  </a:lnTo>
                  <a:lnTo>
                    <a:pt x="42552" y="47288"/>
                  </a:lnTo>
                  <a:lnTo>
                    <a:pt x="42898" y="46499"/>
                  </a:lnTo>
                  <a:lnTo>
                    <a:pt x="43218" y="45660"/>
                  </a:lnTo>
                  <a:lnTo>
                    <a:pt x="43564" y="44772"/>
                  </a:lnTo>
                  <a:lnTo>
                    <a:pt x="43884" y="43810"/>
                  </a:lnTo>
                  <a:lnTo>
                    <a:pt x="44230" y="42799"/>
                  </a:lnTo>
                  <a:lnTo>
                    <a:pt x="44575" y="41763"/>
                  </a:lnTo>
                  <a:lnTo>
                    <a:pt x="45216" y="39543"/>
                  </a:lnTo>
                  <a:lnTo>
                    <a:pt x="45858" y="37199"/>
                  </a:lnTo>
                  <a:lnTo>
                    <a:pt x="46499" y="34757"/>
                  </a:lnTo>
                  <a:lnTo>
                    <a:pt x="47066" y="32241"/>
                  </a:lnTo>
                  <a:lnTo>
                    <a:pt x="47609" y="29701"/>
                  </a:lnTo>
                  <a:lnTo>
                    <a:pt x="48127" y="27184"/>
                  </a:lnTo>
                  <a:lnTo>
                    <a:pt x="48571" y="24668"/>
                  </a:lnTo>
                  <a:lnTo>
                    <a:pt x="48941" y="22251"/>
                  </a:lnTo>
                  <a:lnTo>
                    <a:pt x="49237" y="19932"/>
                  </a:lnTo>
                  <a:lnTo>
                    <a:pt x="49385" y="18822"/>
                  </a:lnTo>
                  <a:lnTo>
                    <a:pt x="49484" y="17762"/>
                  </a:lnTo>
                  <a:lnTo>
                    <a:pt x="49558" y="16725"/>
                  </a:lnTo>
                  <a:lnTo>
                    <a:pt x="49632" y="15739"/>
                  </a:lnTo>
                  <a:lnTo>
                    <a:pt x="49656" y="14826"/>
                  </a:lnTo>
                  <a:lnTo>
                    <a:pt x="49681" y="13938"/>
                  </a:lnTo>
                  <a:lnTo>
                    <a:pt x="49681" y="13938"/>
                  </a:lnTo>
                  <a:lnTo>
                    <a:pt x="49656" y="12285"/>
                  </a:lnTo>
                  <a:lnTo>
                    <a:pt x="49607" y="10707"/>
                  </a:lnTo>
                  <a:lnTo>
                    <a:pt x="49533" y="9202"/>
                  </a:lnTo>
                  <a:lnTo>
                    <a:pt x="49410" y="7771"/>
                  </a:lnTo>
                  <a:lnTo>
                    <a:pt x="49311" y="7105"/>
                  </a:lnTo>
                  <a:lnTo>
                    <a:pt x="49212" y="6439"/>
                  </a:lnTo>
                  <a:lnTo>
                    <a:pt x="49114" y="5822"/>
                  </a:lnTo>
                  <a:lnTo>
                    <a:pt x="48990" y="5230"/>
                  </a:lnTo>
                  <a:lnTo>
                    <a:pt x="48842" y="4638"/>
                  </a:lnTo>
                  <a:lnTo>
                    <a:pt x="48694" y="4096"/>
                  </a:lnTo>
                  <a:lnTo>
                    <a:pt x="48522" y="3602"/>
                  </a:lnTo>
                  <a:lnTo>
                    <a:pt x="48349" y="3109"/>
                  </a:lnTo>
                  <a:lnTo>
                    <a:pt x="48152" y="2665"/>
                  </a:lnTo>
                  <a:lnTo>
                    <a:pt x="47905" y="2246"/>
                  </a:lnTo>
                  <a:lnTo>
                    <a:pt x="47683" y="1851"/>
                  </a:lnTo>
                  <a:lnTo>
                    <a:pt x="47412" y="1506"/>
                  </a:lnTo>
                  <a:lnTo>
                    <a:pt x="47140" y="1185"/>
                  </a:lnTo>
                  <a:lnTo>
                    <a:pt x="46820" y="889"/>
                  </a:lnTo>
                  <a:lnTo>
                    <a:pt x="46499" y="642"/>
                  </a:lnTo>
                  <a:lnTo>
                    <a:pt x="46154" y="445"/>
                  </a:lnTo>
                  <a:lnTo>
                    <a:pt x="45784" y="272"/>
                  </a:lnTo>
                  <a:lnTo>
                    <a:pt x="45389" y="149"/>
                  </a:lnTo>
                  <a:lnTo>
                    <a:pt x="44970" y="50"/>
                  </a:lnTo>
                  <a:lnTo>
                    <a:pt x="44526" y="1"/>
                  </a:lnTo>
                  <a:lnTo>
                    <a:pt x="44057" y="1"/>
                  </a:lnTo>
                  <a:lnTo>
                    <a:pt x="43564" y="26"/>
                  </a:lnTo>
                  <a:lnTo>
                    <a:pt x="43021" y="124"/>
                  </a:lnTo>
                  <a:lnTo>
                    <a:pt x="42478" y="2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8"/>
            <p:cNvSpPr/>
            <p:nvPr/>
          </p:nvSpPr>
          <p:spPr>
            <a:xfrm>
              <a:off x="6913663" y="2968606"/>
              <a:ext cx="849917" cy="930604"/>
            </a:xfrm>
            <a:custGeom>
              <a:avLst/>
              <a:gdLst/>
              <a:ahLst/>
              <a:cxnLst/>
              <a:rect l="l" t="t" r="r" b="b"/>
              <a:pathLst>
                <a:path w="50150" h="54911" extrusionOk="0">
                  <a:moveTo>
                    <a:pt x="44254" y="0"/>
                  </a:moveTo>
                  <a:lnTo>
                    <a:pt x="43958" y="25"/>
                  </a:lnTo>
                  <a:lnTo>
                    <a:pt x="43316" y="99"/>
                  </a:lnTo>
                  <a:lnTo>
                    <a:pt x="42650" y="247"/>
                  </a:lnTo>
                  <a:lnTo>
                    <a:pt x="42774" y="716"/>
                  </a:lnTo>
                  <a:lnTo>
                    <a:pt x="43390" y="592"/>
                  </a:lnTo>
                  <a:lnTo>
                    <a:pt x="43982" y="494"/>
                  </a:lnTo>
                  <a:lnTo>
                    <a:pt x="44525" y="469"/>
                  </a:lnTo>
                  <a:lnTo>
                    <a:pt x="44796" y="494"/>
                  </a:lnTo>
                  <a:lnTo>
                    <a:pt x="45043" y="518"/>
                  </a:lnTo>
                  <a:lnTo>
                    <a:pt x="45290" y="543"/>
                  </a:lnTo>
                  <a:lnTo>
                    <a:pt x="45512" y="592"/>
                  </a:lnTo>
                  <a:lnTo>
                    <a:pt x="45758" y="666"/>
                  </a:lnTo>
                  <a:lnTo>
                    <a:pt x="45980" y="740"/>
                  </a:lnTo>
                  <a:lnTo>
                    <a:pt x="46178" y="839"/>
                  </a:lnTo>
                  <a:lnTo>
                    <a:pt x="46400" y="962"/>
                  </a:lnTo>
                  <a:lnTo>
                    <a:pt x="46597" y="1086"/>
                  </a:lnTo>
                  <a:lnTo>
                    <a:pt x="46794" y="1209"/>
                  </a:lnTo>
                  <a:lnTo>
                    <a:pt x="47016" y="1406"/>
                  </a:lnTo>
                  <a:lnTo>
                    <a:pt x="47238" y="1628"/>
                  </a:lnTo>
                  <a:lnTo>
                    <a:pt x="47460" y="1875"/>
                  </a:lnTo>
                  <a:lnTo>
                    <a:pt x="47658" y="2122"/>
                  </a:lnTo>
                  <a:lnTo>
                    <a:pt x="47830" y="2393"/>
                  </a:lnTo>
                  <a:lnTo>
                    <a:pt x="48003" y="2689"/>
                  </a:lnTo>
                  <a:lnTo>
                    <a:pt x="48176" y="3010"/>
                  </a:lnTo>
                  <a:lnTo>
                    <a:pt x="48324" y="3330"/>
                  </a:lnTo>
                  <a:lnTo>
                    <a:pt x="48447" y="3676"/>
                  </a:lnTo>
                  <a:lnTo>
                    <a:pt x="48595" y="4021"/>
                  </a:lnTo>
                  <a:lnTo>
                    <a:pt x="48817" y="4786"/>
                  </a:lnTo>
                  <a:lnTo>
                    <a:pt x="49014" y="5600"/>
                  </a:lnTo>
                  <a:lnTo>
                    <a:pt x="49187" y="6438"/>
                  </a:lnTo>
                  <a:lnTo>
                    <a:pt x="49335" y="7351"/>
                  </a:lnTo>
                  <a:lnTo>
                    <a:pt x="49434" y="8264"/>
                  </a:lnTo>
                  <a:lnTo>
                    <a:pt x="49532" y="9226"/>
                  </a:lnTo>
                  <a:lnTo>
                    <a:pt x="49582" y="10188"/>
                  </a:lnTo>
                  <a:lnTo>
                    <a:pt x="49631" y="11175"/>
                  </a:lnTo>
                  <a:lnTo>
                    <a:pt x="49656" y="12186"/>
                  </a:lnTo>
                  <a:lnTo>
                    <a:pt x="49680" y="14184"/>
                  </a:lnTo>
                  <a:lnTo>
                    <a:pt x="49656" y="15047"/>
                  </a:lnTo>
                  <a:lnTo>
                    <a:pt x="49631" y="15985"/>
                  </a:lnTo>
                  <a:lnTo>
                    <a:pt x="49557" y="16947"/>
                  </a:lnTo>
                  <a:lnTo>
                    <a:pt x="49483" y="17958"/>
                  </a:lnTo>
                  <a:lnTo>
                    <a:pt x="49384" y="19019"/>
                  </a:lnTo>
                  <a:lnTo>
                    <a:pt x="49261" y="20129"/>
                  </a:lnTo>
                  <a:lnTo>
                    <a:pt x="48965" y="22423"/>
                  </a:lnTo>
                  <a:lnTo>
                    <a:pt x="48570" y="24840"/>
                  </a:lnTo>
                  <a:lnTo>
                    <a:pt x="48151" y="27332"/>
                  </a:lnTo>
                  <a:lnTo>
                    <a:pt x="47658" y="29848"/>
                  </a:lnTo>
                  <a:lnTo>
                    <a:pt x="47115" y="32364"/>
                  </a:lnTo>
                  <a:lnTo>
                    <a:pt x="46523" y="34855"/>
                  </a:lnTo>
                  <a:lnTo>
                    <a:pt x="45906" y="37297"/>
                  </a:lnTo>
                  <a:lnTo>
                    <a:pt x="45265" y="39641"/>
                  </a:lnTo>
                  <a:lnTo>
                    <a:pt x="44624" y="41861"/>
                  </a:lnTo>
                  <a:lnTo>
                    <a:pt x="44278" y="42897"/>
                  </a:lnTo>
                  <a:lnTo>
                    <a:pt x="43933" y="43908"/>
                  </a:lnTo>
                  <a:lnTo>
                    <a:pt x="43612" y="44870"/>
                  </a:lnTo>
                  <a:lnTo>
                    <a:pt x="43267" y="45783"/>
                  </a:lnTo>
                  <a:lnTo>
                    <a:pt x="42922" y="46622"/>
                  </a:lnTo>
                  <a:lnTo>
                    <a:pt x="42601" y="47411"/>
                  </a:lnTo>
                  <a:lnTo>
                    <a:pt x="42280" y="48126"/>
                  </a:lnTo>
                  <a:lnTo>
                    <a:pt x="41935" y="48792"/>
                  </a:lnTo>
                  <a:lnTo>
                    <a:pt x="41614" y="49360"/>
                  </a:lnTo>
                  <a:lnTo>
                    <a:pt x="41294" y="49878"/>
                  </a:lnTo>
                  <a:lnTo>
                    <a:pt x="40924" y="50371"/>
                  </a:lnTo>
                  <a:lnTo>
                    <a:pt x="40554" y="50840"/>
                  </a:lnTo>
                  <a:lnTo>
                    <a:pt x="40184" y="51259"/>
                  </a:lnTo>
                  <a:lnTo>
                    <a:pt x="39764" y="51629"/>
                  </a:lnTo>
                  <a:lnTo>
                    <a:pt x="39370" y="51999"/>
                  </a:lnTo>
                  <a:lnTo>
                    <a:pt x="38925" y="52320"/>
                  </a:lnTo>
                  <a:lnTo>
                    <a:pt x="38481" y="52616"/>
                  </a:lnTo>
                  <a:lnTo>
                    <a:pt x="38037" y="52887"/>
                  </a:lnTo>
                  <a:lnTo>
                    <a:pt x="37569" y="53134"/>
                  </a:lnTo>
                  <a:lnTo>
                    <a:pt x="37100" y="53356"/>
                  </a:lnTo>
                  <a:lnTo>
                    <a:pt x="36607" y="53553"/>
                  </a:lnTo>
                  <a:lnTo>
                    <a:pt x="36113" y="53726"/>
                  </a:lnTo>
                  <a:lnTo>
                    <a:pt x="35620" y="53874"/>
                  </a:lnTo>
                  <a:lnTo>
                    <a:pt x="35102" y="53997"/>
                  </a:lnTo>
                  <a:lnTo>
                    <a:pt x="34584" y="54096"/>
                  </a:lnTo>
                  <a:lnTo>
                    <a:pt x="34066" y="54195"/>
                  </a:lnTo>
                  <a:lnTo>
                    <a:pt x="33548" y="54269"/>
                  </a:lnTo>
                  <a:lnTo>
                    <a:pt x="33030" y="54343"/>
                  </a:lnTo>
                  <a:lnTo>
                    <a:pt x="31969" y="54417"/>
                  </a:lnTo>
                  <a:lnTo>
                    <a:pt x="30909" y="54441"/>
                  </a:lnTo>
                  <a:lnTo>
                    <a:pt x="29848" y="54441"/>
                  </a:lnTo>
                  <a:lnTo>
                    <a:pt x="28787" y="54392"/>
                  </a:lnTo>
                  <a:lnTo>
                    <a:pt x="26740" y="54269"/>
                  </a:lnTo>
                  <a:lnTo>
                    <a:pt x="26419" y="54244"/>
                  </a:lnTo>
                  <a:lnTo>
                    <a:pt x="25876" y="54195"/>
                  </a:lnTo>
                  <a:lnTo>
                    <a:pt x="25284" y="54121"/>
                  </a:lnTo>
                  <a:lnTo>
                    <a:pt x="24618" y="53997"/>
                  </a:lnTo>
                  <a:lnTo>
                    <a:pt x="23928" y="53849"/>
                  </a:lnTo>
                  <a:lnTo>
                    <a:pt x="23163" y="53652"/>
                  </a:lnTo>
                  <a:lnTo>
                    <a:pt x="22374" y="53455"/>
                  </a:lnTo>
                  <a:lnTo>
                    <a:pt x="20696" y="52961"/>
                  </a:lnTo>
                  <a:lnTo>
                    <a:pt x="18920" y="52394"/>
                  </a:lnTo>
                  <a:lnTo>
                    <a:pt x="17070" y="51777"/>
                  </a:lnTo>
                  <a:lnTo>
                    <a:pt x="15195" y="51136"/>
                  </a:lnTo>
                  <a:lnTo>
                    <a:pt x="13370" y="50445"/>
                  </a:lnTo>
                  <a:lnTo>
                    <a:pt x="11569" y="49779"/>
                  </a:lnTo>
                  <a:lnTo>
                    <a:pt x="9892" y="49138"/>
                  </a:lnTo>
                  <a:lnTo>
                    <a:pt x="7006" y="48003"/>
                  </a:lnTo>
                  <a:lnTo>
                    <a:pt x="5008" y="47164"/>
                  </a:lnTo>
                  <a:lnTo>
                    <a:pt x="4218" y="46844"/>
                  </a:lnTo>
                  <a:lnTo>
                    <a:pt x="4095" y="46844"/>
                  </a:lnTo>
                  <a:lnTo>
                    <a:pt x="3404" y="46918"/>
                  </a:lnTo>
                  <a:lnTo>
                    <a:pt x="3010" y="46942"/>
                  </a:lnTo>
                  <a:lnTo>
                    <a:pt x="2615" y="46967"/>
                  </a:lnTo>
                  <a:lnTo>
                    <a:pt x="2245" y="46942"/>
                  </a:lnTo>
                  <a:lnTo>
                    <a:pt x="1900" y="46918"/>
                  </a:lnTo>
                  <a:lnTo>
                    <a:pt x="1628" y="46844"/>
                  </a:lnTo>
                  <a:lnTo>
                    <a:pt x="1505" y="46819"/>
                  </a:lnTo>
                  <a:lnTo>
                    <a:pt x="1406" y="46770"/>
                  </a:lnTo>
                  <a:lnTo>
                    <a:pt x="1283" y="46671"/>
                  </a:lnTo>
                  <a:lnTo>
                    <a:pt x="1184" y="46572"/>
                  </a:lnTo>
                  <a:lnTo>
                    <a:pt x="1086" y="46449"/>
                  </a:lnTo>
                  <a:lnTo>
                    <a:pt x="987" y="46326"/>
                  </a:lnTo>
                  <a:lnTo>
                    <a:pt x="839" y="46030"/>
                  </a:lnTo>
                  <a:lnTo>
                    <a:pt x="716" y="45660"/>
                  </a:lnTo>
                  <a:lnTo>
                    <a:pt x="617" y="45216"/>
                  </a:lnTo>
                  <a:lnTo>
                    <a:pt x="543" y="44722"/>
                  </a:lnTo>
                  <a:lnTo>
                    <a:pt x="494" y="44155"/>
                  </a:lnTo>
                  <a:lnTo>
                    <a:pt x="494" y="43538"/>
                  </a:lnTo>
                  <a:lnTo>
                    <a:pt x="494" y="43242"/>
                  </a:lnTo>
                  <a:lnTo>
                    <a:pt x="518" y="42996"/>
                  </a:lnTo>
                  <a:lnTo>
                    <a:pt x="568" y="42774"/>
                  </a:lnTo>
                  <a:lnTo>
                    <a:pt x="617" y="42552"/>
                  </a:lnTo>
                  <a:lnTo>
                    <a:pt x="691" y="42379"/>
                  </a:lnTo>
                  <a:lnTo>
                    <a:pt x="765" y="42206"/>
                  </a:lnTo>
                  <a:lnTo>
                    <a:pt x="938" y="41960"/>
                  </a:lnTo>
                  <a:lnTo>
                    <a:pt x="1135" y="41762"/>
                  </a:lnTo>
                  <a:lnTo>
                    <a:pt x="1283" y="41614"/>
                  </a:lnTo>
                  <a:lnTo>
                    <a:pt x="1431" y="41540"/>
                  </a:lnTo>
                  <a:lnTo>
                    <a:pt x="1530" y="41491"/>
                  </a:lnTo>
                  <a:lnTo>
                    <a:pt x="4662" y="41664"/>
                  </a:lnTo>
                  <a:lnTo>
                    <a:pt x="10533" y="41935"/>
                  </a:lnTo>
                  <a:lnTo>
                    <a:pt x="13641" y="42034"/>
                  </a:lnTo>
                  <a:lnTo>
                    <a:pt x="16404" y="42108"/>
                  </a:lnTo>
                  <a:lnTo>
                    <a:pt x="17563" y="42132"/>
                  </a:lnTo>
                  <a:lnTo>
                    <a:pt x="18526" y="42132"/>
                  </a:lnTo>
                  <a:lnTo>
                    <a:pt x="19216" y="42108"/>
                  </a:lnTo>
                  <a:lnTo>
                    <a:pt x="19438" y="42083"/>
                  </a:lnTo>
                  <a:lnTo>
                    <a:pt x="19611" y="42058"/>
                  </a:lnTo>
                  <a:lnTo>
                    <a:pt x="19882" y="41960"/>
                  </a:lnTo>
                  <a:lnTo>
                    <a:pt x="20228" y="41812"/>
                  </a:lnTo>
                  <a:lnTo>
                    <a:pt x="21140" y="41368"/>
                  </a:lnTo>
                  <a:lnTo>
                    <a:pt x="22250" y="40776"/>
                  </a:lnTo>
                  <a:lnTo>
                    <a:pt x="23410" y="40110"/>
                  </a:lnTo>
                  <a:lnTo>
                    <a:pt x="24495" y="39419"/>
                  </a:lnTo>
                  <a:lnTo>
                    <a:pt x="25013" y="39074"/>
                  </a:lnTo>
                  <a:lnTo>
                    <a:pt x="25457" y="38753"/>
                  </a:lnTo>
                  <a:lnTo>
                    <a:pt x="25827" y="38457"/>
                  </a:lnTo>
                  <a:lnTo>
                    <a:pt x="26123" y="38185"/>
                  </a:lnTo>
                  <a:lnTo>
                    <a:pt x="26320" y="37939"/>
                  </a:lnTo>
                  <a:lnTo>
                    <a:pt x="26370" y="37840"/>
                  </a:lnTo>
                  <a:lnTo>
                    <a:pt x="26394" y="37741"/>
                  </a:lnTo>
                  <a:lnTo>
                    <a:pt x="26666" y="36360"/>
                  </a:lnTo>
                  <a:lnTo>
                    <a:pt x="27159" y="33671"/>
                  </a:lnTo>
                  <a:lnTo>
                    <a:pt x="27874" y="30021"/>
                  </a:lnTo>
                  <a:lnTo>
                    <a:pt x="28738" y="25827"/>
                  </a:lnTo>
                  <a:lnTo>
                    <a:pt x="29207" y="23632"/>
                  </a:lnTo>
                  <a:lnTo>
                    <a:pt x="29700" y="21436"/>
                  </a:lnTo>
                  <a:lnTo>
                    <a:pt x="30169" y="19315"/>
                  </a:lnTo>
                  <a:lnTo>
                    <a:pt x="30662" y="17267"/>
                  </a:lnTo>
                  <a:lnTo>
                    <a:pt x="31131" y="15393"/>
                  </a:lnTo>
                  <a:lnTo>
                    <a:pt x="31599" y="13691"/>
                  </a:lnTo>
                  <a:lnTo>
                    <a:pt x="32043" y="12235"/>
                  </a:lnTo>
                  <a:lnTo>
                    <a:pt x="32241" y="11619"/>
                  </a:lnTo>
                  <a:lnTo>
                    <a:pt x="32438" y="11076"/>
                  </a:lnTo>
                  <a:lnTo>
                    <a:pt x="32833" y="10114"/>
                  </a:lnTo>
                  <a:lnTo>
                    <a:pt x="33203" y="9251"/>
                  </a:lnTo>
                  <a:lnTo>
                    <a:pt x="33548" y="8486"/>
                  </a:lnTo>
                  <a:lnTo>
                    <a:pt x="33869" y="7795"/>
                  </a:lnTo>
                  <a:lnTo>
                    <a:pt x="34165" y="7203"/>
                  </a:lnTo>
                  <a:lnTo>
                    <a:pt x="34461" y="6685"/>
                  </a:lnTo>
                  <a:lnTo>
                    <a:pt x="34707" y="6241"/>
                  </a:lnTo>
                  <a:lnTo>
                    <a:pt x="34954" y="5871"/>
                  </a:lnTo>
                  <a:lnTo>
                    <a:pt x="35349" y="5279"/>
                  </a:lnTo>
                  <a:lnTo>
                    <a:pt x="35645" y="4934"/>
                  </a:lnTo>
                  <a:lnTo>
                    <a:pt x="35817" y="4736"/>
                  </a:lnTo>
                  <a:lnTo>
                    <a:pt x="35891" y="4687"/>
                  </a:lnTo>
                  <a:lnTo>
                    <a:pt x="35620" y="4292"/>
                  </a:lnTo>
                  <a:lnTo>
                    <a:pt x="35546" y="4342"/>
                  </a:lnTo>
                  <a:lnTo>
                    <a:pt x="35349" y="4539"/>
                  </a:lnTo>
                  <a:lnTo>
                    <a:pt x="35028" y="4909"/>
                  </a:lnTo>
                  <a:lnTo>
                    <a:pt x="34831" y="5180"/>
                  </a:lnTo>
                  <a:lnTo>
                    <a:pt x="34609" y="5501"/>
                  </a:lnTo>
                  <a:lnTo>
                    <a:pt x="34362" y="5896"/>
                  </a:lnTo>
                  <a:lnTo>
                    <a:pt x="34091" y="6364"/>
                  </a:lnTo>
                  <a:lnTo>
                    <a:pt x="33795" y="6882"/>
                  </a:lnTo>
                  <a:lnTo>
                    <a:pt x="33474" y="7524"/>
                  </a:lnTo>
                  <a:lnTo>
                    <a:pt x="33129" y="8215"/>
                  </a:lnTo>
                  <a:lnTo>
                    <a:pt x="32783" y="9004"/>
                  </a:lnTo>
                  <a:lnTo>
                    <a:pt x="32389" y="9917"/>
                  </a:lnTo>
                  <a:lnTo>
                    <a:pt x="31994" y="10903"/>
                  </a:lnTo>
                  <a:lnTo>
                    <a:pt x="31772" y="11495"/>
                  </a:lnTo>
                  <a:lnTo>
                    <a:pt x="31550" y="12161"/>
                  </a:lnTo>
                  <a:lnTo>
                    <a:pt x="31106" y="13691"/>
                  </a:lnTo>
                  <a:lnTo>
                    <a:pt x="30613" y="15491"/>
                  </a:lnTo>
                  <a:lnTo>
                    <a:pt x="30119" y="17490"/>
                  </a:lnTo>
                  <a:lnTo>
                    <a:pt x="29601" y="19636"/>
                  </a:lnTo>
                  <a:lnTo>
                    <a:pt x="29108" y="21856"/>
                  </a:lnTo>
                  <a:lnTo>
                    <a:pt x="28615" y="24125"/>
                  </a:lnTo>
                  <a:lnTo>
                    <a:pt x="28146" y="26370"/>
                  </a:lnTo>
                  <a:lnTo>
                    <a:pt x="27282" y="30637"/>
                  </a:lnTo>
                  <a:lnTo>
                    <a:pt x="26567" y="34214"/>
                  </a:lnTo>
                  <a:lnTo>
                    <a:pt x="25926" y="37667"/>
                  </a:lnTo>
                  <a:lnTo>
                    <a:pt x="25852" y="37791"/>
                  </a:lnTo>
                  <a:lnTo>
                    <a:pt x="25654" y="37988"/>
                  </a:lnTo>
                  <a:lnTo>
                    <a:pt x="25383" y="38210"/>
                  </a:lnTo>
                  <a:lnTo>
                    <a:pt x="25038" y="38482"/>
                  </a:lnTo>
                  <a:lnTo>
                    <a:pt x="24174" y="39074"/>
                  </a:lnTo>
                  <a:lnTo>
                    <a:pt x="23138" y="39715"/>
                  </a:lnTo>
                  <a:lnTo>
                    <a:pt x="22078" y="40332"/>
                  </a:lnTo>
                  <a:lnTo>
                    <a:pt x="21042" y="40899"/>
                  </a:lnTo>
                  <a:lnTo>
                    <a:pt x="20573" y="41146"/>
                  </a:lnTo>
                  <a:lnTo>
                    <a:pt x="20154" y="41343"/>
                  </a:lnTo>
                  <a:lnTo>
                    <a:pt x="19784" y="41491"/>
                  </a:lnTo>
                  <a:lnTo>
                    <a:pt x="19488" y="41590"/>
                  </a:lnTo>
                  <a:lnTo>
                    <a:pt x="19167" y="41639"/>
                  </a:lnTo>
                  <a:lnTo>
                    <a:pt x="18624" y="41664"/>
                  </a:lnTo>
                  <a:lnTo>
                    <a:pt x="17860" y="41664"/>
                  </a:lnTo>
                  <a:lnTo>
                    <a:pt x="16897" y="41639"/>
                  </a:lnTo>
                  <a:lnTo>
                    <a:pt x="14579" y="41590"/>
                  </a:lnTo>
                  <a:lnTo>
                    <a:pt x="11865" y="41491"/>
                  </a:lnTo>
                  <a:lnTo>
                    <a:pt x="6142" y="41244"/>
                  </a:lnTo>
                  <a:lnTo>
                    <a:pt x="1505" y="41022"/>
                  </a:lnTo>
                  <a:lnTo>
                    <a:pt x="1431" y="41022"/>
                  </a:lnTo>
                  <a:lnTo>
                    <a:pt x="1357" y="41047"/>
                  </a:lnTo>
                  <a:lnTo>
                    <a:pt x="1184" y="41121"/>
                  </a:lnTo>
                  <a:lnTo>
                    <a:pt x="962" y="41269"/>
                  </a:lnTo>
                  <a:lnTo>
                    <a:pt x="839" y="41368"/>
                  </a:lnTo>
                  <a:lnTo>
                    <a:pt x="691" y="41491"/>
                  </a:lnTo>
                  <a:lnTo>
                    <a:pt x="568" y="41639"/>
                  </a:lnTo>
                  <a:lnTo>
                    <a:pt x="444" y="41812"/>
                  </a:lnTo>
                  <a:lnTo>
                    <a:pt x="321" y="42034"/>
                  </a:lnTo>
                  <a:lnTo>
                    <a:pt x="222" y="42256"/>
                  </a:lnTo>
                  <a:lnTo>
                    <a:pt x="124" y="42527"/>
                  </a:lnTo>
                  <a:lnTo>
                    <a:pt x="74" y="42823"/>
                  </a:lnTo>
                  <a:lnTo>
                    <a:pt x="25" y="43168"/>
                  </a:lnTo>
                  <a:lnTo>
                    <a:pt x="0" y="43538"/>
                  </a:lnTo>
                  <a:lnTo>
                    <a:pt x="25" y="44229"/>
                  </a:lnTo>
                  <a:lnTo>
                    <a:pt x="74" y="44870"/>
                  </a:lnTo>
                  <a:lnTo>
                    <a:pt x="148" y="45413"/>
                  </a:lnTo>
                  <a:lnTo>
                    <a:pt x="272" y="45906"/>
                  </a:lnTo>
                  <a:lnTo>
                    <a:pt x="444" y="46301"/>
                  </a:lnTo>
                  <a:lnTo>
                    <a:pt x="518" y="46498"/>
                  </a:lnTo>
                  <a:lnTo>
                    <a:pt x="642" y="46646"/>
                  </a:lnTo>
                  <a:lnTo>
                    <a:pt x="740" y="46794"/>
                  </a:lnTo>
                  <a:lnTo>
                    <a:pt x="864" y="46942"/>
                  </a:lnTo>
                  <a:lnTo>
                    <a:pt x="987" y="47066"/>
                  </a:lnTo>
                  <a:lnTo>
                    <a:pt x="1135" y="47164"/>
                  </a:lnTo>
                  <a:lnTo>
                    <a:pt x="1283" y="47238"/>
                  </a:lnTo>
                  <a:lnTo>
                    <a:pt x="1456" y="47312"/>
                  </a:lnTo>
                  <a:lnTo>
                    <a:pt x="1628" y="47362"/>
                  </a:lnTo>
                  <a:lnTo>
                    <a:pt x="1826" y="47386"/>
                  </a:lnTo>
                  <a:lnTo>
                    <a:pt x="2270" y="47436"/>
                  </a:lnTo>
                  <a:lnTo>
                    <a:pt x="2714" y="47436"/>
                  </a:lnTo>
                  <a:lnTo>
                    <a:pt x="3158" y="47411"/>
                  </a:lnTo>
                  <a:lnTo>
                    <a:pt x="3552" y="47386"/>
                  </a:lnTo>
                  <a:lnTo>
                    <a:pt x="4095" y="47312"/>
                  </a:lnTo>
                  <a:lnTo>
                    <a:pt x="5205" y="47781"/>
                  </a:lnTo>
                  <a:lnTo>
                    <a:pt x="7376" y="48669"/>
                  </a:lnTo>
                  <a:lnTo>
                    <a:pt x="10311" y="49829"/>
                  </a:lnTo>
                  <a:lnTo>
                    <a:pt x="11964" y="50445"/>
                  </a:lnTo>
                  <a:lnTo>
                    <a:pt x="13715" y="51111"/>
                  </a:lnTo>
                  <a:lnTo>
                    <a:pt x="15516" y="51753"/>
                  </a:lnTo>
                  <a:lnTo>
                    <a:pt x="17317" y="52394"/>
                  </a:lnTo>
                  <a:lnTo>
                    <a:pt x="19093" y="52986"/>
                  </a:lnTo>
                  <a:lnTo>
                    <a:pt x="20820" y="53504"/>
                  </a:lnTo>
                  <a:lnTo>
                    <a:pt x="22448" y="53973"/>
                  </a:lnTo>
                  <a:lnTo>
                    <a:pt x="23212" y="54170"/>
                  </a:lnTo>
                  <a:lnTo>
                    <a:pt x="23952" y="54343"/>
                  </a:lnTo>
                  <a:lnTo>
                    <a:pt x="24618" y="54491"/>
                  </a:lnTo>
                  <a:lnTo>
                    <a:pt x="25260" y="54614"/>
                  </a:lnTo>
                  <a:lnTo>
                    <a:pt x="25852" y="54688"/>
                  </a:lnTo>
                  <a:lnTo>
                    <a:pt x="26370" y="54737"/>
                  </a:lnTo>
                  <a:lnTo>
                    <a:pt x="26715" y="54762"/>
                  </a:lnTo>
                  <a:lnTo>
                    <a:pt x="28664" y="54861"/>
                  </a:lnTo>
                  <a:lnTo>
                    <a:pt x="29675" y="54910"/>
                  </a:lnTo>
                  <a:lnTo>
                    <a:pt x="31525" y="54910"/>
                  </a:lnTo>
                  <a:lnTo>
                    <a:pt x="32364" y="54861"/>
                  </a:lnTo>
                  <a:lnTo>
                    <a:pt x="33203" y="54811"/>
                  </a:lnTo>
                  <a:lnTo>
                    <a:pt x="34017" y="54713"/>
                  </a:lnTo>
                  <a:lnTo>
                    <a:pt x="34831" y="54565"/>
                  </a:lnTo>
                  <a:lnTo>
                    <a:pt x="35645" y="54367"/>
                  </a:lnTo>
                  <a:lnTo>
                    <a:pt x="36434" y="54121"/>
                  </a:lnTo>
                  <a:lnTo>
                    <a:pt x="36829" y="53997"/>
                  </a:lnTo>
                  <a:lnTo>
                    <a:pt x="37199" y="53849"/>
                  </a:lnTo>
                  <a:lnTo>
                    <a:pt x="37593" y="53677"/>
                  </a:lnTo>
                  <a:lnTo>
                    <a:pt x="37963" y="53479"/>
                  </a:lnTo>
                  <a:lnTo>
                    <a:pt x="38333" y="53282"/>
                  </a:lnTo>
                  <a:lnTo>
                    <a:pt x="38679" y="53085"/>
                  </a:lnTo>
                  <a:lnTo>
                    <a:pt x="39049" y="52838"/>
                  </a:lnTo>
                  <a:lnTo>
                    <a:pt x="39394" y="52591"/>
                  </a:lnTo>
                  <a:lnTo>
                    <a:pt x="39740" y="52320"/>
                  </a:lnTo>
                  <a:lnTo>
                    <a:pt x="40060" y="52049"/>
                  </a:lnTo>
                  <a:lnTo>
                    <a:pt x="40381" y="51728"/>
                  </a:lnTo>
                  <a:lnTo>
                    <a:pt x="40702" y="51407"/>
                  </a:lnTo>
                  <a:lnTo>
                    <a:pt x="40998" y="51062"/>
                  </a:lnTo>
                  <a:lnTo>
                    <a:pt x="41294" y="50692"/>
                  </a:lnTo>
                  <a:lnTo>
                    <a:pt x="41565" y="50322"/>
                  </a:lnTo>
                  <a:lnTo>
                    <a:pt x="41861" y="49903"/>
                  </a:lnTo>
                  <a:lnTo>
                    <a:pt x="42108" y="49459"/>
                  </a:lnTo>
                  <a:lnTo>
                    <a:pt x="42354" y="49015"/>
                  </a:lnTo>
                  <a:lnTo>
                    <a:pt x="42700" y="48348"/>
                  </a:lnTo>
                  <a:lnTo>
                    <a:pt x="43020" y="47633"/>
                  </a:lnTo>
                  <a:lnTo>
                    <a:pt x="43366" y="46844"/>
                  </a:lnTo>
                  <a:lnTo>
                    <a:pt x="43711" y="45980"/>
                  </a:lnTo>
                  <a:lnTo>
                    <a:pt x="44032" y="45068"/>
                  </a:lnTo>
                  <a:lnTo>
                    <a:pt x="44377" y="44106"/>
                  </a:lnTo>
                  <a:lnTo>
                    <a:pt x="44722" y="43094"/>
                  </a:lnTo>
                  <a:lnTo>
                    <a:pt x="45068" y="42034"/>
                  </a:lnTo>
                  <a:lnTo>
                    <a:pt x="45734" y="39814"/>
                  </a:lnTo>
                  <a:lnTo>
                    <a:pt x="46375" y="37445"/>
                  </a:lnTo>
                  <a:lnTo>
                    <a:pt x="46992" y="34979"/>
                  </a:lnTo>
                  <a:lnTo>
                    <a:pt x="47584" y="32487"/>
                  </a:lnTo>
                  <a:lnTo>
                    <a:pt x="48126" y="29947"/>
                  </a:lnTo>
                  <a:lnTo>
                    <a:pt x="48620" y="27406"/>
                  </a:lnTo>
                  <a:lnTo>
                    <a:pt x="49064" y="24914"/>
                  </a:lnTo>
                  <a:lnTo>
                    <a:pt x="49434" y="22472"/>
                  </a:lnTo>
                  <a:lnTo>
                    <a:pt x="49730" y="20178"/>
                  </a:lnTo>
                  <a:lnTo>
                    <a:pt x="49853" y="19068"/>
                  </a:lnTo>
                  <a:lnTo>
                    <a:pt x="49977" y="17983"/>
                  </a:lnTo>
                  <a:lnTo>
                    <a:pt x="50051" y="16971"/>
                  </a:lnTo>
                  <a:lnTo>
                    <a:pt x="50100" y="15985"/>
                  </a:lnTo>
                  <a:lnTo>
                    <a:pt x="50149" y="15047"/>
                  </a:lnTo>
                  <a:lnTo>
                    <a:pt x="50149" y="14184"/>
                  </a:lnTo>
                  <a:lnTo>
                    <a:pt x="50149" y="12137"/>
                  </a:lnTo>
                  <a:lnTo>
                    <a:pt x="50100" y="11125"/>
                  </a:lnTo>
                  <a:lnTo>
                    <a:pt x="50051" y="10114"/>
                  </a:lnTo>
                  <a:lnTo>
                    <a:pt x="50001" y="9103"/>
                  </a:lnTo>
                  <a:lnTo>
                    <a:pt x="49902" y="8116"/>
                  </a:lnTo>
                  <a:lnTo>
                    <a:pt x="49779" y="7179"/>
                  </a:lnTo>
                  <a:lnTo>
                    <a:pt x="49631" y="6266"/>
                  </a:lnTo>
                  <a:lnTo>
                    <a:pt x="49458" y="5378"/>
                  </a:lnTo>
                  <a:lnTo>
                    <a:pt x="49236" y="4539"/>
                  </a:lnTo>
                  <a:lnTo>
                    <a:pt x="48990" y="3774"/>
                  </a:lnTo>
                  <a:lnTo>
                    <a:pt x="48866" y="3404"/>
                  </a:lnTo>
                  <a:lnTo>
                    <a:pt x="48718" y="3034"/>
                  </a:lnTo>
                  <a:lnTo>
                    <a:pt x="48546" y="2714"/>
                  </a:lnTo>
                  <a:lnTo>
                    <a:pt x="48373" y="2368"/>
                  </a:lnTo>
                  <a:lnTo>
                    <a:pt x="48200" y="2072"/>
                  </a:lnTo>
                  <a:lnTo>
                    <a:pt x="48003" y="1801"/>
                  </a:lnTo>
                  <a:lnTo>
                    <a:pt x="47781" y="1530"/>
                  </a:lnTo>
                  <a:lnTo>
                    <a:pt x="47559" y="1283"/>
                  </a:lnTo>
                  <a:lnTo>
                    <a:pt x="47337" y="1036"/>
                  </a:lnTo>
                  <a:lnTo>
                    <a:pt x="47090" y="839"/>
                  </a:lnTo>
                  <a:lnTo>
                    <a:pt x="46868" y="691"/>
                  </a:lnTo>
                  <a:lnTo>
                    <a:pt x="46646" y="543"/>
                  </a:lnTo>
                  <a:lnTo>
                    <a:pt x="46424" y="420"/>
                  </a:lnTo>
                  <a:lnTo>
                    <a:pt x="46178" y="321"/>
                  </a:lnTo>
                  <a:lnTo>
                    <a:pt x="45931" y="222"/>
                  </a:lnTo>
                  <a:lnTo>
                    <a:pt x="45660" y="148"/>
                  </a:lnTo>
                  <a:lnTo>
                    <a:pt x="45413" y="99"/>
                  </a:lnTo>
                  <a:lnTo>
                    <a:pt x="45142" y="50"/>
                  </a:lnTo>
                  <a:lnTo>
                    <a:pt x="44846" y="25"/>
                  </a:lnTo>
                  <a:lnTo>
                    <a:pt x="445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8"/>
            <p:cNvSpPr/>
            <p:nvPr/>
          </p:nvSpPr>
          <p:spPr>
            <a:xfrm>
              <a:off x="7367239" y="3479449"/>
              <a:ext cx="57706" cy="132546"/>
            </a:xfrm>
            <a:custGeom>
              <a:avLst/>
              <a:gdLst/>
              <a:ahLst/>
              <a:cxnLst/>
              <a:rect l="l" t="t" r="r" b="b"/>
              <a:pathLst>
                <a:path w="3405" h="7821" extrusionOk="0">
                  <a:moveTo>
                    <a:pt x="2936" y="1"/>
                  </a:moveTo>
                  <a:lnTo>
                    <a:pt x="2788" y="766"/>
                  </a:lnTo>
                  <a:lnTo>
                    <a:pt x="2615" y="1506"/>
                  </a:lnTo>
                  <a:lnTo>
                    <a:pt x="2418" y="2221"/>
                  </a:lnTo>
                  <a:lnTo>
                    <a:pt x="2196" y="2912"/>
                  </a:lnTo>
                  <a:lnTo>
                    <a:pt x="1974" y="3553"/>
                  </a:lnTo>
                  <a:lnTo>
                    <a:pt x="1727" y="4194"/>
                  </a:lnTo>
                  <a:lnTo>
                    <a:pt x="1480" y="4762"/>
                  </a:lnTo>
                  <a:lnTo>
                    <a:pt x="1234" y="5304"/>
                  </a:lnTo>
                  <a:lnTo>
                    <a:pt x="765" y="6242"/>
                  </a:lnTo>
                  <a:lnTo>
                    <a:pt x="370" y="6932"/>
                  </a:lnTo>
                  <a:lnTo>
                    <a:pt x="99" y="7376"/>
                  </a:lnTo>
                  <a:lnTo>
                    <a:pt x="0" y="7549"/>
                  </a:lnTo>
                  <a:lnTo>
                    <a:pt x="395" y="7820"/>
                  </a:lnTo>
                  <a:lnTo>
                    <a:pt x="518" y="7648"/>
                  </a:lnTo>
                  <a:lnTo>
                    <a:pt x="790" y="7179"/>
                  </a:lnTo>
                  <a:lnTo>
                    <a:pt x="1184" y="6464"/>
                  </a:lnTo>
                  <a:lnTo>
                    <a:pt x="1653" y="5526"/>
                  </a:lnTo>
                  <a:lnTo>
                    <a:pt x="1900" y="4959"/>
                  </a:lnTo>
                  <a:lnTo>
                    <a:pt x="2171" y="4367"/>
                  </a:lnTo>
                  <a:lnTo>
                    <a:pt x="2418" y="3726"/>
                  </a:lnTo>
                  <a:lnTo>
                    <a:pt x="2665" y="3060"/>
                  </a:lnTo>
                  <a:lnTo>
                    <a:pt x="2887" y="2344"/>
                  </a:lnTo>
                  <a:lnTo>
                    <a:pt x="3084" y="1604"/>
                  </a:lnTo>
                  <a:lnTo>
                    <a:pt x="3257" y="864"/>
                  </a:lnTo>
                  <a:lnTo>
                    <a:pt x="3405" y="75"/>
                  </a:lnTo>
                  <a:lnTo>
                    <a:pt x="29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8"/>
            <p:cNvSpPr/>
            <p:nvPr/>
          </p:nvSpPr>
          <p:spPr>
            <a:xfrm>
              <a:off x="6977622" y="3478619"/>
              <a:ext cx="154697" cy="121259"/>
            </a:xfrm>
            <a:custGeom>
              <a:avLst/>
              <a:gdLst/>
              <a:ahLst/>
              <a:cxnLst/>
              <a:rect l="l" t="t" r="r" b="b"/>
              <a:pathLst>
                <a:path w="9128" h="7155" extrusionOk="0">
                  <a:moveTo>
                    <a:pt x="5797" y="1"/>
                  </a:moveTo>
                  <a:lnTo>
                    <a:pt x="5600" y="25"/>
                  </a:lnTo>
                  <a:lnTo>
                    <a:pt x="5427" y="99"/>
                  </a:lnTo>
                  <a:lnTo>
                    <a:pt x="5255" y="198"/>
                  </a:lnTo>
                  <a:lnTo>
                    <a:pt x="5082" y="321"/>
                  </a:lnTo>
                  <a:lnTo>
                    <a:pt x="4885" y="469"/>
                  </a:lnTo>
                  <a:lnTo>
                    <a:pt x="4539" y="790"/>
                  </a:lnTo>
                  <a:lnTo>
                    <a:pt x="4219" y="1160"/>
                  </a:lnTo>
                  <a:lnTo>
                    <a:pt x="3923" y="1530"/>
                  </a:lnTo>
                  <a:lnTo>
                    <a:pt x="3651" y="1851"/>
                  </a:lnTo>
                  <a:lnTo>
                    <a:pt x="3355" y="2295"/>
                  </a:lnTo>
                  <a:lnTo>
                    <a:pt x="3133" y="2517"/>
                  </a:lnTo>
                  <a:lnTo>
                    <a:pt x="2738" y="2936"/>
                  </a:lnTo>
                  <a:lnTo>
                    <a:pt x="1604" y="4071"/>
                  </a:lnTo>
                  <a:lnTo>
                    <a:pt x="0" y="5649"/>
                  </a:lnTo>
                  <a:lnTo>
                    <a:pt x="740" y="5871"/>
                  </a:lnTo>
                  <a:lnTo>
                    <a:pt x="2467" y="6389"/>
                  </a:lnTo>
                  <a:lnTo>
                    <a:pt x="3429" y="6661"/>
                  </a:lnTo>
                  <a:lnTo>
                    <a:pt x="4367" y="6907"/>
                  </a:lnTo>
                  <a:lnTo>
                    <a:pt x="5131" y="7080"/>
                  </a:lnTo>
                  <a:lnTo>
                    <a:pt x="5427" y="7129"/>
                  </a:lnTo>
                  <a:lnTo>
                    <a:pt x="5625" y="7154"/>
                  </a:lnTo>
                  <a:lnTo>
                    <a:pt x="5797" y="7129"/>
                  </a:lnTo>
                  <a:lnTo>
                    <a:pt x="5995" y="7080"/>
                  </a:lnTo>
                  <a:lnTo>
                    <a:pt x="6167" y="7031"/>
                  </a:lnTo>
                  <a:lnTo>
                    <a:pt x="6365" y="6932"/>
                  </a:lnTo>
                  <a:lnTo>
                    <a:pt x="6537" y="6833"/>
                  </a:lnTo>
                  <a:lnTo>
                    <a:pt x="6710" y="6685"/>
                  </a:lnTo>
                  <a:lnTo>
                    <a:pt x="6907" y="6537"/>
                  </a:lnTo>
                  <a:lnTo>
                    <a:pt x="7080" y="6365"/>
                  </a:lnTo>
                  <a:lnTo>
                    <a:pt x="7425" y="5995"/>
                  </a:lnTo>
                  <a:lnTo>
                    <a:pt x="7721" y="5551"/>
                  </a:lnTo>
                  <a:lnTo>
                    <a:pt x="7993" y="5082"/>
                  </a:lnTo>
                  <a:lnTo>
                    <a:pt x="8190" y="4589"/>
                  </a:lnTo>
                  <a:lnTo>
                    <a:pt x="8289" y="4342"/>
                  </a:lnTo>
                  <a:lnTo>
                    <a:pt x="8387" y="4145"/>
                  </a:lnTo>
                  <a:lnTo>
                    <a:pt x="8585" y="3799"/>
                  </a:lnTo>
                  <a:lnTo>
                    <a:pt x="8782" y="3553"/>
                  </a:lnTo>
                  <a:lnTo>
                    <a:pt x="8930" y="3355"/>
                  </a:lnTo>
                  <a:lnTo>
                    <a:pt x="9053" y="3207"/>
                  </a:lnTo>
                  <a:lnTo>
                    <a:pt x="9103" y="3133"/>
                  </a:lnTo>
                  <a:lnTo>
                    <a:pt x="9127" y="3035"/>
                  </a:lnTo>
                  <a:lnTo>
                    <a:pt x="9127" y="2961"/>
                  </a:lnTo>
                  <a:lnTo>
                    <a:pt x="9127" y="2862"/>
                  </a:lnTo>
                  <a:lnTo>
                    <a:pt x="9078" y="2739"/>
                  </a:lnTo>
                  <a:lnTo>
                    <a:pt x="9029" y="2615"/>
                  </a:lnTo>
                  <a:lnTo>
                    <a:pt x="8955" y="2467"/>
                  </a:lnTo>
                  <a:lnTo>
                    <a:pt x="8831" y="2295"/>
                  </a:lnTo>
                  <a:lnTo>
                    <a:pt x="8486" y="1875"/>
                  </a:lnTo>
                  <a:lnTo>
                    <a:pt x="8042" y="1407"/>
                  </a:lnTo>
                  <a:lnTo>
                    <a:pt x="7549" y="963"/>
                  </a:lnTo>
                  <a:lnTo>
                    <a:pt x="7277" y="741"/>
                  </a:lnTo>
                  <a:lnTo>
                    <a:pt x="7006" y="543"/>
                  </a:lnTo>
                  <a:lnTo>
                    <a:pt x="6735" y="346"/>
                  </a:lnTo>
                  <a:lnTo>
                    <a:pt x="6488" y="223"/>
                  </a:lnTo>
                  <a:lnTo>
                    <a:pt x="6241" y="99"/>
                  </a:lnTo>
                  <a:lnTo>
                    <a:pt x="6019" y="25"/>
                  </a:lnTo>
                  <a:lnTo>
                    <a:pt x="57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8"/>
            <p:cNvSpPr/>
            <p:nvPr/>
          </p:nvSpPr>
          <p:spPr>
            <a:xfrm>
              <a:off x="6973436" y="3474433"/>
              <a:ext cx="163069" cy="129208"/>
            </a:xfrm>
            <a:custGeom>
              <a:avLst/>
              <a:gdLst/>
              <a:ahLst/>
              <a:cxnLst/>
              <a:rect l="l" t="t" r="r" b="b"/>
              <a:pathLst>
                <a:path w="9622" h="7624" extrusionOk="0">
                  <a:moveTo>
                    <a:pt x="6069" y="494"/>
                  </a:moveTo>
                  <a:lnTo>
                    <a:pt x="6266" y="519"/>
                  </a:lnTo>
                  <a:lnTo>
                    <a:pt x="6464" y="593"/>
                  </a:lnTo>
                  <a:lnTo>
                    <a:pt x="6686" y="692"/>
                  </a:lnTo>
                  <a:lnTo>
                    <a:pt x="6908" y="840"/>
                  </a:lnTo>
                  <a:lnTo>
                    <a:pt x="7154" y="1012"/>
                  </a:lnTo>
                  <a:lnTo>
                    <a:pt x="7648" y="1407"/>
                  </a:lnTo>
                  <a:lnTo>
                    <a:pt x="8116" y="1826"/>
                  </a:lnTo>
                  <a:lnTo>
                    <a:pt x="8536" y="2270"/>
                  </a:lnTo>
                  <a:lnTo>
                    <a:pt x="8856" y="2665"/>
                  </a:lnTo>
                  <a:lnTo>
                    <a:pt x="8980" y="2838"/>
                  </a:lnTo>
                  <a:lnTo>
                    <a:pt x="9054" y="2986"/>
                  </a:lnTo>
                  <a:lnTo>
                    <a:pt x="9128" y="3134"/>
                  </a:lnTo>
                  <a:lnTo>
                    <a:pt x="9128" y="3183"/>
                  </a:lnTo>
                  <a:lnTo>
                    <a:pt x="9128" y="3257"/>
                  </a:lnTo>
                  <a:lnTo>
                    <a:pt x="9078" y="3356"/>
                  </a:lnTo>
                  <a:lnTo>
                    <a:pt x="8955" y="3528"/>
                  </a:lnTo>
                  <a:lnTo>
                    <a:pt x="8782" y="3726"/>
                  </a:lnTo>
                  <a:lnTo>
                    <a:pt x="8610" y="3972"/>
                  </a:lnTo>
                  <a:lnTo>
                    <a:pt x="8412" y="4318"/>
                  </a:lnTo>
                  <a:lnTo>
                    <a:pt x="8215" y="4737"/>
                  </a:lnTo>
                  <a:lnTo>
                    <a:pt x="8018" y="5230"/>
                  </a:lnTo>
                  <a:lnTo>
                    <a:pt x="7771" y="5674"/>
                  </a:lnTo>
                  <a:lnTo>
                    <a:pt x="7475" y="6069"/>
                  </a:lnTo>
                  <a:lnTo>
                    <a:pt x="7154" y="6439"/>
                  </a:lnTo>
                  <a:lnTo>
                    <a:pt x="6834" y="6735"/>
                  </a:lnTo>
                  <a:lnTo>
                    <a:pt x="6686" y="6858"/>
                  </a:lnTo>
                  <a:lnTo>
                    <a:pt x="6513" y="6957"/>
                  </a:lnTo>
                  <a:lnTo>
                    <a:pt x="6340" y="7031"/>
                  </a:lnTo>
                  <a:lnTo>
                    <a:pt x="6192" y="7105"/>
                  </a:lnTo>
                  <a:lnTo>
                    <a:pt x="6020" y="7130"/>
                  </a:lnTo>
                  <a:lnTo>
                    <a:pt x="5872" y="7154"/>
                  </a:lnTo>
                  <a:lnTo>
                    <a:pt x="5526" y="7105"/>
                  </a:lnTo>
                  <a:lnTo>
                    <a:pt x="5008" y="7006"/>
                  </a:lnTo>
                  <a:lnTo>
                    <a:pt x="4342" y="6834"/>
                  </a:lnTo>
                  <a:lnTo>
                    <a:pt x="3602" y="6636"/>
                  </a:lnTo>
                  <a:lnTo>
                    <a:pt x="2048" y="6192"/>
                  </a:lnTo>
                  <a:lnTo>
                    <a:pt x="691" y="5798"/>
                  </a:lnTo>
                  <a:lnTo>
                    <a:pt x="2467" y="4022"/>
                  </a:lnTo>
                  <a:lnTo>
                    <a:pt x="3331" y="3158"/>
                  </a:lnTo>
                  <a:lnTo>
                    <a:pt x="3800" y="2690"/>
                  </a:lnTo>
                  <a:lnTo>
                    <a:pt x="3898" y="2542"/>
                  </a:lnTo>
                  <a:lnTo>
                    <a:pt x="4244" y="2073"/>
                  </a:lnTo>
                  <a:lnTo>
                    <a:pt x="4490" y="1752"/>
                  </a:lnTo>
                  <a:lnTo>
                    <a:pt x="4762" y="1432"/>
                  </a:lnTo>
                  <a:lnTo>
                    <a:pt x="5033" y="1136"/>
                  </a:lnTo>
                  <a:lnTo>
                    <a:pt x="5329" y="864"/>
                  </a:lnTo>
                  <a:lnTo>
                    <a:pt x="5650" y="642"/>
                  </a:lnTo>
                  <a:lnTo>
                    <a:pt x="5798" y="568"/>
                  </a:lnTo>
                  <a:lnTo>
                    <a:pt x="5921" y="494"/>
                  </a:lnTo>
                  <a:close/>
                  <a:moveTo>
                    <a:pt x="6020" y="1"/>
                  </a:moveTo>
                  <a:lnTo>
                    <a:pt x="5896" y="26"/>
                  </a:lnTo>
                  <a:lnTo>
                    <a:pt x="5798" y="50"/>
                  </a:lnTo>
                  <a:lnTo>
                    <a:pt x="5625" y="100"/>
                  </a:lnTo>
                  <a:lnTo>
                    <a:pt x="5452" y="198"/>
                  </a:lnTo>
                  <a:lnTo>
                    <a:pt x="5280" y="297"/>
                  </a:lnTo>
                  <a:lnTo>
                    <a:pt x="5107" y="420"/>
                  </a:lnTo>
                  <a:lnTo>
                    <a:pt x="4762" y="716"/>
                  </a:lnTo>
                  <a:lnTo>
                    <a:pt x="4441" y="1062"/>
                  </a:lnTo>
                  <a:lnTo>
                    <a:pt x="4145" y="1407"/>
                  </a:lnTo>
                  <a:lnTo>
                    <a:pt x="3898" y="1728"/>
                  </a:lnTo>
                  <a:lnTo>
                    <a:pt x="3504" y="2270"/>
                  </a:lnTo>
                  <a:lnTo>
                    <a:pt x="3405" y="2394"/>
                  </a:lnTo>
                  <a:lnTo>
                    <a:pt x="2985" y="2838"/>
                  </a:lnTo>
                  <a:lnTo>
                    <a:pt x="2147" y="3676"/>
                  </a:lnTo>
                  <a:lnTo>
                    <a:pt x="75" y="5724"/>
                  </a:lnTo>
                  <a:lnTo>
                    <a:pt x="25" y="5773"/>
                  </a:lnTo>
                  <a:lnTo>
                    <a:pt x="1" y="5822"/>
                  </a:lnTo>
                  <a:lnTo>
                    <a:pt x="1" y="5896"/>
                  </a:lnTo>
                  <a:lnTo>
                    <a:pt x="1" y="5946"/>
                  </a:lnTo>
                  <a:lnTo>
                    <a:pt x="25" y="6020"/>
                  </a:lnTo>
                  <a:lnTo>
                    <a:pt x="75" y="6069"/>
                  </a:lnTo>
                  <a:lnTo>
                    <a:pt x="124" y="6094"/>
                  </a:lnTo>
                  <a:lnTo>
                    <a:pt x="173" y="6118"/>
                  </a:lnTo>
                  <a:lnTo>
                    <a:pt x="1012" y="6390"/>
                  </a:lnTo>
                  <a:lnTo>
                    <a:pt x="2739" y="6908"/>
                  </a:lnTo>
                  <a:lnTo>
                    <a:pt x="3701" y="7179"/>
                  </a:lnTo>
                  <a:lnTo>
                    <a:pt x="4614" y="7401"/>
                  </a:lnTo>
                  <a:lnTo>
                    <a:pt x="5378" y="7574"/>
                  </a:lnTo>
                  <a:lnTo>
                    <a:pt x="5650" y="7623"/>
                  </a:lnTo>
                  <a:lnTo>
                    <a:pt x="6094" y="7623"/>
                  </a:lnTo>
                  <a:lnTo>
                    <a:pt x="6291" y="7574"/>
                  </a:lnTo>
                  <a:lnTo>
                    <a:pt x="6513" y="7500"/>
                  </a:lnTo>
                  <a:lnTo>
                    <a:pt x="6710" y="7401"/>
                  </a:lnTo>
                  <a:lnTo>
                    <a:pt x="6932" y="7278"/>
                  </a:lnTo>
                  <a:lnTo>
                    <a:pt x="7130" y="7130"/>
                  </a:lnTo>
                  <a:lnTo>
                    <a:pt x="7327" y="6957"/>
                  </a:lnTo>
                  <a:lnTo>
                    <a:pt x="7500" y="6784"/>
                  </a:lnTo>
                  <a:lnTo>
                    <a:pt x="7697" y="6562"/>
                  </a:lnTo>
                  <a:lnTo>
                    <a:pt x="7870" y="6365"/>
                  </a:lnTo>
                  <a:lnTo>
                    <a:pt x="8190" y="5896"/>
                  </a:lnTo>
                  <a:lnTo>
                    <a:pt x="8462" y="5403"/>
                  </a:lnTo>
                  <a:lnTo>
                    <a:pt x="8684" y="4910"/>
                  </a:lnTo>
                  <a:lnTo>
                    <a:pt x="8832" y="4540"/>
                  </a:lnTo>
                  <a:lnTo>
                    <a:pt x="9004" y="4244"/>
                  </a:lnTo>
                  <a:lnTo>
                    <a:pt x="9152" y="4022"/>
                  </a:lnTo>
                  <a:lnTo>
                    <a:pt x="9300" y="3824"/>
                  </a:lnTo>
                  <a:lnTo>
                    <a:pt x="9473" y="3627"/>
                  </a:lnTo>
                  <a:lnTo>
                    <a:pt x="9547" y="3504"/>
                  </a:lnTo>
                  <a:lnTo>
                    <a:pt x="9596" y="3380"/>
                  </a:lnTo>
                  <a:lnTo>
                    <a:pt x="9621" y="3257"/>
                  </a:lnTo>
                  <a:lnTo>
                    <a:pt x="9621" y="3109"/>
                  </a:lnTo>
                  <a:lnTo>
                    <a:pt x="9572" y="2961"/>
                  </a:lnTo>
                  <a:lnTo>
                    <a:pt x="9498" y="2764"/>
                  </a:lnTo>
                  <a:lnTo>
                    <a:pt x="9399" y="2616"/>
                  </a:lnTo>
                  <a:lnTo>
                    <a:pt x="9276" y="2443"/>
                  </a:lnTo>
                  <a:lnTo>
                    <a:pt x="8930" y="1999"/>
                  </a:lnTo>
                  <a:lnTo>
                    <a:pt x="8486" y="1506"/>
                  </a:lnTo>
                  <a:lnTo>
                    <a:pt x="7944" y="1012"/>
                  </a:lnTo>
                  <a:lnTo>
                    <a:pt x="7672" y="790"/>
                  </a:lnTo>
                  <a:lnTo>
                    <a:pt x="7376" y="568"/>
                  </a:lnTo>
                  <a:lnTo>
                    <a:pt x="7080" y="371"/>
                  </a:lnTo>
                  <a:lnTo>
                    <a:pt x="6809" y="223"/>
                  </a:lnTo>
                  <a:lnTo>
                    <a:pt x="6513" y="100"/>
                  </a:lnTo>
                  <a:lnTo>
                    <a:pt x="6266" y="26"/>
                  </a:lnTo>
                  <a:lnTo>
                    <a:pt x="60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8"/>
            <p:cNvSpPr/>
            <p:nvPr/>
          </p:nvSpPr>
          <p:spPr>
            <a:xfrm>
              <a:off x="6915324" y="3483635"/>
              <a:ext cx="64824" cy="104956"/>
            </a:xfrm>
            <a:custGeom>
              <a:avLst/>
              <a:gdLst/>
              <a:ahLst/>
              <a:cxnLst/>
              <a:rect l="l" t="t" r="r" b="b"/>
              <a:pathLst>
                <a:path w="3825" h="6193" extrusionOk="0">
                  <a:moveTo>
                    <a:pt x="3824" y="1"/>
                  </a:moveTo>
                  <a:lnTo>
                    <a:pt x="3331" y="25"/>
                  </a:lnTo>
                  <a:lnTo>
                    <a:pt x="2295" y="124"/>
                  </a:lnTo>
                  <a:lnTo>
                    <a:pt x="1728" y="173"/>
                  </a:lnTo>
                  <a:lnTo>
                    <a:pt x="1234" y="272"/>
                  </a:lnTo>
                  <a:lnTo>
                    <a:pt x="1012" y="321"/>
                  </a:lnTo>
                  <a:lnTo>
                    <a:pt x="840" y="371"/>
                  </a:lnTo>
                  <a:lnTo>
                    <a:pt x="741" y="445"/>
                  </a:lnTo>
                  <a:lnTo>
                    <a:pt x="667" y="494"/>
                  </a:lnTo>
                  <a:lnTo>
                    <a:pt x="593" y="815"/>
                  </a:lnTo>
                  <a:lnTo>
                    <a:pt x="470" y="1407"/>
                  </a:lnTo>
                  <a:lnTo>
                    <a:pt x="346" y="2171"/>
                  </a:lnTo>
                  <a:lnTo>
                    <a:pt x="198" y="3059"/>
                  </a:lnTo>
                  <a:lnTo>
                    <a:pt x="100" y="3947"/>
                  </a:lnTo>
                  <a:lnTo>
                    <a:pt x="26" y="4761"/>
                  </a:lnTo>
                  <a:lnTo>
                    <a:pt x="1" y="5107"/>
                  </a:lnTo>
                  <a:lnTo>
                    <a:pt x="26" y="5403"/>
                  </a:lnTo>
                  <a:lnTo>
                    <a:pt x="50" y="5625"/>
                  </a:lnTo>
                  <a:lnTo>
                    <a:pt x="100" y="5773"/>
                  </a:lnTo>
                  <a:lnTo>
                    <a:pt x="248" y="5970"/>
                  </a:lnTo>
                  <a:lnTo>
                    <a:pt x="371" y="6093"/>
                  </a:lnTo>
                  <a:lnTo>
                    <a:pt x="494" y="6167"/>
                  </a:lnTo>
                  <a:lnTo>
                    <a:pt x="568" y="6192"/>
                  </a:lnTo>
                  <a:lnTo>
                    <a:pt x="642" y="6192"/>
                  </a:lnTo>
                  <a:lnTo>
                    <a:pt x="716" y="6167"/>
                  </a:lnTo>
                  <a:lnTo>
                    <a:pt x="766" y="6118"/>
                  </a:lnTo>
                  <a:lnTo>
                    <a:pt x="914" y="6019"/>
                  </a:lnTo>
                  <a:lnTo>
                    <a:pt x="1037" y="5822"/>
                  </a:lnTo>
                  <a:lnTo>
                    <a:pt x="1185" y="5575"/>
                  </a:lnTo>
                  <a:lnTo>
                    <a:pt x="1308" y="5181"/>
                  </a:lnTo>
                  <a:lnTo>
                    <a:pt x="1481" y="4687"/>
                  </a:lnTo>
                  <a:lnTo>
                    <a:pt x="1802" y="3528"/>
                  </a:lnTo>
                  <a:lnTo>
                    <a:pt x="2172" y="2073"/>
                  </a:lnTo>
                  <a:lnTo>
                    <a:pt x="3750" y="1851"/>
                  </a:lnTo>
                  <a:lnTo>
                    <a:pt x="38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8"/>
            <p:cNvSpPr/>
            <p:nvPr/>
          </p:nvSpPr>
          <p:spPr>
            <a:xfrm>
              <a:off x="6911562" y="3479449"/>
              <a:ext cx="72349" cy="112904"/>
            </a:xfrm>
            <a:custGeom>
              <a:avLst/>
              <a:gdLst/>
              <a:ahLst/>
              <a:cxnLst/>
              <a:rect l="l" t="t" r="r" b="b"/>
              <a:pathLst>
                <a:path w="4269" h="6662" extrusionOk="0">
                  <a:moveTo>
                    <a:pt x="3775" y="494"/>
                  </a:moveTo>
                  <a:lnTo>
                    <a:pt x="3726" y="1900"/>
                  </a:lnTo>
                  <a:lnTo>
                    <a:pt x="2369" y="2073"/>
                  </a:lnTo>
                  <a:lnTo>
                    <a:pt x="2295" y="2098"/>
                  </a:lnTo>
                  <a:lnTo>
                    <a:pt x="2221" y="2147"/>
                  </a:lnTo>
                  <a:lnTo>
                    <a:pt x="2196" y="2196"/>
                  </a:lnTo>
                  <a:lnTo>
                    <a:pt x="2172" y="2270"/>
                  </a:lnTo>
                  <a:lnTo>
                    <a:pt x="1802" y="3726"/>
                  </a:lnTo>
                  <a:lnTo>
                    <a:pt x="1481" y="4860"/>
                  </a:lnTo>
                  <a:lnTo>
                    <a:pt x="1308" y="5354"/>
                  </a:lnTo>
                  <a:lnTo>
                    <a:pt x="1185" y="5724"/>
                  </a:lnTo>
                  <a:lnTo>
                    <a:pt x="1062" y="5946"/>
                  </a:lnTo>
                  <a:lnTo>
                    <a:pt x="963" y="6094"/>
                  </a:lnTo>
                  <a:lnTo>
                    <a:pt x="864" y="6168"/>
                  </a:lnTo>
                  <a:lnTo>
                    <a:pt x="815" y="6192"/>
                  </a:lnTo>
                  <a:lnTo>
                    <a:pt x="766" y="6168"/>
                  </a:lnTo>
                  <a:lnTo>
                    <a:pt x="716" y="6143"/>
                  </a:lnTo>
                  <a:lnTo>
                    <a:pt x="618" y="6044"/>
                  </a:lnTo>
                  <a:lnTo>
                    <a:pt x="519" y="5896"/>
                  </a:lnTo>
                  <a:lnTo>
                    <a:pt x="494" y="5773"/>
                  </a:lnTo>
                  <a:lnTo>
                    <a:pt x="470" y="5600"/>
                  </a:lnTo>
                  <a:lnTo>
                    <a:pt x="494" y="5033"/>
                  </a:lnTo>
                  <a:lnTo>
                    <a:pt x="544" y="4293"/>
                  </a:lnTo>
                  <a:lnTo>
                    <a:pt x="642" y="3454"/>
                  </a:lnTo>
                  <a:lnTo>
                    <a:pt x="766" y="2616"/>
                  </a:lnTo>
                  <a:lnTo>
                    <a:pt x="889" y="1851"/>
                  </a:lnTo>
                  <a:lnTo>
                    <a:pt x="1012" y="1259"/>
                  </a:lnTo>
                  <a:lnTo>
                    <a:pt x="1111" y="864"/>
                  </a:lnTo>
                  <a:lnTo>
                    <a:pt x="1234" y="815"/>
                  </a:lnTo>
                  <a:lnTo>
                    <a:pt x="1456" y="766"/>
                  </a:lnTo>
                  <a:lnTo>
                    <a:pt x="2098" y="642"/>
                  </a:lnTo>
                  <a:lnTo>
                    <a:pt x="2912" y="568"/>
                  </a:lnTo>
                  <a:lnTo>
                    <a:pt x="3775" y="494"/>
                  </a:lnTo>
                  <a:close/>
                  <a:moveTo>
                    <a:pt x="4022" y="1"/>
                  </a:moveTo>
                  <a:lnTo>
                    <a:pt x="2986" y="75"/>
                  </a:lnTo>
                  <a:lnTo>
                    <a:pt x="2172" y="149"/>
                  </a:lnTo>
                  <a:lnTo>
                    <a:pt x="1604" y="248"/>
                  </a:lnTo>
                  <a:lnTo>
                    <a:pt x="1185" y="346"/>
                  </a:lnTo>
                  <a:lnTo>
                    <a:pt x="938" y="420"/>
                  </a:lnTo>
                  <a:lnTo>
                    <a:pt x="766" y="519"/>
                  </a:lnTo>
                  <a:lnTo>
                    <a:pt x="692" y="593"/>
                  </a:lnTo>
                  <a:lnTo>
                    <a:pt x="667" y="667"/>
                  </a:lnTo>
                  <a:lnTo>
                    <a:pt x="618" y="914"/>
                  </a:lnTo>
                  <a:lnTo>
                    <a:pt x="494" y="1506"/>
                  </a:lnTo>
                  <a:lnTo>
                    <a:pt x="346" y="2295"/>
                  </a:lnTo>
                  <a:lnTo>
                    <a:pt x="198" y="3208"/>
                  </a:lnTo>
                  <a:lnTo>
                    <a:pt x="75" y="4145"/>
                  </a:lnTo>
                  <a:lnTo>
                    <a:pt x="1" y="5033"/>
                  </a:lnTo>
                  <a:lnTo>
                    <a:pt x="1" y="5403"/>
                  </a:lnTo>
                  <a:lnTo>
                    <a:pt x="1" y="5724"/>
                  </a:lnTo>
                  <a:lnTo>
                    <a:pt x="50" y="5970"/>
                  </a:lnTo>
                  <a:lnTo>
                    <a:pt x="75" y="6069"/>
                  </a:lnTo>
                  <a:lnTo>
                    <a:pt x="124" y="6143"/>
                  </a:lnTo>
                  <a:lnTo>
                    <a:pt x="223" y="6291"/>
                  </a:lnTo>
                  <a:lnTo>
                    <a:pt x="371" y="6464"/>
                  </a:lnTo>
                  <a:lnTo>
                    <a:pt x="445" y="6538"/>
                  </a:lnTo>
                  <a:lnTo>
                    <a:pt x="568" y="6612"/>
                  </a:lnTo>
                  <a:lnTo>
                    <a:pt x="692" y="6661"/>
                  </a:lnTo>
                  <a:lnTo>
                    <a:pt x="963" y="6661"/>
                  </a:lnTo>
                  <a:lnTo>
                    <a:pt x="1062" y="6612"/>
                  </a:lnTo>
                  <a:lnTo>
                    <a:pt x="1160" y="6562"/>
                  </a:lnTo>
                  <a:lnTo>
                    <a:pt x="1259" y="6464"/>
                  </a:lnTo>
                  <a:lnTo>
                    <a:pt x="1358" y="6365"/>
                  </a:lnTo>
                  <a:lnTo>
                    <a:pt x="1432" y="6242"/>
                  </a:lnTo>
                  <a:lnTo>
                    <a:pt x="1604" y="5921"/>
                  </a:lnTo>
                  <a:lnTo>
                    <a:pt x="1752" y="5600"/>
                  </a:lnTo>
                  <a:lnTo>
                    <a:pt x="1876" y="5181"/>
                  </a:lnTo>
                  <a:lnTo>
                    <a:pt x="2172" y="4194"/>
                  </a:lnTo>
                  <a:lnTo>
                    <a:pt x="2418" y="3208"/>
                  </a:lnTo>
                  <a:lnTo>
                    <a:pt x="2591" y="2542"/>
                  </a:lnTo>
                  <a:lnTo>
                    <a:pt x="3997" y="2344"/>
                  </a:lnTo>
                  <a:lnTo>
                    <a:pt x="4071" y="2320"/>
                  </a:lnTo>
                  <a:lnTo>
                    <a:pt x="4145" y="2270"/>
                  </a:lnTo>
                  <a:lnTo>
                    <a:pt x="4194" y="2196"/>
                  </a:lnTo>
                  <a:lnTo>
                    <a:pt x="4194" y="2122"/>
                  </a:lnTo>
                  <a:lnTo>
                    <a:pt x="4268" y="248"/>
                  </a:lnTo>
                  <a:lnTo>
                    <a:pt x="4268" y="149"/>
                  </a:lnTo>
                  <a:lnTo>
                    <a:pt x="4194" y="75"/>
                  </a:lnTo>
                  <a:lnTo>
                    <a:pt x="4120" y="26"/>
                  </a:lnTo>
                  <a:lnTo>
                    <a:pt x="40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8"/>
            <p:cNvSpPr/>
            <p:nvPr/>
          </p:nvSpPr>
          <p:spPr>
            <a:xfrm>
              <a:off x="6951710" y="3452707"/>
              <a:ext cx="57706" cy="147579"/>
            </a:xfrm>
            <a:custGeom>
              <a:avLst/>
              <a:gdLst/>
              <a:ahLst/>
              <a:cxnLst/>
              <a:rect l="l" t="t" r="r" b="b"/>
              <a:pathLst>
                <a:path w="3405" h="8708" extrusionOk="0">
                  <a:moveTo>
                    <a:pt x="1825" y="0"/>
                  </a:moveTo>
                  <a:lnTo>
                    <a:pt x="1677" y="25"/>
                  </a:lnTo>
                  <a:lnTo>
                    <a:pt x="1554" y="99"/>
                  </a:lnTo>
                  <a:lnTo>
                    <a:pt x="1455" y="173"/>
                  </a:lnTo>
                  <a:lnTo>
                    <a:pt x="1233" y="592"/>
                  </a:lnTo>
                  <a:lnTo>
                    <a:pt x="765" y="1604"/>
                  </a:lnTo>
                  <a:lnTo>
                    <a:pt x="518" y="2220"/>
                  </a:lnTo>
                  <a:lnTo>
                    <a:pt x="271" y="2837"/>
                  </a:lnTo>
                  <a:lnTo>
                    <a:pt x="99" y="3404"/>
                  </a:lnTo>
                  <a:lnTo>
                    <a:pt x="49" y="3676"/>
                  </a:lnTo>
                  <a:lnTo>
                    <a:pt x="25" y="3898"/>
                  </a:lnTo>
                  <a:lnTo>
                    <a:pt x="0" y="4416"/>
                  </a:lnTo>
                  <a:lnTo>
                    <a:pt x="25" y="5082"/>
                  </a:lnTo>
                  <a:lnTo>
                    <a:pt x="74" y="5797"/>
                  </a:lnTo>
                  <a:lnTo>
                    <a:pt x="123" y="6562"/>
                  </a:lnTo>
                  <a:lnTo>
                    <a:pt x="197" y="7277"/>
                  </a:lnTo>
                  <a:lnTo>
                    <a:pt x="321" y="7869"/>
                  </a:lnTo>
                  <a:lnTo>
                    <a:pt x="370" y="8116"/>
                  </a:lnTo>
                  <a:lnTo>
                    <a:pt x="444" y="8313"/>
                  </a:lnTo>
                  <a:lnTo>
                    <a:pt x="518" y="8461"/>
                  </a:lnTo>
                  <a:lnTo>
                    <a:pt x="592" y="8535"/>
                  </a:lnTo>
                  <a:lnTo>
                    <a:pt x="765" y="8609"/>
                  </a:lnTo>
                  <a:lnTo>
                    <a:pt x="962" y="8658"/>
                  </a:lnTo>
                  <a:lnTo>
                    <a:pt x="1159" y="8683"/>
                  </a:lnTo>
                  <a:lnTo>
                    <a:pt x="1332" y="8708"/>
                  </a:lnTo>
                  <a:lnTo>
                    <a:pt x="1505" y="8683"/>
                  </a:lnTo>
                  <a:lnTo>
                    <a:pt x="1653" y="8634"/>
                  </a:lnTo>
                  <a:lnTo>
                    <a:pt x="1702" y="8584"/>
                  </a:lnTo>
                  <a:lnTo>
                    <a:pt x="1751" y="8535"/>
                  </a:lnTo>
                  <a:lnTo>
                    <a:pt x="1801" y="8461"/>
                  </a:lnTo>
                  <a:lnTo>
                    <a:pt x="1801" y="8387"/>
                  </a:lnTo>
                  <a:lnTo>
                    <a:pt x="1825" y="8116"/>
                  </a:lnTo>
                  <a:lnTo>
                    <a:pt x="1850" y="7696"/>
                  </a:lnTo>
                  <a:lnTo>
                    <a:pt x="1825" y="6586"/>
                  </a:lnTo>
                  <a:lnTo>
                    <a:pt x="1801" y="5106"/>
                  </a:lnTo>
                  <a:lnTo>
                    <a:pt x="2023" y="4662"/>
                  </a:lnTo>
                  <a:lnTo>
                    <a:pt x="2516" y="3602"/>
                  </a:lnTo>
                  <a:lnTo>
                    <a:pt x="2787" y="2985"/>
                  </a:lnTo>
                  <a:lnTo>
                    <a:pt x="3034" y="2368"/>
                  </a:lnTo>
                  <a:lnTo>
                    <a:pt x="3256" y="1826"/>
                  </a:lnTo>
                  <a:lnTo>
                    <a:pt x="3379" y="1406"/>
                  </a:lnTo>
                  <a:lnTo>
                    <a:pt x="3404" y="1234"/>
                  </a:lnTo>
                  <a:lnTo>
                    <a:pt x="3379" y="1061"/>
                  </a:lnTo>
                  <a:lnTo>
                    <a:pt x="3330" y="888"/>
                  </a:lnTo>
                  <a:lnTo>
                    <a:pt x="3231" y="740"/>
                  </a:lnTo>
                  <a:lnTo>
                    <a:pt x="3133" y="592"/>
                  </a:lnTo>
                  <a:lnTo>
                    <a:pt x="2985" y="444"/>
                  </a:lnTo>
                  <a:lnTo>
                    <a:pt x="2837" y="346"/>
                  </a:lnTo>
                  <a:lnTo>
                    <a:pt x="2689" y="222"/>
                  </a:lnTo>
                  <a:lnTo>
                    <a:pt x="2516" y="148"/>
                  </a:lnTo>
                  <a:lnTo>
                    <a:pt x="2343" y="74"/>
                  </a:lnTo>
                  <a:lnTo>
                    <a:pt x="2171" y="25"/>
                  </a:lnTo>
                  <a:lnTo>
                    <a:pt x="19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8"/>
            <p:cNvSpPr/>
            <p:nvPr/>
          </p:nvSpPr>
          <p:spPr>
            <a:xfrm>
              <a:off x="6947948" y="3448521"/>
              <a:ext cx="65638" cy="155951"/>
            </a:xfrm>
            <a:custGeom>
              <a:avLst/>
              <a:gdLst/>
              <a:ahLst/>
              <a:cxnLst/>
              <a:rect l="l" t="t" r="r" b="b"/>
              <a:pathLst>
                <a:path w="3873" h="9202" extrusionOk="0">
                  <a:moveTo>
                    <a:pt x="2220" y="494"/>
                  </a:moveTo>
                  <a:lnTo>
                    <a:pt x="2442" y="543"/>
                  </a:lnTo>
                  <a:lnTo>
                    <a:pt x="2713" y="642"/>
                  </a:lnTo>
                  <a:lnTo>
                    <a:pt x="2837" y="716"/>
                  </a:lnTo>
                  <a:lnTo>
                    <a:pt x="2985" y="815"/>
                  </a:lnTo>
                  <a:lnTo>
                    <a:pt x="3108" y="938"/>
                  </a:lnTo>
                  <a:lnTo>
                    <a:pt x="3207" y="1037"/>
                  </a:lnTo>
                  <a:lnTo>
                    <a:pt x="3305" y="1185"/>
                  </a:lnTo>
                  <a:lnTo>
                    <a:pt x="3355" y="1308"/>
                  </a:lnTo>
                  <a:lnTo>
                    <a:pt x="3379" y="1456"/>
                  </a:lnTo>
                  <a:lnTo>
                    <a:pt x="3379" y="1579"/>
                  </a:lnTo>
                  <a:lnTo>
                    <a:pt x="3231" y="1999"/>
                  </a:lnTo>
                  <a:lnTo>
                    <a:pt x="3034" y="2541"/>
                  </a:lnTo>
                  <a:lnTo>
                    <a:pt x="2516" y="3750"/>
                  </a:lnTo>
                  <a:lnTo>
                    <a:pt x="2023" y="4786"/>
                  </a:lnTo>
                  <a:lnTo>
                    <a:pt x="1825" y="5255"/>
                  </a:lnTo>
                  <a:lnTo>
                    <a:pt x="1801" y="5353"/>
                  </a:lnTo>
                  <a:lnTo>
                    <a:pt x="1825" y="7302"/>
                  </a:lnTo>
                  <a:lnTo>
                    <a:pt x="1825" y="8116"/>
                  </a:lnTo>
                  <a:lnTo>
                    <a:pt x="1801" y="8609"/>
                  </a:lnTo>
                  <a:lnTo>
                    <a:pt x="1776" y="8634"/>
                  </a:lnTo>
                  <a:lnTo>
                    <a:pt x="1727" y="8659"/>
                  </a:lnTo>
                  <a:lnTo>
                    <a:pt x="1677" y="8683"/>
                  </a:lnTo>
                  <a:lnTo>
                    <a:pt x="1579" y="8708"/>
                  </a:lnTo>
                  <a:lnTo>
                    <a:pt x="1381" y="8708"/>
                  </a:lnTo>
                  <a:lnTo>
                    <a:pt x="1159" y="8659"/>
                  </a:lnTo>
                  <a:lnTo>
                    <a:pt x="937" y="8585"/>
                  </a:lnTo>
                  <a:lnTo>
                    <a:pt x="888" y="8486"/>
                  </a:lnTo>
                  <a:lnTo>
                    <a:pt x="839" y="8363"/>
                  </a:lnTo>
                  <a:lnTo>
                    <a:pt x="740" y="7943"/>
                  </a:lnTo>
                  <a:lnTo>
                    <a:pt x="666" y="7401"/>
                  </a:lnTo>
                  <a:lnTo>
                    <a:pt x="567" y="6759"/>
                  </a:lnTo>
                  <a:lnTo>
                    <a:pt x="518" y="6044"/>
                  </a:lnTo>
                  <a:lnTo>
                    <a:pt x="493" y="5353"/>
                  </a:lnTo>
                  <a:lnTo>
                    <a:pt x="469" y="4712"/>
                  </a:lnTo>
                  <a:lnTo>
                    <a:pt x="493" y="4145"/>
                  </a:lnTo>
                  <a:lnTo>
                    <a:pt x="518" y="3947"/>
                  </a:lnTo>
                  <a:lnTo>
                    <a:pt x="567" y="3725"/>
                  </a:lnTo>
                  <a:lnTo>
                    <a:pt x="715" y="3207"/>
                  </a:lnTo>
                  <a:lnTo>
                    <a:pt x="913" y="2640"/>
                  </a:lnTo>
                  <a:lnTo>
                    <a:pt x="1159" y="2097"/>
                  </a:lnTo>
                  <a:lnTo>
                    <a:pt x="1603" y="1111"/>
                  </a:lnTo>
                  <a:lnTo>
                    <a:pt x="1875" y="568"/>
                  </a:lnTo>
                  <a:lnTo>
                    <a:pt x="1924" y="519"/>
                  </a:lnTo>
                  <a:lnTo>
                    <a:pt x="2023" y="494"/>
                  </a:lnTo>
                  <a:close/>
                  <a:moveTo>
                    <a:pt x="2097" y="1"/>
                  </a:moveTo>
                  <a:lnTo>
                    <a:pt x="1924" y="25"/>
                  </a:lnTo>
                  <a:lnTo>
                    <a:pt x="1751" y="75"/>
                  </a:lnTo>
                  <a:lnTo>
                    <a:pt x="1603" y="173"/>
                  </a:lnTo>
                  <a:lnTo>
                    <a:pt x="1505" y="272"/>
                  </a:lnTo>
                  <a:lnTo>
                    <a:pt x="1455" y="321"/>
                  </a:lnTo>
                  <a:lnTo>
                    <a:pt x="1233" y="790"/>
                  </a:lnTo>
                  <a:lnTo>
                    <a:pt x="987" y="1259"/>
                  </a:lnTo>
                  <a:lnTo>
                    <a:pt x="740" y="1826"/>
                  </a:lnTo>
                  <a:lnTo>
                    <a:pt x="493" y="2443"/>
                  </a:lnTo>
                  <a:lnTo>
                    <a:pt x="247" y="3059"/>
                  </a:lnTo>
                  <a:lnTo>
                    <a:pt x="99" y="3627"/>
                  </a:lnTo>
                  <a:lnTo>
                    <a:pt x="25" y="3898"/>
                  </a:lnTo>
                  <a:lnTo>
                    <a:pt x="0" y="4120"/>
                  </a:lnTo>
                  <a:lnTo>
                    <a:pt x="0" y="4490"/>
                  </a:lnTo>
                  <a:lnTo>
                    <a:pt x="0" y="5082"/>
                  </a:lnTo>
                  <a:lnTo>
                    <a:pt x="25" y="5847"/>
                  </a:lnTo>
                  <a:lnTo>
                    <a:pt x="99" y="6661"/>
                  </a:lnTo>
                  <a:lnTo>
                    <a:pt x="173" y="7475"/>
                  </a:lnTo>
                  <a:lnTo>
                    <a:pt x="247" y="7845"/>
                  </a:lnTo>
                  <a:lnTo>
                    <a:pt x="296" y="8165"/>
                  </a:lnTo>
                  <a:lnTo>
                    <a:pt x="395" y="8461"/>
                  </a:lnTo>
                  <a:lnTo>
                    <a:pt x="493" y="8708"/>
                  </a:lnTo>
                  <a:lnTo>
                    <a:pt x="592" y="8881"/>
                  </a:lnTo>
                  <a:lnTo>
                    <a:pt x="641" y="8955"/>
                  </a:lnTo>
                  <a:lnTo>
                    <a:pt x="715" y="9004"/>
                  </a:lnTo>
                  <a:lnTo>
                    <a:pt x="888" y="9078"/>
                  </a:lnTo>
                  <a:lnTo>
                    <a:pt x="1085" y="9127"/>
                  </a:lnTo>
                  <a:lnTo>
                    <a:pt x="1307" y="9177"/>
                  </a:lnTo>
                  <a:lnTo>
                    <a:pt x="1505" y="9201"/>
                  </a:lnTo>
                  <a:lnTo>
                    <a:pt x="1751" y="9177"/>
                  </a:lnTo>
                  <a:lnTo>
                    <a:pt x="1850" y="9152"/>
                  </a:lnTo>
                  <a:lnTo>
                    <a:pt x="1949" y="9103"/>
                  </a:lnTo>
                  <a:lnTo>
                    <a:pt x="2072" y="9029"/>
                  </a:lnTo>
                  <a:lnTo>
                    <a:pt x="2171" y="8930"/>
                  </a:lnTo>
                  <a:lnTo>
                    <a:pt x="2220" y="8807"/>
                  </a:lnTo>
                  <a:lnTo>
                    <a:pt x="2269" y="8683"/>
                  </a:lnTo>
                  <a:lnTo>
                    <a:pt x="2294" y="8437"/>
                  </a:lnTo>
                  <a:lnTo>
                    <a:pt x="2294" y="8067"/>
                  </a:lnTo>
                  <a:lnTo>
                    <a:pt x="2294" y="7055"/>
                  </a:lnTo>
                  <a:lnTo>
                    <a:pt x="2269" y="5403"/>
                  </a:lnTo>
                  <a:lnTo>
                    <a:pt x="2565" y="4786"/>
                  </a:lnTo>
                  <a:lnTo>
                    <a:pt x="3059" y="3725"/>
                  </a:lnTo>
                  <a:lnTo>
                    <a:pt x="3527" y="2591"/>
                  </a:lnTo>
                  <a:lnTo>
                    <a:pt x="3725" y="2097"/>
                  </a:lnTo>
                  <a:lnTo>
                    <a:pt x="3823" y="1703"/>
                  </a:lnTo>
                  <a:lnTo>
                    <a:pt x="3873" y="1456"/>
                  </a:lnTo>
                  <a:lnTo>
                    <a:pt x="3823" y="1234"/>
                  </a:lnTo>
                  <a:lnTo>
                    <a:pt x="3749" y="1037"/>
                  </a:lnTo>
                  <a:lnTo>
                    <a:pt x="3651" y="815"/>
                  </a:lnTo>
                  <a:lnTo>
                    <a:pt x="3503" y="642"/>
                  </a:lnTo>
                  <a:lnTo>
                    <a:pt x="3330" y="469"/>
                  </a:lnTo>
                  <a:lnTo>
                    <a:pt x="3133" y="321"/>
                  </a:lnTo>
                  <a:lnTo>
                    <a:pt x="2935" y="223"/>
                  </a:lnTo>
                  <a:lnTo>
                    <a:pt x="2713" y="124"/>
                  </a:lnTo>
                  <a:lnTo>
                    <a:pt x="2491" y="50"/>
                  </a:lnTo>
                  <a:lnTo>
                    <a:pt x="2294" y="25"/>
                  </a:lnTo>
                  <a:lnTo>
                    <a:pt x="20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8"/>
            <p:cNvSpPr/>
            <p:nvPr/>
          </p:nvSpPr>
          <p:spPr>
            <a:xfrm>
              <a:off x="6982215" y="3465248"/>
              <a:ext cx="76518" cy="142986"/>
            </a:xfrm>
            <a:custGeom>
              <a:avLst/>
              <a:gdLst/>
              <a:ahLst/>
              <a:cxnLst/>
              <a:rect l="l" t="t" r="r" b="b"/>
              <a:pathLst>
                <a:path w="4515" h="8437" extrusionOk="0">
                  <a:moveTo>
                    <a:pt x="2911" y="0"/>
                  </a:moveTo>
                  <a:lnTo>
                    <a:pt x="2640" y="25"/>
                  </a:lnTo>
                  <a:lnTo>
                    <a:pt x="2418" y="99"/>
                  </a:lnTo>
                  <a:lnTo>
                    <a:pt x="2171" y="173"/>
                  </a:lnTo>
                  <a:lnTo>
                    <a:pt x="1949" y="296"/>
                  </a:lnTo>
                  <a:lnTo>
                    <a:pt x="1752" y="469"/>
                  </a:lnTo>
                  <a:lnTo>
                    <a:pt x="1579" y="666"/>
                  </a:lnTo>
                  <a:lnTo>
                    <a:pt x="1308" y="1135"/>
                  </a:lnTo>
                  <a:lnTo>
                    <a:pt x="1037" y="1653"/>
                  </a:lnTo>
                  <a:lnTo>
                    <a:pt x="716" y="2270"/>
                  </a:lnTo>
                  <a:lnTo>
                    <a:pt x="420" y="2911"/>
                  </a:lnTo>
                  <a:lnTo>
                    <a:pt x="173" y="3528"/>
                  </a:lnTo>
                  <a:lnTo>
                    <a:pt x="75" y="3799"/>
                  </a:lnTo>
                  <a:lnTo>
                    <a:pt x="25" y="4021"/>
                  </a:lnTo>
                  <a:lnTo>
                    <a:pt x="1" y="4218"/>
                  </a:lnTo>
                  <a:lnTo>
                    <a:pt x="1" y="4366"/>
                  </a:lnTo>
                  <a:lnTo>
                    <a:pt x="50" y="4514"/>
                  </a:lnTo>
                  <a:lnTo>
                    <a:pt x="75" y="4712"/>
                  </a:lnTo>
                  <a:lnTo>
                    <a:pt x="99" y="5230"/>
                  </a:lnTo>
                  <a:lnTo>
                    <a:pt x="99" y="6488"/>
                  </a:lnTo>
                  <a:lnTo>
                    <a:pt x="75" y="7129"/>
                  </a:lnTo>
                  <a:lnTo>
                    <a:pt x="99" y="7672"/>
                  </a:lnTo>
                  <a:lnTo>
                    <a:pt x="149" y="8091"/>
                  </a:lnTo>
                  <a:lnTo>
                    <a:pt x="173" y="8214"/>
                  </a:lnTo>
                  <a:lnTo>
                    <a:pt x="223" y="8288"/>
                  </a:lnTo>
                  <a:lnTo>
                    <a:pt x="346" y="8362"/>
                  </a:lnTo>
                  <a:lnTo>
                    <a:pt x="469" y="8412"/>
                  </a:lnTo>
                  <a:lnTo>
                    <a:pt x="593" y="8436"/>
                  </a:lnTo>
                  <a:lnTo>
                    <a:pt x="741" y="8436"/>
                  </a:lnTo>
                  <a:lnTo>
                    <a:pt x="864" y="8412"/>
                  </a:lnTo>
                  <a:lnTo>
                    <a:pt x="1012" y="8362"/>
                  </a:lnTo>
                  <a:lnTo>
                    <a:pt x="1160" y="8264"/>
                  </a:lnTo>
                  <a:lnTo>
                    <a:pt x="1283" y="8140"/>
                  </a:lnTo>
                  <a:lnTo>
                    <a:pt x="1357" y="8066"/>
                  </a:lnTo>
                  <a:lnTo>
                    <a:pt x="1407" y="7992"/>
                  </a:lnTo>
                  <a:lnTo>
                    <a:pt x="1505" y="7770"/>
                  </a:lnTo>
                  <a:lnTo>
                    <a:pt x="1579" y="7524"/>
                  </a:lnTo>
                  <a:lnTo>
                    <a:pt x="1629" y="7252"/>
                  </a:lnTo>
                  <a:lnTo>
                    <a:pt x="1703" y="6710"/>
                  </a:lnTo>
                  <a:lnTo>
                    <a:pt x="1752" y="6488"/>
                  </a:lnTo>
                  <a:lnTo>
                    <a:pt x="1801" y="6290"/>
                  </a:lnTo>
                  <a:lnTo>
                    <a:pt x="1851" y="6093"/>
                  </a:lnTo>
                  <a:lnTo>
                    <a:pt x="1875" y="5797"/>
                  </a:lnTo>
                  <a:lnTo>
                    <a:pt x="1949" y="5131"/>
                  </a:lnTo>
                  <a:lnTo>
                    <a:pt x="1999" y="4292"/>
                  </a:lnTo>
                  <a:lnTo>
                    <a:pt x="2393" y="3972"/>
                  </a:lnTo>
                  <a:lnTo>
                    <a:pt x="2788" y="3602"/>
                  </a:lnTo>
                  <a:lnTo>
                    <a:pt x="3232" y="3158"/>
                  </a:lnTo>
                  <a:lnTo>
                    <a:pt x="3676" y="2640"/>
                  </a:lnTo>
                  <a:lnTo>
                    <a:pt x="3898" y="2393"/>
                  </a:lnTo>
                  <a:lnTo>
                    <a:pt x="4096" y="2122"/>
                  </a:lnTo>
                  <a:lnTo>
                    <a:pt x="4244" y="1875"/>
                  </a:lnTo>
                  <a:lnTo>
                    <a:pt x="4367" y="1628"/>
                  </a:lnTo>
                  <a:lnTo>
                    <a:pt x="4466" y="1382"/>
                  </a:lnTo>
                  <a:lnTo>
                    <a:pt x="4515" y="1160"/>
                  </a:lnTo>
                  <a:lnTo>
                    <a:pt x="4490" y="962"/>
                  </a:lnTo>
                  <a:lnTo>
                    <a:pt x="4441" y="765"/>
                  </a:lnTo>
                  <a:lnTo>
                    <a:pt x="4342" y="592"/>
                  </a:lnTo>
                  <a:lnTo>
                    <a:pt x="4194" y="444"/>
                  </a:lnTo>
                  <a:lnTo>
                    <a:pt x="4022" y="296"/>
                  </a:lnTo>
                  <a:lnTo>
                    <a:pt x="3849" y="198"/>
                  </a:lnTo>
                  <a:lnTo>
                    <a:pt x="3627" y="99"/>
                  </a:lnTo>
                  <a:lnTo>
                    <a:pt x="3380" y="50"/>
                  </a:lnTo>
                  <a:lnTo>
                    <a:pt x="3158" y="25"/>
                  </a:lnTo>
                  <a:lnTo>
                    <a:pt x="29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8"/>
            <p:cNvSpPr/>
            <p:nvPr/>
          </p:nvSpPr>
          <p:spPr>
            <a:xfrm>
              <a:off x="6978046" y="3461485"/>
              <a:ext cx="84449" cy="150934"/>
            </a:xfrm>
            <a:custGeom>
              <a:avLst/>
              <a:gdLst/>
              <a:ahLst/>
              <a:cxnLst/>
              <a:rect l="l" t="t" r="r" b="b"/>
              <a:pathLst>
                <a:path w="4983" h="8906" extrusionOk="0">
                  <a:moveTo>
                    <a:pt x="3380" y="469"/>
                  </a:moveTo>
                  <a:lnTo>
                    <a:pt x="3626" y="518"/>
                  </a:lnTo>
                  <a:lnTo>
                    <a:pt x="3848" y="592"/>
                  </a:lnTo>
                  <a:lnTo>
                    <a:pt x="4021" y="666"/>
                  </a:lnTo>
                  <a:lnTo>
                    <a:pt x="4144" y="716"/>
                  </a:lnTo>
                  <a:lnTo>
                    <a:pt x="4243" y="814"/>
                  </a:lnTo>
                  <a:lnTo>
                    <a:pt x="4366" y="913"/>
                  </a:lnTo>
                  <a:lnTo>
                    <a:pt x="4440" y="1036"/>
                  </a:lnTo>
                  <a:lnTo>
                    <a:pt x="4490" y="1184"/>
                  </a:lnTo>
                  <a:lnTo>
                    <a:pt x="4514" y="1357"/>
                  </a:lnTo>
                  <a:lnTo>
                    <a:pt x="4490" y="1530"/>
                  </a:lnTo>
                  <a:lnTo>
                    <a:pt x="4416" y="1702"/>
                  </a:lnTo>
                  <a:lnTo>
                    <a:pt x="4317" y="1900"/>
                  </a:lnTo>
                  <a:lnTo>
                    <a:pt x="4194" y="2122"/>
                  </a:lnTo>
                  <a:lnTo>
                    <a:pt x="3898" y="2541"/>
                  </a:lnTo>
                  <a:lnTo>
                    <a:pt x="3528" y="2960"/>
                  </a:lnTo>
                  <a:lnTo>
                    <a:pt x="3133" y="3380"/>
                  </a:lnTo>
                  <a:lnTo>
                    <a:pt x="2738" y="3774"/>
                  </a:lnTo>
                  <a:lnTo>
                    <a:pt x="2393" y="4095"/>
                  </a:lnTo>
                  <a:lnTo>
                    <a:pt x="2097" y="4342"/>
                  </a:lnTo>
                  <a:lnTo>
                    <a:pt x="2047" y="4416"/>
                  </a:lnTo>
                  <a:lnTo>
                    <a:pt x="2023" y="4514"/>
                  </a:lnTo>
                  <a:lnTo>
                    <a:pt x="1949" y="5501"/>
                  </a:lnTo>
                  <a:lnTo>
                    <a:pt x="1875" y="6068"/>
                  </a:lnTo>
                  <a:lnTo>
                    <a:pt x="1850" y="6290"/>
                  </a:lnTo>
                  <a:lnTo>
                    <a:pt x="1801" y="6438"/>
                  </a:lnTo>
                  <a:lnTo>
                    <a:pt x="1751" y="6734"/>
                  </a:lnTo>
                  <a:lnTo>
                    <a:pt x="1677" y="7080"/>
                  </a:lnTo>
                  <a:lnTo>
                    <a:pt x="1628" y="7400"/>
                  </a:lnTo>
                  <a:lnTo>
                    <a:pt x="1579" y="7721"/>
                  </a:lnTo>
                  <a:lnTo>
                    <a:pt x="1480" y="8017"/>
                  </a:lnTo>
                  <a:lnTo>
                    <a:pt x="1431" y="8116"/>
                  </a:lnTo>
                  <a:lnTo>
                    <a:pt x="1381" y="8190"/>
                  </a:lnTo>
                  <a:lnTo>
                    <a:pt x="1258" y="8288"/>
                  </a:lnTo>
                  <a:lnTo>
                    <a:pt x="1159" y="8362"/>
                  </a:lnTo>
                  <a:lnTo>
                    <a:pt x="1061" y="8387"/>
                  </a:lnTo>
                  <a:lnTo>
                    <a:pt x="962" y="8412"/>
                  </a:lnTo>
                  <a:lnTo>
                    <a:pt x="789" y="8412"/>
                  </a:lnTo>
                  <a:lnTo>
                    <a:pt x="641" y="8338"/>
                  </a:lnTo>
                  <a:lnTo>
                    <a:pt x="617" y="8239"/>
                  </a:lnTo>
                  <a:lnTo>
                    <a:pt x="592" y="8066"/>
                  </a:lnTo>
                  <a:lnTo>
                    <a:pt x="567" y="7598"/>
                  </a:lnTo>
                  <a:lnTo>
                    <a:pt x="567" y="6537"/>
                  </a:lnTo>
                  <a:lnTo>
                    <a:pt x="592" y="5896"/>
                  </a:lnTo>
                  <a:lnTo>
                    <a:pt x="567" y="5328"/>
                  </a:lnTo>
                  <a:lnTo>
                    <a:pt x="543" y="4860"/>
                  </a:lnTo>
                  <a:lnTo>
                    <a:pt x="518" y="4662"/>
                  </a:lnTo>
                  <a:lnTo>
                    <a:pt x="493" y="4514"/>
                  </a:lnTo>
                  <a:lnTo>
                    <a:pt x="469" y="4440"/>
                  </a:lnTo>
                  <a:lnTo>
                    <a:pt x="493" y="4317"/>
                  </a:lnTo>
                  <a:lnTo>
                    <a:pt x="567" y="4021"/>
                  </a:lnTo>
                  <a:lnTo>
                    <a:pt x="715" y="3626"/>
                  </a:lnTo>
                  <a:lnTo>
                    <a:pt x="913" y="3182"/>
                  </a:lnTo>
                  <a:lnTo>
                    <a:pt x="1135" y="2664"/>
                  </a:lnTo>
                  <a:lnTo>
                    <a:pt x="1431" y="2122"/>
                  </a:lnTo>
                  <a:lnTo>
                    <a:pt x="2023" y="1012"/>
                  </a:lnTo>
                  <a:lnTo>
                    <a:pt x="2195" y="814"/>
                  </a:lnTo>
                  <a:lnTo>
                    <a:pt x="2417" y="666"/>
                  </a:lnTo>
                  <a:lnTo>
                    <a:pt x="2639" y="568"/>
                  </a:lnTo>
                  <a:lnTo>
                    <a:pt x="2886" y="494"/>
                  </a:lnTo>
                  <a:lnTo>
                    <a:pt x="3133" y="469"/>
                  </a:lnTo>
                  <a:close/>
                  <a:moveTo>
                    <a:pt x="3083" y="0"/>
                  </a:moveTo>
                  <a:lnTo>
                    <a:pt x="2763" y="50"/>
                  </a:lnTo>
                  <a:lnTo>
                    <a:pt x="2442" y="124"/>
                  </a:lnTo>
                  <a:lnTo>
                    <a:pt x="2146" y="272"/>
                  </a:lnTo>
                  <a:lnTo>
                    <a:pt x="1998" y="370"/>
                  </a:lnTo>
                  <a:lnTo>
                    <a:pt x="1875" y="469"/>
                  </a:lnTo>
                  <a:lnTo>
                    <a:pt x="1751" y="592"/>
                  </a:lnTo>
                  <a:lnTo>
                    <a:pt x="1628" y="740"/>
                  </a:lnTo>
                  <a:lnTo>
                    <a:pt x="1628" y="765"/>
                  </a:lnTo>
                  <a:lnTo>
                    <a:pt x="1159" y="1579"/>
                  </a:lnTo>
                  <a:lnTo>
                    <a:pt x="863" y="2146"/>
                  </a:lnTo>
                  <a:lnTo>
                    <a:pt x="567" y="2738"/>
                  </a:lnTo>
                  <a:lnTo>
                    <a:pt x="321" y="3330"/>
                  </a:lnTo>
                  <a:lnTo>
                    <a:pt x="123" y="3873"/>
                  </a:lnTo>
                  <a:lnTo>
                    <a:pt x="49" y="4120"/>
                  </a:lnTo>
                  <a:lnTo>
                    <a:pt x="0" y="4342"/>
                  </a:lnTo>
                  <a:lnTo>
                    <a:pt x="0" y="4514"/>
                  </a:lnTo>
                  <a:lnTo>
                    <a:pt x="25" y="4662"/>
                  </a:lnTo>
                  <a:lnTo>
                    <a:pt x="49" y="4786"/>
                  </a:lnTo>
                  <a:lnTo>
                    <a:pt x="74" y="4958"/>
                  </a:lnTo>
                  <a:lnTo>
                    <a:pt x="99" y="5427"/>
                  </a:lnTo>
                  <a:lnTo>
                    <a:pt x="99" y="6537"/>
                  </a:lnTo>
                  <a:lnTo>
                    <a:pt x="99" y="7499"/>
                  </a:lnTo>
                  <a:lnTo>
                    <a:pt x="123" y="8140"/>
                  </a:lnTo>
                  <a:lnTo>
                    <a:pt x="148" y="8362"/>
                  </a:lnTo>
                  <a:lnTo>
                    <a:pt x="197" y="8510"/>
                  </a:lnTo>
                  <a:lnTo>
                    <a:pt x="247" y="8634"/>
                  </a:lnTo>
                  <a:lnTo>
                    <a:pt x="321" y="8708"/>
                  </a:lnTo>
                  <a:lnTo>
                    <a:pt x="444" y="8782"/>
                  </a:lnTo>
                  <a:lnTo>
                    <a:pt x="592" y="8856"/>
                  </a:lnTo>
                  <a:lnTo>
                    <a:pt x="740" y="8880"/>
                  </a:lnTo>
                  <a:lnTo>
                    <a:pt x="913" y="8905"/>
                  </a:lnTo>
                  <a:lnTo>
                    <a:pt x="1110" y="8880"/>
                  </a:lnTo>
                  <a:lnTo>
                    <a:pt x="1307" y="8806"/>
                  </a:lnTo>
                  <a:lnTo>
                    <a:pt x="1505" y="8708"/>
                  </a:lnTo>
                  <a:lnTo>
                    <a:pt x="1702" y="8535"/>
                  </a:lnTo>
                  <a:lnTo>
                    <a:pt x="1801" y="8412"/>
                  </a:lnTo>
                  <a:lnTo>
                    <a:pt x="1899" y="8264"/>
                  </a:lnTo>
                  <a:lnTo>
                    <a:pt x="1973" y="8116"/>
                  </a:lnTo>
                  <a:lnTo>
                    <a:pt x="2023" y="7943"/>
                  </a:lnTo>
                  <a:lnTo>
                    <a:pt x="2097" y="7548"/>
                  </a:lnTo>
                  <a:lnTo>
                    <a:pt x="2171" y="7154"/>
                  </a:lnTo>
                  <a:lnTo>
                    <a:pt x="2220" y="6833"/>
                  </a:lnTo>
                  <a:lnTo>
                    <a:pt x="2269" y="6586"/>
                  </a:lnTo>
                  <a:lnTo>
                    <a:pt x="2319" y="6414"/>
                  </a:lnTo>
                  <a:lnTo>
                    <a:pt x="2343" y="6167"/>
                  </a:lnTo>
                  <a:lnTo>
                    <a:pt x="2417" y="5600"/>
                  </a:lnTo>
                  <a:lnTo>
                    <a:pt x="2491" y="4638"/>
                  </a:lnTo>
                  <a:lnTo>
                    <a:pt x="3083" y="4120"/>
                  </a:lnTo>
                  <a:lnTo>
                    <a:pt x="3478" y="3725"/>
                  </a:lnTo>
                  <a:lnTo>
                    <a:pt x="3898" y="3281"/>
                  </a:lnTo>
                  <a:lnTo>
                    <a:pt x="4292" y="2812"/>
                  </a:lnTo>
                  <a:lnTo>
                    <a:pt x="4465" y="2566"/>
                  </a:lnTo>
                  <a:lnTo>
                    <a:pt x="4638" y="2319"/>
                  </a:lnTo>
                  <a:lnTo>
                    <a:pt x="4786" y="2072"/>
                  </a:lnTo>
                  <a:lnTo>
                    <a:pt x="4884" y="1850"/>
                  </a:lnTo>
                  <a:lnTo>
                    <a:pt x="4958" y="1604"/>
                  </a:lnTo>
                  <a:lnTo>
                    <a:pt x="4983" y="1382"/>
                  </a:lnTo>
                  <a:lnTo>
                    <a:pt x="4983" y="1184"/>
                  </a:lnTo>
                  <a:lnTo>
                    <a:pt x="4934" y="987"/>
                  </a:lnTo>
                  <a:lnTo>
                    <a:pt x="4860" y="814"/>
                  </a:lnTo>
                  <a:lnTo>
                    <a:pt x="4761" y="642"/>
                  </a:lnTo>
                  <a:lnTo>
                    <a:pt x="4613" y="494"/>
                  </a:lnTo>
                  <a:lnTo>
                    <a:pt x="4440" y="346"/>
                  </a:lnTo>
                  <a:lnTo>
                    <a:pt x="4243" y="222"/>
                  </a:lnTo>
                  <a:lnTo>
                    <a:pt x="4021" y="124"/>
                  </a:lnTo>
                  <a:lnTo>
                    <a:pt x="3725" y="50"/>
                  </a:lnTo>
                  <a:lnTo>
                    <a:pt x="34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8"/>
            <p:cNvSpPr/>
            <p:nvPr/>
          </p:nvSpPr>
          <p:spPr>
            <a:xfrm>
              <a:off x="7067087" y="3477789"/>
              <a:ext cx="74840" cy="160120"/>
            </a:xfrm>
            <a:custGeom>
              <a:avLst/>
              <a:gdLst/>
              <a:ahLst/>
              <a:cxnLst/>
              <a:rect l="l" t="t" r="r" b="b"/>
              <a:pathLst>
                <a:path w="4416" h="9448" extrusionOk="0">
                  <a:moveTo>
                    <a:pt x="1431" y="0"/>
                  </a:moveTo>
                  <a:lnTo>
                    <a:pt x="1283" y="4194"/>
                  </a:lnTo>
                  <a:lnTo>
                    <a:pt x="1086" y="4687"/>
                  </a:lnTo>
                  <a:lnTo>
                    <a:pt x="864" y="5180"/>
                  </a:lnTo>
                  <a:lnTo>
                    <a:pt x="642" y="5822"/>
                  </a:lnTo>
                  <a:lnTo>
                    <a:pt x="395" y="6512"/>
                  </a:lnTo>
                  <a:lnTo>
                    <a:pt x="198" y="7203"/>
                  </a:lnTo>
                  <a:lnTo>
                    <a:pt x="124" y="7548"/>
                  </a:lnTo>
                  <a:lnTo>
                    <a:pt x="50" y="7869"/>
                  </a:lnTo>
                  <a:lnTo>
                    <a:pt x="0" y="8140"/>
                  </a:lnTo>
                  <a:lnTo>
                    <a:pt x="0" y="8412"/>
                  </a:lnTo>
                  <a:lnTo>
                    <a:pt x="0" y="8634"/>
                  </a:lnTo>
                  <a:lnTo>
                    <a:pt x="50" y="8831"/>
                  </a:lnTo>
                  <a:lnTo>
                    <a:pt x="124" y="9004"/>
                  </a:lnTo>
                  <a:lnTo>
                    <a:pt x="198" y="9152"/>
                  </a:lnTo>
                  <a:lnTo>
                    <a:pt x="296" y="9275"/>
                  </a:lnTo>
                  <a:lnTo>
                    <a:pt x="420" y="9349"/>
                  </a:lnTo>
                  <a:lnTo>
                    <a:pt x="543" y="9423"/>
                  </a:lnTo>
                  <a:lnTo>
                    <a:pt x="666" y="9448"/>
                  </a:lnTo>
                  <a:lnTo>
                    <a:pt x="790" y="9448"/>
                  </a:lnTo>
                  <a:lnTo>
                    <a:pt x="938" y="9423"/>
                  </a:lnTo>
                  <a:lnTo>
                    <a:pt x="1061" y="9374"/>
                  </a:lnTo>
                  <a:lnTo>
                    <a:pt x="1160" y="9275"/>
                  </a:lnTo>
                  <a:lnTo>
                    <a:pt x="1283" y="9152"/>
                  </a:lnTo>
                  <a:lnTo>
                    <a:pt x="1382" y="9004"/>
                  </a:lnTo>
                  <a:lnTo>
                    <a:pt x="1431" y="8831"/>
                  </a:lnTo>
                  <a:lnTo>
                    <a:pt x="1505" y="8634"/>
                  </a:lnTo>
                  <a:lnTo>
                    <a:pt x="1554" y="8387"/>
                  </a:lnTo>
                  <a:lnTo>
                    <a:pt x="1653" y="8190"/>
                  </a:lnTo>
                  <a:lnTo>
                    <a:pt x="1801" y="7968"/>
                  </a:lnTo>
                  <a:lnTo>
                    <a:pt x="1974" y="7770"/>
                  </a:lnTo>
                  <a:lnTo>
                    <a:pt x="2171" y="7548"/>
                  </a:lnTo>
                  <a:lnTo>
                    <a:pt x="2368" y="7351"/>
                  </a:lnTo>
                  <a:lnTo>
                    <a:pt x="2837" y="6956"/>
                  </a:lnTo>
                  <a:lnTo>
                    <a:pt x="3306" y="6586"/>
                  </a:lnTo>
                  <a:lnTo>
                    <a:pt x="3725" y="6192"/>
                  </a:lnTo>
                  <a:lnTo>
                    <a:pt x="3898" y="5994"/>
                  </a:lnTo>
                  <a:lnTo>
                    <a:pt x="4070" y="5797"/>
                  </a:lnTo>
                  <a:lnTo>
                    <a:pt x="4194" y="5600"/>
                  </a:lnTo>
                  <a:lnTo>
                    <a:pt x="4268" y="5402"/>
                  </a:lnTo>
                  <a:lnTo>
                    <a:pt x="4342" y="5205"/>
                  </a:lnTo>
                  <a:lnTo>
                    <a:pt x="4366" y="5008"/>
                  </a:lnTo>
                  <a:lnTo>
                    <a:pt x="4391" y="4810"/>
                  </a:lnTo>
                  <a:lnTo>
                    <a:pt x="4416" y="4613"/>
                  </a:lnTo>
                  <a:lnTo>
                    <a:pt x="4391" y="4218"/>
                  </a:lnTo>
                  <a:lnTo>
                    <a:pt x="4317" y="3824"/>
                  </a:lnTo>
                  <a:lnTo>
                    <a:pt x="4194" y="3429"/>
                  </a:lnTo>
                  <a:lnTo>
                    <a:pt x="4046" y="3034"/>
                  </a:lnTo>
                  <a:lnTo>
                    <a:pt x="3898" y="2640"/>
                  </a:lnTo>
                  <a:lnTo>
                    <a:pt x="3700" y="2270"/>
                  </a:lnTo>
                  <a:lnTo>
                    <a:pt x="3602" y="2072"/>
                  </a:lnTo>
                  <a:lnTo>
                    <a:pt x="3454" y="1875"/>
                  </a:lnTo>
                  <a:lnTo>
                    <a:pt x="3133" y="1505"/>
                  </a:lnTo>
                  <a:lnTo>
                    <a:pt x="2763" y="1110"/>
                  </a:lnTo>
                  <a:lnTo>
                    <a:pt x="2368" y="765"/>
                  </a:lnTo>
                  <a:lnTo>
                    <a:pt x="2023" y="444"/>
                  </a:lnTo>
                  <a:lnTo>
                    <a:pt x="1702" y="198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8"/>
            <p:cNvSpPr/>
            <p:nvPr/>
          </p:nvSpPr>
          <p:spPr>
            <a:xfrm>
              <a:off x="7067087" y="3477789"/>
              <a:ext cx="74840" cy="160120"/>
            </a:xfrm>
            <a:custGeom>
              <a:avLst/>
              <a:gdLst/>
              <a:ahLst/>
              <a:cxnLst/>
              <a:rect l="l" t="t" r="r" b="b"/>
              <a:pathLst>
                <a:path w="4416" h="9448" fill="none" extrusionOk="0">
                  <a:moveTo>
                    <a:pt x="1431" y="0"/>
                  </a:moveTo>
                  <a:lnTo>
                    <a:pt x="1431" y="0"/>
                  </a:lnTo>
                  <a:lnTo>
                    <a:pt x="1702" y="198"/>
                  </a:lnTo>
                  <a:lnTo>
                    <a:pt x="2023" y="444"/>
                  </a:lnTo>
                  <a:lnTo>
                    <a:pt x="2368" y="765"/>
                  </a:lnTo>
                  <a:lnTo>
                    <a:pt x="2763" y="1110"/>
                  </a:lnTo>
                  <a:lnTo>
                    <a:pt x="3133" y="1505"/>
                  </a:lnTo>
                  <a:lnTo>
                    <a:pt x="3454" y="1875"/>
                  </a:lnTo>
                  <a:lnTo>
                    <a:pt x="3602" y="2072"/>
                  </a:lnTo>
                  <a:lnTo>
                    <a:pt x="3700" y="2270"/>
                  </a:lnTo>
                  <a:lnTo>
                    <a:pt x="3700" y="2270"/>
                  </a:lnTo>
                  <a:lnTo>
                    <a:pt x="3898" y="2640"/>
                  </a:lnTo>
                  <a:lnTo>
                    <a:pt x="4046" y="3034"/>
                  </a:lnTo>
                  <a:lnTo>
                    <a:pt x="4194" y="3429"/>
                  </a:lnTo>
                  <a:lnTo>
                    <a:pt x="4317" y="3824"/>
                  </a:lnTo>
                  <a:lnTo>
                    <a:pt x="4391" y="4218"/>
                  </a:lnTo>
                  <a:lnTo>
                    <a:pt x="4416" y="4613"/>
                  </a:lnTo>
                  <a:lnTo>
                    <a:pt x="4391" y="4810"/>
                  </a:lnTo>
                  <a:lnTo>
                    <a:pt x="4366" y="5008"/>
                  </a:lnTo>
                  <a:lnTo>
                    <a:pt x="4342" y="5205"/>
                  </a:lnTo>
                  <a:lnTo>
                    <a:pt x="4268" y="5402"/>
                  </a:lnTo>
                  <a:lnTo>
                    <a:pt x="4268" y="5402"/>
                  </a:lnTo>
                  <a:lnTo>
                    <a:pt x="4194" y="5600"/>
                  </a:lnTo>
                  <a:lnTo>
                    <a:pt x="4070" y="5797"/>
                  </a:lnTo>
                  <a:lnTo>
                    <a:pt x="3898" y="5994"/>
                  </a:lnTo>
                  <a:lnTo>
                    <a:pt x="3725" y="6192"/>
                  </a:lnTo>
                  <a:lnTo>
                    <a:pt x="3306" y="6586"/>
                  </a:lnTo>
                  <a:lnTo>
                    <a:pt x="2837" y="6956"/>
                  </a:lnTo>
                  <a:lnTo>
                    <a:pt x="2368" y="7351"/>
                  </a:lnTo>
                  <a:lnTo>
                    <a:pt x="2171" y="7548"/>
                  </a:lnTo>
                  <a:lnTo>
                    <a:pt x="1974" y="7770"/>
                  </a:lnTo>
                  <a:lnTo>
                    <a:pt x="1801" y="7968"/>
                  </a:lnTo>
                  <a:lnTo>
                    <a:pt x="1653" y="8190"/>
                  </a:lnTo>
                  <a:lnTo>
                    <a:pt x="1554" y="8387"/>
                  </a:lnTo>
                  <a:lnTo>
                    <a:pt x="1505" y="8634"/>
                  </a:lnTo>
                  <a:lnTo>
                    <a:pt x="1505" y="8634"/>
                  </a:lnTo>
                  <a:lnTo>
                    <a:pt x="1431" y="8831"/>
                  </a:lnTo>
                  <a:lnTo>
                    <a:pt x="1382" y="9004"/>
                  </a:lnTo>
                  <a:lnTo>
                    <a:pt x="1283" y="9152"/>
                  </a:lnTo>
                  <a:lnTo>
                    <a:pt x="1160" y="9275"/>
                  </a:lnTo>
                  <a:lnTo>
                    <a:pt x="1061" y="9374"/>
                  </a:lnTo>
                  <a:lnTo>
                    <a:pt x="938" y="9423"/>
                  </a:lnTo>
                  <a:lnTo>
                    <a:pt x="790" y="9448"/>
                  </a:lnTo>
                  <a:lnTo>
                    <a:pt x="666" y="9448"/>
                  </a:lnTo>
                  <a:lnTo>
                    <a:pt x="543" y="9423"/>
                  </a:lnTo>
                  <a:lnTo>
                    <a:pt x="420" y="9349"/>
                  </a:lnTo>
                  <a:lnTo>
                    <a:pt x="296" y="9275"/>
                  </a:lnTo>
                  <a:lnTo>
                    <a:pt x="198" y="9152"/>
                  </a:lnTo>
                  <a:lnTo>
                    <a:pt x="124" y="9004"/>
                  </a:lnTo>
                  <a:lnTo>
                    <a:pt x="50" y="8831"/>
                  </a:lnTo>
                  <a:lnTo>
                    <a:pt x="0" y="8634"/>
                  </a:lnTo>
                  <a:lnTo>
                    <a:pt x="0" y="8412"/>
                  </a:lnTo>
                  <a:lnTo>
                    <a:pt x="0" y="8412"/>
                  </a:lnTo>
                  <a:lnTo>
                    <a:pt x="0" y="8140"/>
                  </a:lnTo>
                  <a:lnTo>
                    <a:pt x="50" y="7869"/>
                  </a:lnTo>
                  <a:lnTo>
                    <a:pt x="124" y="7548"/>
                  </a:lnTo>
                  <a:lnTo>
                    <a:pt x="198" y="7203"/>
                  </a:lnTo>
                  <a:lnTo>
                    <a:pt x="395" y="6512"/>
                  </a:lnTo>
                  <a:lnTo>
                    <a:pt x="642" y="5822"/>
                  </a:lnTo>
                  <a:lnTo>
                    <a:pt x="864" y="5180"/>
                  </a:lnTo>
                  <a:lnTo>
                    <a:pt x="1086" y="4687"/>
                  </a:lnTo>
                  <a:lnTo>
                    <a:pt x="1283" y="41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8"/>
            <p:cNvSpPr/>
            <p:nvPr/>
          </p:nvSpPr>
          <p:spPr>
            <a:xfrm>
              <a:off x="7062901" y="3474433"/>
              <a:ext cx="82789" cy="167662"/>
            </a:xfrm>
            <a:custGeom>
              <a:avLst/>
              <a:gdLst/>
              <a:ahLst/>
              <a:cxnLst/>
              <a:rect l="l" t="t" r="r" b="b"/>
              <a:pathLst>
                <a:path w="4885" h="9893" extrusionOk="0">
                  <a:moveTo>
                    <a:pt x="1801" y="1"/>
                  </a:moveTo>
                  <a:lnTo>
                    <a:pt x="1530" y="371"/>
                  </a:lnTo>
                  <a:lnTo>
                    <a:pt x="1826" y="593"/>
                  </a:lnTo>
                  <a:lnTo>
                    <a:pt x="2467" y="1136"/>
                  </a:lnTo>
                  <a:lnTo>
                    <a:pt x="2837" y="1481"/>
                  </a:lnTo>
                  <a:lnTo>
                    <a:pt x="3207" y="1851"/>
                  </a:lnTo>
                  <a:lnTo>
                    <a:pt x="3503" y="2221"/>
                  </a:lnTo>
                  <a:lnTo>
                    <a:pt x="3627" y="2394"/>
                  </a:lnTo>
                  <a:lnTo>
                    <a:pt x="3750" y="2566"/>
                  </a:lnTo>
                  <a:lnTo>
                    <a:pt x="3898" y="2912"/>
                  </a:lnTo>
                  <a:lnTo>
                    <a:pt x="4071" y="3282"/>
                  </a:lnTo>
                  <a:lnTo>
                    <a:pt x="4194" y="3627"/>
                  </a:lnTo>
                  <a:lnTo>
                    <a:pt x="4317" y="4022"/>
                  </a:lnTo>
                  <a:lnTo>
                    <a:pt x="4391" y="4392"/>
                  </a:lnTo>
                  <a:lnTo>
                    <a:pt x="4416" y="4762"/>
                  </a:lnTo>
                  <a:lnTo>
                    <a:pt x="4416" y="4959"/>
                  </a:lnTo>
                  <a:lnTo>
                    <a:pt x="4391" y="5156"/>
                  </a:lnTo>
                  <a:lnTo>
                    <a:pt x="4342" y="5354"/>
                  </a:lnTo>
                  <a:lnTo>
                    <a:pt x="4293" y="5526"/>
                  </a:lnTo>
                  <a:lnTo>
                    <a:pt x="4219" y="5699"/>
                  </a:lnTo>
                  <a:lnTo>
                    <a:pt x="4120" y="5872"/>
                  </a:lnTo>
                  <a:lnTo>
                    <a:pt x="3997" y="6020"/>
                  </a:lnTo>
                  <a:lnTo>
                    <a:pt x="3824" y="6192"/>
                  </a:lnTo>
                  <a:lnTo>
                    <a:pt x="3454" y="6538"/>
                  </a:lnTo>
                  <a:lnTo>
                    <a:pt x="3059" y="6858"/>
                  </a:lnTo>
                  <a:lnTo>
                    <a:pt x="2541" y="7302"/>
                  </a:lnTo>
                  <a:lnTo>
                    <a:pt x="2295" y="7524"/>
                  </a:lnTo>
                  <a:lnTo>
                    <a:pt x="2073" y="7771"/>
                  </a:lnTo>
                  <a:lnTo>
                    <a:pt x="1875" y="7993"/>
                  </a:lnTo>
                  <a:lnTo>
                    <a:pt x="1703" y="8240"/>
                  </a:lnTo>
                  <a:lnTo>
                    <a:pt x="1579" y="8511"/>
                  </a:lnTo>
                  <a:lnTo>
                    <a:pt x="1505" y="8783"/>
                  </a:lnTo>
                  <a:lnTo>
                    <a:pt x="1456" y="8931"/>
                  </a:lnTo>
                  <a:lnTo>
                    <a:pt x="1407" y="9079"/>
                  </a:lnTo>
                  <a:lnTo>
                    <a:pt x="1357" y="9202"/>
                  </a:lnTo>
                  <a:lnTo>
                    <a:pt x="1283" y="9276"/>
                  </a:lnTo>
                  <a:lnTo>
                    <a:pt x="1209" y="9350"/>
                  </a:lnTo>
                  <a:lnTo>
                    <a:pt x="1135" y="9399"/>
                  </a:lnTo>
                  <a:lnTo>
                    <a:pt x="1037" y="9399"/>
                  </a:lnTo>
                  <a:lnTo>
                    <a:pt x="963" y="9424"/>
                  </a:lnTo>
                  <a:lnTo>
                    <a:pt x="864" y="9399"/>
                  </a:lnTo>
                  <a:lnTo>
                    <a:pt x="790" y="9350"/>
                  </a:lnTo>
                  <a:lnTo>
                    <a:pt x="716" y="9301"/>
                  </a:lnTo>
                  <a:lnTo>
                    <a:pt x="642" y="9202"/>
                  </a:lnTo>
                  <a:lnTo>
                    <a:pt x="568" y="9079"/>
                  </a:lnTo>
                  <a:lnTo>
                    <a:pt x="519" y="8955"/>
                  </a:lnTo>
                  <a:lnTo>
                    <a:pt x="494" y="8783"/>
                  </a:lnTo>
                  <a:lnTo>
                    <a:pt x="494" y="8610"/>
                  </a:lnTo>
                  <a:lnTo>
                    <a:pt x="494" y="8363"/>
                  </a:lnTo>
                  <a:lnTo>
                    <a:pt x="543" y="8092"/>
                  </a:lnTo>
                  <a:lnTo>
                    <a:pt x="691" y="7450"/>
                  </a:lnTo>
                  <a:lnTo>
                    <a:pt x="889" y="6784"/>
                  </a:lnTo>
                  <a:lnTo>
                    <a:pt x="1111" y="6094"/>
                  </a:lnTo>
                  <a:lnTo>
                    <a:pt x="1333" y="5477"/>
                  </a:lnTo>
                  <a:lnTo>
                    <a:pt x="1555" y="4984"/>
                  </a:lnTo>
                  <a:lnTo>
                    <a:pt x="1752" y="4490"/>
                  </a:lnTo>
                  <a:lnTo>
                    <a:pt x="1308" y="4293"/>
                  </a:lnTo>
                  <a:lnTo>
                    <a:pt x="1086" y="4836"/>
                  </a:lnTo>
                  <a:lnTo>
                    <a:pt x="864" y="5378"/>
                  </a:lnTo>
                  <a:lnTo>
                    <a:pt x="642" y="5995"/>
                  </a:lnTo>
                  <a:lnTo>
                    <a:pt x="395" y="6686"/>
                  </a:lnTo>
                  <a:lnTo>
                    <a:pt x="198" y="7401"/>
                  </a:lnTo>
                  <a:lnTo>
                    <a:pt x="124" y="7722"/>
                  </a:lnTo>
                  <a:lnTo>
                    <a:pt x="50" y="8042"/>
                  </a:lnTo>
                  <a:lnTo>
                    <a:pt x="25" y="8338"/>
                  </a:lnTo>
                  <a:lnTo>
                    <a:pt x="1" y="8610"/>
                  </a:lnTo>
                  <a:lnTo>
                    <a:pt x="25" y="8906"/>
                  </a:lnTo>
                  <a:lnTo>
                    <a:pt x="75" y="9153"/>
                  </a:lnTo>
                  <a:lnTo>
                    <a:pt x="173" y="9375"/>
                  </a:lnTo>
                  <a:lnTo>
                    <a:pt x="297" y="9547"/>
                  </a:lnTo>
                  <a:lnTo>
                    <a:pt x="445" y="9695"/>
                  </a:lnTo>
                  <a:lnTo>
                    <a:pt x="593" y="9794"/>
                  </a:lnTo>
                  <a:lnTo>
                    <a:pt x="741" y="9868"/>
                  </a:lnTo>
                  <a:lnTo>
                    <a:pt x="913" y="9893"/>
                  </a:lnTo>
                  <a:lnTo>
                    <a:pt x="1135" y="9893"/>
                  </a:lnTo>
                  <a:lnTo>
                    <a:pt x="1308" y="9843"/>
                  </a:lnTo>
                  <a:lnTo>
                    <a:pt x="1456" y="9769"/>
                  </a:lnTo>
                  <a:lnTo>
                    <a:pt x="1579" y="9646"/>
                  </a:lnTo>
                  <a:lnTo>
                    <a:pt x="1727" y="9498"/>
                  </a:lnTo>
                  <a:lnTo>
                    <a:pt x="1826" y="9325"/>
                  </a:lnTo>
                  <a:lnTo>
                    <a:pt x="1925" y="9103"/>
                  </a:lnTo>
                  <a:lnTo>
                    <a:pt x="1974" y="8857"/>
                  </a:lnTo>
                  <a:lnTo>
                    <a:pt x="2048" y="8659"/>
                  </a:lnTo>
                  <a:lnTo>
                    <a:pt x="2147" y="8437"/>
                  </a:lnTo>
                  <a:lnTo>
                    <a:pt x="2295" y="8240"/>
                  </a:lnTo>
                  <a:lnTo>
                    <a:pt x="2467" y="8042"/>
                  </a:lnTo>
                  <a:lnTo>
                    <a:pt x="2665" y="7820"/>
                  </a:lnTo>
                  <a:lnTo>
                    <a:pt x="2887" y="7623"/>
                  </a:lnTo>
                  <a:lnTo>
                    <a:pt x="3380" y="7228"/>
                  </a:lnTo>
                  <a:lnTo>
                    <a:pt x="3824" y="6858"/>
                  </a:lnTo>
                  <a:lnTo>
                    <a:pt x="4219" y="6488"/>
                  </a:lnTo>
                  <a:lnTo>
                    <a:pt x="4391" y="6291"/>
                  </a:lnTo>
                  <a:lnTo>
                    <a:pt x="4539" y="6094"/>
                  </a:lnTo>
                  <a:lnTo>
                    <a:pt x="4663" y="5896"/>
                  </a:lnTo>
                  <a:lnTo>
                    <a:pt x="4761" y="5674"/>
                  </a:lnTo>
                  <a:lnTo>
                    <a:pt x="4811" y="5477"/>
                  </a:lnTo>
                  <a:lnTo>
                    <a:pt x="4860" y="5255"/>
                  </a:lnTo>
                  <a:lnTo>
                    <a:pt x="4885" y="5058"/>
                  </a:lnTo>
                  <a:lnTo>
                    <a:pt x="4885" y="4836"/>
                  </a:lnTo>
                  <a:lnTo>
                    <a:pt x="4885" y="4416"/>
                  </a:lnTo>
                  <a:lnTo>
                    <a:pt x="4811" y="3997"/>
                  </a:lnTo>
                  <a:lnTo>
                    <a:pt x="4687" y="3578"/>
                  </a:lnTo>
                  <a:lnTo>
                    <a:pt x="4539" y="3158"/>
                  </a:lnTo>
                  <a:lnTo>
                    <a:pt x="4367" y="2764"/>
                  </a:lnTo>
                  <a:lnTo>
                    <a:pt x="4169" y="2369"/>
                  </a:lnTo>
                  <a:lnTo>
                    <a:pt x="4046" y="2172"/>
                  </a:lnTo>
                  <a:lnTo>
                    <a:pt x="3923" y="1974"/>
                  </a:lnTo>
                  <a:lnTo>
                    <a:pt x="3602" y="1555"/>
                  </a:lnTo>
                  <a:lnTo>
                    <a:pt x="3207" y="1160"/>
                  </a:lnTo>
                  <a:lnTo>
                    <a:pt x="2813" y="815"/>
                  </a:lnTo>
                  <a:lnTo>
                    <a:pt x="2443" y="494"/>
                  </a:lnTo>
                  <a:lnTo>
                    <a:pt x="2147" y="248"/>
                  </a:lnTo>
                  <a:lnTo>
                    <a:pt x="18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8"/>
            <p:cNvSpPr/>
            <p:nvPr/>
          </p:nvSpPr>
          <p:spPr>
            <a:xfrm>
              <a:off x="7007720" y="3472348"/>
              <a:ext cx="91991" cy="148426"/>
            </a:xfrm>
            <a:custGeom>
              <a:avLst/>
              <a:gdLst/>
              <a:ahLst/>
              <a:cxnLst/>
              <a:rect l="l" t="t" r="r" b="b"/>
              <a:pathLst>
                <a:path w="5428" h="8758" extrusionOk="0">
                  <a:moveTo>
                    <a:pt x="3849" y="1"/>
                  </a:moveTo>
                  <a:lnTo>
                    <a:pt x="3725" y="50"/>
                  </a:lnTo>
                  <a:lnTo>
                    <a:pt x="3602" y="99"/>
                  </a:lnTo>
                  <a:lnTo>
                    <a:pt x="3503" y="149"/>
                  </a:lnTo>
                  <a:lnTo>
                    <a:pt x="3331" y="297"/>
                  </a:lnTo>
                  <a:lnTo>
                    <a:pt x="3183" y="445"/>
                  </a:lnTo>
                  <a:lnTo>
                    <a:pt x="3084" y="593"/>
                  </a:lnTo>
                  <a:lnTo>
                    <a:pt x="3010" y="741"/>
                  </a:lnTo>
                  <a:lnTo>
                    <a:pt x="2566" y="1111"/>
                  </a:lnTo>
                  <a:lnTo>
                    <a:pt x="2147" y="1530"/>
                  </a:lnTo>
                  <a:lnTo>
                    <a:pt x="1653" y="2023"/>
                  </a:lnTo>
                  <a:lnTo>
                    <a:pt x="1160" y="2541"/>
                  </a:lnTo>
                  <a:lnTo>
                    <a:pt x="962" y="2813"/>
                  </a:lnTo>
                  <a:lnTo>
                    <a:pt x="765" y="3059"/>
                  </a:lnTo>
                  <a:lnTo>
                    <a:pt x="617" y="3306"/>
                  </a:lnTo>
                  <a:lnTo>
                    <a:pt x="518" y="3528"/>
                  </a:lnTo>
                  <a:lnTo>
                    <a:pt x="494" y="3701"/>
                  </a:lnTo>
                  <a:lnTo>
                    <a:pt x="494" y="3799"/>
                  </a:lnTo>
                  <a:lnTo>
                    <a:pt x="494" y="3873"/>
                  </a:lnTo>
                  <a:lnTo>
                    <a:pt x="543" y="4046"/>
                  </a:lnTo>
                  <a:lnTo>
                    <a:pt x="543" y="4293"/>
                  </a:lnTo>
                  <a:lnTo>
                    <a:pt x="543" y="4564"/>
                  </a:lnTo>
                  <a:lnTo>
                    <a:pt x="494" y="4885"/>
                  </a:lnTo>
                  <a:lnTo>
                    <a:pt x="395" y="5600"/>
                  </a:lnTo>
                  <a:lnTo>
                    <a:pt x="272" y="6365"/>
                  </a:lnTo>
                  <a:lnTo>
                    <a:pt x="124" y="7105"/>
                  </a:lnTo>
                  <a:lnTo>
                    <a:pt x="25" y="7746"/>
                  </a:lnTo>
                  <a:lnTo>
                    <a:pt x="0" y="8017"/>
                  </a:lnTo>
                  <a:lnTo>
                    <a:pt x="0" y="8239"/>
                  </a:lnTo>
                  <a:lnTo>
                    <a:pt x="25" y="8412"/>
                  </a:lnTo>
                  <a:lnTo>
                    <a:pt x="50" y="8461"/>
                  </a:lnTo>
                  <a:lnTo>
                    <a:pt x="74" y="8511"/>
                  </a:lnTo>
                  <a:lnTo>
                    <a:pt x="222" y="8634"/>
                  </a:lnTo>
                  <a:lnTo>
                    <a:pt x="395" y="8708"/>
                  </a:lnTo>
                  <a:lnTo>
                    <a:pt x="568" y="8758"/>
                  </a:lnTo>
                  <a:lnTo>
                    <a:pt x="765" y="8758"/>
                  </a:lnTo>
                  <a:lnTo>
                    <a:pt x="962" y="8733"/>
                  </a:lnTo>
                  <a:lnTo>
                    <a:pt x="1160" y="8659"/>
                  </a:lnTo>
                  <a:lnTo>
                    <a:pt x="1332" y="8535"/>
                  </a:lnTo>
                  <a:lnTo>
                    <a:pt x="1505" y="8363"/>
                  </a:lnTo>
                  <a:lnTo>
                    <a:pt x="1579" y="8264"/>
                  </a:lnTo>
                  <a:lnTo>
                    <a:pt x="1653" y="8141"/>
                  </a:lnTo>
                  <a:lnTo>
                    <a:pt x="1777" y="7820"/>
                  </a:lnTo>
                  <a:lnTo>
                    <a:pt x="1900" y="7450"/>
                  </a:lnTo>
                  <a:lnTo>
                    <a:pt x="1974" y="7080"/>
                  </a:lnTo>
                  <a:lnTo>
                    <a:pt x="2097" y="6439"/>
                  </a:lnTo>
                  <a:lnTo>
                    <a:pt x="2147" y="6167"/>
                  </a:lnTo>
                  <a:lnTo>
                    <a:pt x="4860" y="2665"/>
                  </a:lnTo>
                  <a:lnTo>
                    <a:pt x="5427" y="1456"/>
                  </a:lnTo>
                  <a:lnTo>
                    <a:pt x="5378" y="1259"/>
                  </a:lnTo>
                  <a:lnTo>
                    <a:pt x="5279" y="1061"/>
                  </a:lnTo>
                  <a:lnTo>
                    <a:pt x="5181" y="815"/>
                  </a:lnTo>
                  <a:lnTo>
                    <a:pt x="5033" y="568"/>
                  </a:lnTo>
                  <a:lnTo>
                    <a:pt x="4835" y="346"/>
                  </a:lnTo>
                  <a:lnTo>
                    <a:pt x="4712" y="247"/>
                  </a:lnTo>
                  <a:lnTo>
                    <a:pt x="4589" y="149"/>
                  </a:lnTo>
                  <a:lnTo>
                    <a:pt x="4441" y="75"/>
                  </a:lnTo>
                  <a:lnTo>
                    <a:pt x="4293" y="25"/>
                  </a:lnTo>
                  <a:lnTo>
                    <a:pt x="4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8"/>
            <p:cNvSpPr/>
            <p:nvPr/>
          </p:nvSpPr>
          <p:spPr>
            <a:xfrm>
              <a:off x="7007720" y="3472348"/>
              <a:ext cx="91991" cy="148426"/>
            </a:xfrm>
            <a:custGeom>
              <a:avLst/>
              <a:gdLst/>
              <a:ahLst/>
              <a:cxnLst/>
              <a:rect l="l" t="t" r="r" b="b"/>
              <a:pathLst>
                <a:path w="5428" h="8758" fill="none" extrusionOk="0">
                  <a:moveTo>
                    <a:pt x="4860" y="2665"/>
                  </a:moveTo>
                  <a:lnTo>
                    <a:pt x="2147" y="6167"/>
                  </a:lnTo>
                  <a:lnTo>
                    <a:pt x="2147" y="6167"/>
                  </a:lnTo>
                  <a:lnTo>
                    <a:pt x="2097" y="6439"/>
                  </a:lnTo>
                  <a:lnTo>
                    <a:pt x="1974" y="7080"/>
                  </a:lnTo>
                  <a:lnTo>
                    <a:pt x="1900" y="7450"/>
                  </a:lnTo>
                  <a:lnTo>
                    <a:pt x="1777" y="7820"/>
                  </a:lnTo>
                  <a:lnTo>
                    <a:pt x="1653" y="8141"/>
                  </a:lnTo>
                  <a:lnTo>
                    <a:pt x="1579" y="8264"/>
                  </a:lnTo>
                  <a:lnTo>
                    <a:pt x="1505" y="8363"/>
                  </a:lnTo>
                  <a:lnTo>
                    <a:pt x="1505" y="8363"/>
                  </a:lnTo>
                  <a:lnTo>
                    <a:pt x="1332" y="8535"/>
                  </a:lnTo>
                  <a:lnTo>
                    <a:pt x="1160" y="8659"/>
                  </a:lnTo>
                  <a:lnTo>
                    <a:pt x="962" y="8733"/>
                  </a:lnTo>
                  <a:lnTo>
                    <a:pt x="765" y="8758"/>
                  </a:lnTo>
                  <a:lnTo>
                    <a:pt x="568" y="8758"/>
                  </a:lnTo>
                  <a:lnTo>
                    <a:pt x="395" y="8708"/>
                  </a:lnTo>
                  <a:lnTo>
                    <a:pt x="222" y="8634"/>
                  </a:lnTo>
                  <a:lnTo>
                    <a:pt x="74" y="8511"/>
                  </a:lnTo>
                  <a:lnTo>
                    <a:pt x="74" y="8511"/>
                  </a:lnTo>
                  <a:lnTo>
                    <a:pt x="50" y="8461"/>
                  </a:lnTo>
                  <a:lnTo>
                    <a:pt x="25" y="8412"/>
                  </a:lnTo>
                  <a:lnTo>
                    <a:pt x="0" y="8239"/>
                  </a:lnTo>
                  <a:lnTo>
                    <a:pt x="0" y="8017"/>
                  </a:lnTo>
                  <a:lnTo>
                    <a:pt x="25" y="7746"/>
                  </a:lnTo>
                  <a:lnTo>
                    <a:pt x="124" y="7105"/>
                  </a:lnTo>
                  <a:lnTo>
                    <a:pt x="272" y="6365"/>
                  </a:lnTo>
                  <a:lnTo>
                    <a:pt x="395" y="5600"/>
                  </a:lnTo>
                  <a:lnTo>
                    <a:pt x="494" y="4885"/>
                  </a:lnTo>
                  <a:lnTo>
                    <a:pt x="543" y="4564"/>
                  </a:lnTo>
                  <a:lnTo>
                    <a:pt x="543" y="4293"/>
                  </a:lnTo>
                  <a:lnTo>
                    <a:pt x="543" y="4046"/>
                  </a:lnTo>
                  <a:lnTo>
                    <a:pt x="494" y="3873"/>
                  </a:lnTo>
                  <a:lnTo>
                    <a:pt x="494" y="3873"/>
                  </a:lnTo>
                  <a:lnTo>
                    <a:pt x="494" y="3799"/>
                  </a:lnTo>
                  <a:lnTo>
                    <a:pt x="494" y="3701"/>
                  </a:lnTo>
                  <a:lnTo>
                    <a:pt x="518" y="3528"/>
                  </a:lnTo>
                  <a:lnTo>
                    <a:pt x="617" y="3306"/>
                  </a:lnTo>
                  <a:lnTo>
                    <a:pt x="765" y="3059"/>
                  </a:lnTo>
                  <a:lnTo>
                    <a:pt x="962" y="2813"/>
                  </a:lnTo>
                  <a:lnTo>
                    <a:pt x="1160" y="2541"/>
                  </a:lnTo>
                  <a:lnTo>
                    <a:pt x="1653" y="2023"/>
                  </a:lnTo>
                  <a:lnTo>
                    <a:pt x="2147" y="1530"/>
                  </a:lnTo>
                  <a:lnTo>
                    <a:pt x="2566" y="1111"/>
                  </a:lnTo>
                  <a:lnTo>
                    <a:pt x="3010" y="741"/>
                  </a:lnTo>
                  <a:lnTo>
                    <a:pt x="3010" y="741"/>
                  </a:lnTo>
                  <a:lnTo>
                    <a:pt x="3084" y="593"/>
                  </a:lnTo>
                  <a:lnTo>
                    <a:pt x="3183" y="445"/>
                  </a:lnTo>
                  <a:lnTo>
                    <a:pt x="3331" y="297"/>
                  </a:lnTo>
                  <a:lnTo>
                    <a:pt x="3503" y="149"/>
                  </a:lnTo>
                  <a:lnTo>
                    <a:pt x="3602" y="99"/>
                  </a:lnTo>
                  <a:lnTo>
                    <a:pt x="3725" y="50"/>
                  </a:lnTo>
                  <a:lnTo>
                    <a:pt x="3849" y="1"/>
                  </a:lnTo>
                  <a:lnTo>
                    <a:pt x="3972" y="1"/>
                  </a:lnTo>
                  <a:lnTo>
                    <a:pt x="4120" y="1"/>
                  </a:lnTo>
                  <a:lnTo>
                    <a:pt x="4293" y="25"/>
                  </a:lnTo>
                  <a:lnTo>
                    <a:pt x="4293" y="25"/>
                  </a:lnTo>
                  <a:lnTo>
                    <a:pt x="4441" y="75"/>
                  </a:lnTo>
                  <a:lnTo>
                    <a:pt x="4589" y="149"/>
                  </a:lnTo>
                  <a:lnTo>
                    <a:pt x="4712" y="247"/>
                  </a:lnTo>
                  <a:lnTo>
                    <a:pt x="4835" y="346"/>
                  </a:lnTo>
                  <a:lnTo>
                    <a:pt x="5033" y="568"/>
                  </a:lnTo>
                  <a:lnTo>
                    <a:pt x="5181" y="815"/>
                  </a:lnTo>
                  <a:lnTo>
                    <a:pt x="5279" y="1061"/>
                  </a:lnTo>
                  <a:lnTo>
                    <a:pt x="5378" y="1259"/>
                  </a:lnTo>
                  <a:lnTo>
                    <a:pt x="5427" y="14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8"/>
            <p:cNvSpPr/>
            <p:nvPr/>
          </p:nvSpPr>
          <p:spPr>
            <a:xfrm>
              <a:off x="7003535" y="3468162"/>
              <a:ext cx="99939" cy="156798"/>
            </a:xfrm>
            <a:custGeom>
              <a:avLst/>
              <a:gdLst/>
              <a:ahLst/>
              <a:cxnLst/>
              <a:rect l="l" t="t" r="r" b="b"/>
              <a:pathLst>
                <a:path w="5897" h="9252" extrusionOk="0">
                  <a:moveTo>
                    <a:pt x="4170" y="1"/>
                  </a:moveTo>
                  <a:lnTo>
                    <a:pt x="4046" y="26"/>
                  </a:lnTo>
                  <a:lnTo>
                    <a:pt x="3800" y="100"/>
                  </a:lnTo>
                  <a:lnTo>
                    <a:pt x="3602" y="223"/>
                  </a:lnTo>
                  <a:lnTo>
                    <a:pt x="3430" y="371"/>
                  </a:lnTo>
                  <a:lnTo>
                    <a:pt x="3257" y="519"/>
                  </a:lnTo>
                  <a:lnTo>
                    <a:pt x="3134" y="692"/>
                  </a:lnTo>
                  <a:lnTo>
                    <a:pt x="3060" y="840"/>
                  </a:lnTo>
                  <a:lnTo>
                    <a:pt x="2714" y="1111"/>
                  </a:lnTo>
                  <a:lnTo>
                    <a:pt x="2320" y="1506"/>
                  </a:lnTo>
                  <a:lnTo>
                    <a:pt x="1851" y="1950"/>
                  </a:lnTo>
                  <a:lnTo>
                    <a:pt x="1407" y="2418"/>
                  </a:lnTo>
                  <a:lnTo>
                    <a:pt x="987" y="2936"/>
                  </a:lnTo>
                  <a:lnTo>
                    <a:pt x="815" y="3158"/>
                  </a:lnTo>
                  <a:lnTo>
                    <a:pt x="691" y="3405"/>
                  </a:lnTo>
                  <a:lnTo>
                    <a:pt x="568" y="3627"/>
                  </a:lnTo>
                  <a:lnTo>
                    <a:pt x="519" y="3849"/>
                  </a:lnTo>
                  <a:lnTo>
                    <a:pt x="494" y="4046"/>
                  </a:lnTo>
                  <a:lnTo>
                    <a:pt x="519" y="4219"/>
                  </a:lnTo>
                  <a:lnTo>
                    <a:pt x="543" y="4367"/>
                  </a:lnTo>
                  <a:lnTo>
                    <a:pt x="568" y="4589"/>
                  </a:lnTo>
                  <a:lnTo>
                    <a:pt x="543" y="4860"/>
                  </a:lnTo>
                  <a:lnTo>
                    <a:pt x="494" y="5181"/>
                  </a:lnTo>
                  <a:lnTo>
                    <a:pt x="395" y="5872"/>
                  </a:lnTo>
                  <a:lnTo>
                    <a:pt x="272" y="6562"/>
                  </a:lnTo>
                  <a:lnTo>
                    <a:pt x="99" y="7549"/>
                  </a:lnTo>
                  <a:lnTo>
                    <a:pt x="50" y="7919"/>
                  </a:lnTo>
                  <a:lnTo>
                    <a:pt x="25" y="8240"/>
                  </a:lnTo>
                  <a:lnTo>
                    <a:pt x="1" y="8486"/>
                  </a:lnTo>
                  <a:lnTo>
                    <a:pt x="25" y="8684"/>
                  </a:lnTo>
                  <a:lnTo>
                    <a:pt x="75" y="8832"/>
                  </a:lnTo>
                  <a:lnTo>
                    <a:pt x="149" y="8931"/>
                  </a:lnTo>
                  <a:lnTo>
                    <a:pt x="321" y="9079"/>
                  </a:lnTo>
                  <a:lnTo>
                    <a:pt x="519" y="9177"/>
                  </a:lnTo>
                  <a:lnTo>
                    <a:pt x="716" y="9227"/>
                  </a:lnTo>
                  <a:lnTo>
                    <a:pt x="938" y="9251"/>
                  </a:lnTo>
                  <a:lnTo>
                    <a:pt x="987" y="9251"/>
                  </a:lnTo>
                  <a:lnTo>
                    <a:pt x="1259" y="9227"/>
                  </a:lnTo>
                  <a:lnTo>
                    <a:pt x="1505" y="9128"/>
                  </a:lnTo>
                  <a:lnTo>
                    <a:pt x="1728" y="8980"/>
                  </a:lnTo>
                  <a:lnTo>
                    <a:pt x="1925" y="8782"/>
                  </a:lnTo>
                  <a:lnTo>
                    <a:pt x="1999" y="8684"/>
                  </a:lnTo>
                  <a:lnTo>
                    <a:pt x="2073" y="8560"/>
                  </a:lnTo>
                  <a:lnTo>
                    <a:pt x="2221" y="8264"/>
                  </a:lnTo>
                  <a:lnTo>
                    <a:pt x="2320" y="7944"/>
                  </a:lnTo>
                  <a:lnTo>
                    <a:pt x="2418" y="7598"/>
                  </a:lnTo>
                  <a:lnTo>
                    <a:pt x="2542" y="6932"/>
                  </a:lnTo>
                  <a:lnTo>
                    <a:pt x="2616" y="6513"/>
                  </a:lnTo>
                  <a:lnTo>
                    <a:pt x="5304" y="3060"/>
                  </a:lnTo>
                  <a:lnTo>
                    <a:pt x="4910" y="2764"/>
                  </a:lnTo>
                  <a:lnTo>
                    <a:pt x="2196" y="6266"/>
                  </a:lnTo>
                  <a:lnTo>
                    <a:pt x="2172" y="6316"/>
                  </a:lnTo>
                  <a:lnTo>
                    <a:pt x="2147" y="6390"/>
                  </a:lnTo>
                  <a:lnTo>
                    <a:pt x="2073" y="6932"/>
                  </a:lnTo>
                  <a:lnTo>
                    <a:pt x="1925" y="7549"/>
                  </a:lnTo>
                  <a:lnTo>
                    <a:pt x="1851" y="7820"/>
                  </a:lnTo>
                  <a:lnTo>
                    <a:pt x="1752" y="8092"/>
                  </a:lnTo>
                  <a:lnTo>
                    <a:pt x="1678" y="8314"/>
                  </a:lnTo>
                  <a:lnTo>
                    <a:pt x="1555" y="8462"/>
                  </a:lnTo>
                  <a:lnTo>
                    <a:pt x="1431" y="8585"/>
                  </a:lnTo>
                  <a:lnTo>
                    <a:pt x="1283" y="8684"/>
                  </a:lnTo>
                  <a:lnTo>
                    <a:pt x="1135" y="8758"/>
                  </a:lnTo>
                  <a:lnTo>
                    <a:pt x="963" y="8782"/>
                  </a:lnTo>
                  <a:lnTo>
                    <a:pt x="839" y="8758"/>
                  </a:lnTo>
                  <a:lnTo>
                    <a:pt x="716" y="8733"/>
                  </a:lnTo>
                  <a:lnTo>
                    <a:pt x="593" y="8684"/>
                  </a:lnTo>
                  <a:lnTo>
                    <a:pt x="519" y="8610"/>
                  </a:lnTo>
                  <a:lnTo>
                    <a:pt x="494" y="8511"/>
                  </a:lnTo>
                  <a:lnTo>
                    <a:pt x="494" y="8314"/>
                  </a:lnTo>
                  <a:lnTo>
                    <a:pt x="543" y="7820"/>
                  </a:lnTo>
                  <a:lnTo>
                    <a:pt x="642" y="7228"/>
                  </a:lnTo>
                  <a:lnTo>
                    <a:pt x="741" y="6661"/>
                  </a:lnTo>
                  <a:lnTo>
                    <a:pt x="913" y="5748"/>
                  </a:lnTo>
                  <a:lnTo>
                    <a:pt x="1012" y="5008"/>
                  </a:lnTo>
                  <a:lnTo>
                    <a:pt x="1037" y="4712"/>
                  </a:lnTo>
                  <a:lnTo>
                    <a:pt x="1037" y="4441"/>
                  </a:lnTo>
                  <a:lnTo>
                    <a:pt x="1012" y="4219"/>
                  </a:lnTo>
                  <a:lnTo>
                    <a:pt x="987" y="4046"/>
                  </a:lnTo>
                  <a:lnTo>
                    <a:pt x="963" y="3972"/>
                  </a:lnTo>
                  <a:lnTo>
                    <a:pt x="987" y="3849"/>
                  </a:lnTo>
                  <a:lnTo>
                    <a:pt x="1037" y="3726"/>
                  </a:lnTo>
                  <a:lnTo>
                    <a:pt x="1111" y="3578"/>
                  </a:lnTo>
                  <a:lnTo>
                    <a:pt x="1357" y="3257"/>
                  </a:lnTo>
                  <a:lnTo>
                    <a:pt x="1653" y="2862"/>
                  </a:lnTo>
                  <a:lnTo>
                    <a:pt x="2024" y="2468"/>
                  </a:lnTo>
                  <a:lnTo>
                    <a:pt x="2468" y="2024"/>
                  </a:lnTo>
                  <a:lnTo>
                    <a:pt x="2936" y="1580"/>
                  </a:lnTo>
                  <a:lnTo>
                    <a:pt x="3405" y="1160"/>
                  </a:lnTo>
                  <a:lnTo>
                    <a:pt x="3454" y="1086"/>
                  </a:lnTo>
                  <a:lnTo>
                    <a:pt x="3528" y="963"/>
                  </a:lnTo>
                  <a:lnTo>
                    <a:pt x="3627" y="840"/>
                  </a:lnTo>
                  <a:lnTo>
                    <a:pt x="3726" y="716"/>
                  </a:lnTo>
                  <a:lnTo>
                    <a:pt x="3874" y="618"/>
                  </a:lnTo>
                  <a:lnTo>
                    <a:pt x="4046" y="519"/>
                  </a:lnTo>
                  <a:lnTo>
                    <a:pt x="4145" y="494"/>
                  </a:lnTo>
                  <a:lnTo>
                    <a:pt x="4244" y="470"/>
                  </a:lnTo>
                  <a:lnTo>
                    <a:pt x="4367" y="494"/>
                  </a:lnTo>
                  <a:lnTo>
                    <a:pt x="4466" y="494"/>
                  </a:lnTo>
                  <a:lnTo>
                    <a:pt x="4589" y="544"/>
                  </a:lnTo>
                  <a:lnTo>
                    <a:pt x="4712" y="618"/>
                  </a:lnTo>
                  <a:lnTo>
                    <a:pt x="4811" y="692"/>
                  </a:lnTo>
                  <a:lnTo>
                    <a:pt x="4910" y="766"/>
                  </a:lnTo>
                  <a:lnTo>
                    <a:pt x="5082" y="963"/>
                  </a:lnTo>
                  <a:lnTo>
                    <a:pt x="5230" y="1185"/>
                  </a:lnTo>
                  <a:lnTo>
                    <a:pt x="5329" y="1407"/>
                  </a:lnTo>
                  <a:lnTo>
                    <a:pt x="5378" y="1580"/>
                  </a:lnTo>
                  <a:lnTo>
                    <a:pt x="5428" y="1752"/>
                  </a:lnTo>
                  <a:lnTo>
                    <a:pt x="5896" y="1654"/>
                  </a:lnTo>
                  <a:lnTo>
                    <a:pt x="5847" y="1407"/>
                  </a:lnTo>
                  <a:lnTo>
                    <a:pt x="5748" y="1185"/>
                  </a:lnTo>
                  <a:lnTo>
                    <a:pt x="5625" y="914"/>
                  </a:lnTo>
                  <a:lnTo>
                    <a:pt x="5428" y="642"/>
                  </a:lnTo>
                  <a:lnTo>
                    <a:pt x="5329" y="519"/>
                  </a:lnTo>
                  <a:lnTo>
                    <a:pt x="5206" y="396"/>
                  </a:lnTo>
                  <a:lnTo>
                    <a:pt x="5082" y="272"/>
                  </a:lnTo>
                  <a:lnTo>
                    <a:pt x="4934" y="174"/>
                  </a:lnTo>
                  <a:lnTo>
                    <a:pt x="4762" y="100"/>
                  </a:lnTo>
                  <a:lnTo>
                    <a:pt x="4589" y="26"/>
                  </a:lnTo>
                  <a:lnTo>
                    <a:pt x="4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8"/>
            <p:cNvSpPr/>
            <p:nvPr/>
          </p:nvSpPr>
          <p:spPr>
            <a:xfrm>
              <a:off x="6538672" y="3198107"/>
              <a:ext cx="447753" cy="484546"/>
            </a:xfrm>
            <a:custGeom>
              <a:avLst/>
              <a:gdLst/>
              <a:ahLst/>
              <a:cxnLst/>
              <a:rect l="l" t="t" r="r" b="b"/>
              <a:pathLst>
                <a:path w="26420" h="28591" extrusionOk="0">
                  <a:moveTo>
                    <a:pt x="1" y="1"/>
                  </a:moveTo>
                  <a:lnTo>
                    <a:pt x="5575" y="24027"/>
                  </a:lnTo>
                  <a:lnTo>
                    <a:pt x="26419" y="28590"/>
                  </a:lnTo>
                  <a:lnTo>
                    <a:pt x="21387" y="28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8"/>
            <p:cNvSpPr/>
            <p:nvPr/>
          </p:nvSpPr>
          <p:spPr>
            <a:xfrm>
              <a:off x="6534909" y="3193938"/>
              <a:ext cx="455278" cy="492884"/>
            </a:xfrm>
            <a:custGeom>
              <a:avLst/>
              <a:gdLst/>
              <a:ahLst/>
              <a:cxnLst/>
              <a:rect l="l" t="t" r="r" b="b"/>
              <a:pathLst>
                <a:path w="26864" h="29083" extrusionOk="0">
                  <a:moveTo>
                    <a:pt x="543" y="543"/>
                  </a:moveTo>
                  <a:lnTo>
                    <a:pt x="21412" y="3305"/>
                  </a:lnTo>
                  <a:lnTo>
                    <a:pt x="26321" y="28540"/>
                  </a:lnTo>
                  <a:lnTo>
                    <a:pt x="5995" y="24075"/>
                  </a:lnTo>
                  <a:lnTo>
                    <a:pt x="543" y="543"/>
                  </a:lnTo>
                  <a:close/>
                  <a:moveTo>
                    <a:pt x="272" y="0"/>
                  </a:moveTo>
                  <a:lnTo>
                    <a:pt x="149" y="25"/>
                  </a:lnTo>
                  <a:lnTo>
                    <a:pt x="50" y="99"/>
                  </a:lnTo>
                  <a:lnTo>
                    <a:pt x="1" y="197"/>
                  </a:lnTo>
                  <a:lnTo>
                    <a:pt x="1" y="296"/>
                  </a:lnTo>
                  <a:lnTo>
                    <a:pt x="5575" y="24322"/>
                  </a:lnTo>
                  <a:lnTo>
                    <a:pt x="5600" y="24396"/>
                  </a:lnTo>
                  <a:lnTo>
                    <a:pt x="5625" y="24445"/>
                  </a:lnTo>
                  <a:lnTo>
                    <a:pt x="5699" y="24495"/>
                  </a:lnTo>
                  <a:lnTo>
                    <a:pt x="5748" y="24519"/>
                  </a:lnTo>
                  <a:lnTo>
                    <a:pt x="26592" y="29083"/>
                  </a:lnTo>
                  <a:lnTo>
                    <a:pt x="26641" y="29083"/>
                  </a:lnTo>
                  <a:lnTo>
                    <a:pt x="26715" y="29058"/>
                  </a:lnTo>
                  <a:lnTo>
                    <a:pt x="26814" y="29009"/>
                  </a:lnTo>
                  <a:lnTo>
                    <a:pt x="26839" y="28960"/>
                  </a:lnTo>
                  <a:lnTo>
                    <a:pt x="26863" y="28910"/>
                  </a:lnTo>
                  <a:lnTo>
                    <a:pt x="26863" y="28861"/>
                  </a:lnTo>
                  <a:lnTo>
                    <a:pt x="26863" y="28787"/>
                  </a:lnTo>
                  <a:lnTo>
                    <a:pt x="21856" y="3034"/>
                  </a:lnTo>
                  <a:lnTo>
                    <a:pt x="21831" y="2960"/>
                  </a:lnTo>
                  <a:lnTo>
                    <a:pt x="21782" y="2911"/>
                  </a:lnTo>
                  <a:lnTo>
                    <a:pt x="21708" y="2861"/>
                  </a:lnTo>
                  <a:lnTo>
                    <a:pt x="21634" y="2837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8"/>
            <p:cNvSpPr/>
            <p:nvPr/>
          </p:nvSpPr>
          <p:spPr>
            <a:xfrm>
              <a:off x="6975538" y="3619079"/>
              <a:ext cx="269228" cy="63570"/>
            </a:xfrm>
            <a:custGeom>
              <a:avLst/>
              <a:gdLst/>
              <a:ahLst/>
              <a:cxnLst/>
              <a:rect l="l" t="t" r="r" b="b"/>
              <a:pathLst>
                <a:path w="15886" h="3751" extrusionOk="0">
                  <a:moveTo>
                    <a:pt x="0" y="1"/>
                  </a:moveTo>
                  <a:lnTo>
                    <a:pt x="641" y="3750"/>
                  </a:lnTo>
                  <a:lnTo>
                    <a:pt x="15886" y="34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8"/>
            <p:cNvSpPr/>
            <p:nvPr/>
          </p:nvSpPr>
          <p:spPr>
            <a:xfrm>
              <a:off x="6971352" y="3615316"/>
              <a:ext cx="277600" cy="71502"/>
            </a:xfrm>
            <a:custGeom>
              <a:avLst/>
              <a:gdLst/>
              <a:ahLst/>
              <a:cxnLst/>
              <a:rect l="l" t="t" r="r" b="b"/>
              <a:pathLst>
                <a:path w="16380" h="4219" extrusionOk="0">
                  <a:moveTo>
                    <a:pt x="543" y="544"/>
                  </a:moveTo>
                  <a:lnTo>
                    <a:pt x="14085" y="3454"/>
                  </a:lnTo>
                  <a:lnTo>
                    <a:pt x="1086" y="3726"/>
                  </a:lnTo>
                  <a:lnTo>
                    <a:pt x="543" y="544"/>
                  </a:lnTo>
                  <a:close/>
                  <a:moveTo>
                    <a:pt x="173" y="1"/>
                  </a:moveTo>
                  <a:lnTo>
                    <a:pt x="74" y="50"/>
                  </a:lnTo>
                  <a:lnTo>
                    <a:pt x="25" y="149"/>
                  </a:lnTo>
                  <a:lnTo>
                    <a:pt x="0" y="272"/>
                  </a:lnTo>
                  <a:lnTo>
                    <a:pt x="642" y="4022"/>
                  </a:lnTo>
                  <a:lnTo>
                    <a:pt x="666" y="4096"/>
                  </a:lnTo>
                  <a:lnTo>
                    <a:pt x="716" y="4170"/>
                  </a:lnTo>
                  <a:lnTo>
                    <a:pt x="790" y="4194"/>
                  </a:lnTo>
                  <a:lnTo>
                    <a:pt x="888" y="4219"/>
                  </a:lnTo>
                  <a:lnTo>
                    <a:pt x="16158" y="3898"/>
                  </a:lnTo>
                  <a:lnTo>
                    <a:pt x="16232" y="3874"/>
                  </a:lnTo>
                  <a:lnTo>
                    <a:pt x="16306" y="3849"/>
                  </a:lnTo>
                  <a:lnTo>
                    <a:pt x="16355" y="3775"/>
                  </a:lnTo>
                  <a:lnTo>
                    <a:pt x="16380" y="3676"/>
                  </a:lnTo>
                  <a:lnTo>
                    <a:pt x="16380" y="3602"/>
                  </a:lnTo>
                  <a:lnTo>
                    <a:pt x="16330" y="3528"/>
                  </a:lnTo>
                  <a:lnTo>
                    <a:pt x="16281" y="3454"/>
                  </a:lnTo>
                  <a:lnTo>
                    <a:pt x="16182" y="3430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8"/>
            <p:cNvSpPr/>
            <p:nvPr/>
          </p:nvSpPr>
          <p:spPr>
            <a:xfrm>
              <a:off x="6654472" y="3592336"/>
              <a:ext cx="76518" cy="83619"/>
            </a:xfrm>
            <a:custGeom>
              <a:avLst/>
              <a:gdLst/>
              <a:ahLst/>
              <a:cxnLst/>
              <a:rect l="l" t="t" r="r" b="b"/>
              <a:pathLst>
                <a:path w="4515" h="4934" extrusionOk="0">
                  <a:moveTo>
                    <a:pt x="0" y="0"/>
                  </a:moveTo>
                  <a:lnTo>
                    <a:pt x="124" y="567"/>
                  </a:lnTo>
                  <a:lnTo>
                    <a:pt x="420" y="1826"/>
                  </a:lnTo>
                  <a:lnTo>
                    <a:pt x="592" y="2516"/>
                  </a:lnTo>
                  <a:lnTo>
                    <a:pt x="790" y="3182"/>
                  </a:lnTo>
                  <a:lnTo>
                    <a:pt x="987" y="3700"/>
                  </a:lnTo>
                  <a:lnTo>
                    <a:pt x="1061" y="3873"/>
                  </a:lnTo>
                  <a:lnTo>
                    <a:pt x="1160" y="3996"/>
                  </a:lnTo>
                  <a:lnTo>
                    <a:pt x="1259" y="4095"/>
                  </a:lnTo>
                  <a:lnTo>
                    <a:pt x="1407" y="4194"/>
                  </a:lnTo>
                  <a:lnTo>
                    <a:pt x="1629" y="4268"/>
                  </a:lnTo>
                  <a:lnTo>
                    <a:pt x="1851" y="4366"/>
                  </a:lnTo>
                  <a:lnTo>
                    <a:pt x="2393" y="4514"/>
                  </a:lnTo>
                  <a:lnTo>
                    <a:pt x="2985" y="4662"/>
                  </a:lnTo>
                  <a:lnTo>
                    <a:pt x="4046" y="4860"/>
                  </a:lnTo>
                  <a:lnTo>
                    <a:pt x="4515" y="4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8"/>
            <p:cNvSpPr/>
            <p:nvPr/>
          </p:nvSpPr>
          <p:spPr>
            <a:xfrm>
              <a:off x="6650710" y="3588573"/>
              <a:ext cx="84043" cy="91567"/>
            </a:xfrm>
            <a:custGeom>
              <a:avLst/>
              <a:gdLst/>
              <a:ahLst/>
              <a:cxnLst/>
              <a:rect l="l" t="t" r="r" b="b"/>
              <a:pathLst>
                <a:path w="4959" h="5403" extrusionOk="0">
                  <a:moveTo>
                    <a:pt x="642" y="1061"/>
                  </a:moveTo>
                  <a:lnTo>
                    <a:pt x="4095" y="4810"/>
                  </a:lnTo>
                  <a:lnTo>
                    <a:pt x="3207" y="4638"/>
                  </a:lnTo>
                  <a:lnTo>
                    <a:pt x="2443" y="4440"/>
                  </a:lnTo>
                  <a:lnTo>
                    <a:pt x="2122" y="4342"/>
                  </a:lnTo>
                  <a:lnTo>
                    <a:pt x="1875" y="4243"/>
                  </a:lnTo>
                  <a:lnTo>
                    <a:pt x="1678" y="4169"/>
                  </a:lnTo>
                  <a:lnTo>
                    <a:pt x="1555" y="4070"/>
                  </a:lnTo>
                  <a:lnTo>
                    <a:pt x="1456" y="3922"/>
                  </a:lnTo>
                  <a:lnTo>
                    <a:pt x="1357" y="3676"/>
                  </a:lnTo>
                  <a:lnTo>
                    <a:pt x="1135" y="2936"/>
                  </a:lnTo>
                  <a:lnTo>
                    <a:pt x="888" y="2023"/>
                  </a:lnTo>
                  <a:lnTo>
                    <a:pt x="642" y="1061"/>
                  </a:lnTo>
                  <a:close/>
                  <a:moveTo>
                    <a:pt x="198" y="0"/>
                  </a:moveTo>
                  <a:lnTo>
                    <a:pt x="124" y="25"/>
                  </a:lnTo>
                  <a:lnTo>
                    <a:pt x="50" y="74"/>
                  </a:lnTo>
                  <a:lnTo>
                    <a:pt x="25" y="123"/>
                  </a:lnTo>
                  <a:lnTo>
                    <a:pt x="0" y="197"/>
                  </a:lnTo>
                  <a:lnTo>
                    <a:pt x="0" y="271"/>
                  </a:lnTo>
                  <a:lnTo>
                    <a:pt x="173" y="1085"/>
                  </a:lnTo>
                  <a:lnTo>
                    <a:pt x="469" y="2368"/>
                  </a:lnTo>
                  <a:lnTo>
                    <a:pt x="642" y="3010"/>
                  </a:lnTo>
                  <a:lnTo>
                    <a:pt x="839" y="3602"/>
                  </a:lnTo>
                  <a:lnTo>
                    <a:pt x="1012" y="4070"/>
                  </a:lnTo>
                  <a:lnTo>
                    <a:pt x="1111" y="4268"/>
                  </a:lnTo>
                  <a:lnTo>
                    <a:pt x="1185" y="4391"/>
                  </a:lnTo>
                  <a:lnTo>
                    <a:pt x="1308" y="4490"/>
                  </a:lnTo>
                  <a:lnTo>
                    <a:pt x="1456" y="4588"/>
                  </a:lnTo>
                  <a:lnTo>
                    <a:pt x="1653" y="4662"/>
                  </a:lnTo>
                  <a:lnTo>
                    <a:pt x="1851" y="4761"/>
                  </a:lnTo>
                  <a:lnTo>
                    <a:pt x="2369" y="4909"/>
                  </a:lnTo>
                  <a:lnTo>
                    <a:pt x="2936" y="5057"/>
                  </a:lnTo>
                  <a:lnTo>
                    <a:pt x="3479" y="5180"/>
                  </a:lnTo>
                  <a:lnTo>
                    <a:pt x="3997" y="5279"/>
                  </a:lnTo>
                  <a:lnTo>
                    <a:pt x="4687" y="5402"/>
                  </a:lnTo>
                  <a:lnTo>
                    <a:pt x="4737" y="5402"/>
                  </a:lnTo>
                  <a:lnTo>
                    <a:pt x="4786" y="5378"/>
                  </a:lnTo>
                  <a:lnTo>
                    <a:pt x="4860" y="5353"/>
                  </a:lnTo>
                  <a:lnTo>
                    <a:pt x="4909" y="5328"/>
                  </a:lnTo>
                  <a:lnTo>
                    <a:pt x="4934" y="5279"/>
                  </a:lnTo>
                  <a:lnTo>
                    <a:pt x="4959" y="5205"/>
                  </a:lnTo>
                  <a:lnTo>
                    <a:pt x="4959" y="5131"/>
                  </a:lnTo>
                  <a:lnTo>
                    <a:pt x="4934" y="5057"/>
                  </a:lnTo>
                  <a:lnTo>
                    <a:pt x="4909" y="4983"/>
                  </a:lnTo>
                  <a:lnTo>
                    <a:pt x="420" y="74"/>
                  </a:lnTo>
                  <a:lnTo>
                    <a:pt x="346" y="2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8"/>
            <p:cNvSpPr/>
            <p:nvPr/>
          </p:nvSpPr>
          <p:spPr>
            <a:xfrm>
              <a:off x="6654472" y="3583964"/>
              <a:ext cx="94499" cy="97838"/>
            </a:xfrm>
            <a:custGeom>
              <a:avLst/>
              <a:gdLst/>
              <a:ahLst/>
              <a:cxnLst/>
              <a:rect l="l" t="t" r="r" b="b"/>
              <a:pathLst>
                <a:path w="5576" h="5773" extrusionOk="0">
                  <a:moveTo>
                    <a:pt x="272" y="1"/>
                  </a:moveTo>
                  <a:lnTo>
                    <a:pt x="148" y="75"/>
                  </a:lnTo>
                  <a:lnTo>
                    <a:pt x="99" y="99"/>
                  </a:lnTo>
                  <a:lnTo>
                    <a:pt x="50" y="173"/>
                  </a:lnTo>
                  <a:lnTo>
                    <a:pt x="0" y="321"/>
                  </a:lnTo>
                  <a:lnTo>
                    <a:pt x="0" y="494"/>
                  </a:lnTo>
                  <a:lnTo>
                    <a:pt x="50" y="642"/>
                  </a:lnTo>
                  <a:lnTo>
                    <a:pt x="124" y="815"/>
                  </a:lnTo>
                  <a:lnTo>
                    <a:pt x="370" y="1308"/>
                  </a:lnTo>
                  <a:lnTo>
                    <a:pt x="716" y="1900"/>
                  </a:lnTo>
                  <a:lnTo>
                    <a:pt x="1111" y="2517"/>
                  </a:lnTo>
                  <a:lnTo>
                    <a:pt x="1505" y="3134"/>
                  </a:lnTo>
                  <a:lnTo>
                    <a:pt x="1875" y="3676"/>
                  </a:lnTo>
                  <a:lnTo>
                    <a:pt x="2196" y="4096"/>
                  </a:lnTo>
                  <a:lnTo>
                    <a:pt x="2369" y="4293"/>
                  </a:lnTo>
                  <a:lnTo>
                    <a:pt x="2591" y="4416"/>
                  </a:lnTo>
                  <a:lnTo>
                    <a:pt x="2985" y="4614"/>
                  </a:lnTo>
                  <a:lnTo>
                    <a:pt x="4071" y="5107"/>
                  </a:lnTo>
                  <a:lnTo>
                    <a:pt x="5575" y="5773"/>
                  </a:lnTo>
                  <a:lnTo>
                    <a:pt x="3997" y="3923"/>
                  </a:lnTo>
                  <a:lnTo>
                    <a:pt x="2862" y="2147"/>
                  </a:lnTo>
                  <a:lnTo>
                    <a:pt x="2665" y="1900"/>
                  </a:lnTo>
                  <a:lnTo>
                    <a:pt x="2221" y="1308"/>
                  </a:lnTo>
                  <a:lnTo>
                    <a:pt x="1925" y="987"/>
                  </a:lnTo>
                  <a:lnTo>
                    <a:pt x="1629" y="667"/>
                  </a:lnTo>
                  <a:lnTo>
                    <a:pt x="1333" y="395"/>
                  </a:lnTo>
                  <a:lnTo>
                    <a:pt x="1209" y="297"/>
                  </a:lnTo>
                  <a:lnTo>
                    <a:pt x="1086" y="223"/>
                  </a:lnTo>
                  <a:lnTo>
                    <a:pt x="839" y="99"/>
                  </a:lnTo>
                  <a:lnTo>
                    <a:pt x="642" y="25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8"/>
            <p:cNvSpPr/>
            <p:nvPr/>
          </p:nvSpPr>
          <p:spPr>
            <a:xfrm>
              <a:off x="6650286" y="3579795"/>
              <a:ext cx="102854" cy="106193"/>
            </a:xfrm>
            <a:custGeom>
              <a:avLst/>
              <a:gdLst/>
              <a:ahLst/>
              <a:cxnLst/>
              <a:rect l="l" t="t" r="r" b="b"/>
              <a:pathLst>
                <a:path w="6069" h="6266" extrusionOk="0">
                  <a:moveTo>
                    <a:pt x="741" y="493"/>
                  </a:moveTo>
                  <a:lnTo>
                    <a:pt x="889" y="518"/>
                  </a:lnTo>
                  <a:lnTo>
                    <a:pt x="1037" y="592"/>
                  </a:lnTo>
                  <a:lnTo>
                    <a:pt x="1210" y="666"/>
                  </a:lnTo>
                  <a:lnTo>
                    <a:pt x="1407" y="814"/>
                  </a:lnTo>
                  <a:lnTo>
                    <a:pt x="1629" y="1011"/>
                  </a:lnTo>
                  <a:lnTo>
                    <a:pt x="1876" y="1258"/>
                  </a:lnTo>
                  <a:lnTo>
                    <a:pt x="2122" y="1554"/>
                  </a:lnTo>
                  <a:lnTo>
                    <a:pt x="2591" y="2097"/>
                  </a:lnTo>
                  <a:lnTo>
                    <a:pt x="2912" y="2516"/>
                  </a:lnTo>
                  <a:lnTo>
                    <a:pt x="4071" y="4342"/>
                  </a:lnTo>
                  <a:lnTo>
                    <a:pt x="4959" y="5378"/>
                  </a:lnTo>
                  <a:lnTo>
                    <a:pt x="3528" y="4736"/>
                  </a:lnTo>
                  <a:lnTo>
                    <a:pt x="3010" y="4490"/>
                  </a:lnTo>
                  <a:lnTo>
                    <a:pt x="2764" y="4342"/>
                  </a:lnTo>
                  <a:lnTo>
                    <a:pt x="2591" y="4144"/>
                  </a:lnTo>
                  <a:lnTo>
                    <a:pt x="2295" y="3750"/>
                  </a:lnTo>
                  <a:lnTo>
                    <a:pt x="1555" y="2615"/>
                  </a:lnTo>
                  <a:lnTo>
                    <a:pt x="1160" y="2023"/>
                  </a:lnTo>
                  <a:lnTo>
                    <a:pt x="839" y="1455"/>
                  </a:lnTo>
                  <a:lnTo>
                    <a:pt x="593" y="1011"/>
                  </a:lnTo>
                  <a:lnTo>
                    <a:pt x="519" y="839"/>
                  </a:lnTo>
                  <a:lnTo>
                    <a:pt x="494" y="715"/>
                  </a:lnTo>
                  <a:lnTo>
                    <a:pt x="494" y="617"/>
                  </a:lnTo>
                  <a:lnTo>
                    <a:pt x="494" y="543"/>
                  </a:lnTo>
                  <a:lnTo>
                    <a:pt x="543" y="518"/>
                  </a:lnTo>
                  <a:lnTo>
                    <a:pt x="568" y="493"/>
                  </a:lnTo>
                  <a:close/>
                  <a:moveTo>
                    <a:pt x="617" y="0"/>
                  </a:moveTo>
                  <a:lnTo>
                    <a:pt x="494" y="25"/>
                  </a:lnTo>
                  <a:lnTo>
                    <a:pt x="371" y="49"/>
                  </a:lnTo>
                  <a:lnTo>
                    <a:pt x="272" y="123"/>
                  </a:lnTo>
                  <a:lnTo>
                    <a:pt x="173" y="197"/>
                  </a:lnTo>
                  <a:lnTo>
                    <a:pt x="75" y="321"/>
                  </a:lnTo>
                  <a:lnTo>
                    <a:pt x="50" y="419"/>
                  </a:lnTo>
                  <a:lnTo>
                    <a:pt x="25" y="518"/>
                  </a:lnTo>
                  <a:lnTo>
                    <a:pt x="1" y="641"/>
                  </a:lnTo>
                  <a:lnTo>
                    <a:pt x="25" y="789"/>
                  </a:lnTo>
                  <a:lnTo>
                    <a:pt x="50" y="937"/>
                  </a:lnTo>
                  <a:lnTo>
                    <a:pt x="124" y="1110"/>
                  </a:lnTo>
                  <a:lnTo>
                    <a:pt x="395" y="1628"/>
                  </a:lnTo>
                  <a:lnTo>
                    <a:pt x="741" y="2245"/>
                  </a:lnTo>
                  <a:lnTo>
                    <a:pt x="1136" y="2886"/>
                  </a:lnTo>
                  <a:lnTo>
                    <a:pt x="1555" y="3528"/>
                  </a:lnTo>
                  <a:lnTo>
                    <a:pt x="1950" y="4095"/>
                  </a:lnTo>
                  <a:lnTo>
                    <a:pt x="2270" y="4514"/>
                  </a:lnTo>
                  <a:lnTo>
                    <a:pt x="2369" y="4638"/>
                  </a:lnTo>
                  <a:lnTo>
                    <a:pt x="2468" y="4712"/>
                  </a:lnTo>
                  <a:lnTo>
                    <a:pt x="2665" y="4835"/>
                  </a:lnTo>
                  <a:lnTo>
                    <a:pt x="3035" y="5032"/>
                  </a:lnTo>
                  <a:lnTo>
                    <a:pt x="4022" y="5476"/>
                  </a:lnTo>
                  <a:lnTo>
                    <a:pt x="5724" y="6241"/>
                  </a:lnTo>
                  <a:lnTo>
                    <a:pt x="5822" y="6266"/>
                  </a:lnTo>
                  <a:lnTo>
                    <a:pt x="5921" y="6241"/>
                  </a:lnTo>
                  <a:lnTo>
                    <a:pt x="6020" y="6167"/>
                  </a:lnTo>
                  <a:lnTo>
                    <a:pt x="6044" y="6093"/>
                  </a:lnTo>
                  <a:lnTo>
                    <a:pt x="6069" y="6019"/>
                  </a:lnTo>
                  <a:lnTo>
                    <a:pt x="6044" y="5945"/>
                  </a:lnTo>
                  <a:lnTo>
                    <a:pt x="5995" y="5871"/>
                  </a:lnTo>
                  <a:lnTo>
                    <a:pt x="4466" y="4046"/>
                  </a:lnTo>
                  <a:lnTo>
                    <a:pt x="3306" y="2245"/>
                  </a:lnTo>
                  <a:lnTo>
                    <a:pt x="3060" y="1924"/>
                  </a:lnTo>
                  <a:lnTo>
                    <a:pt x="2591" y="1332"/>
                  </a:lnTo>
                  <a:lnTo>
                    <a:pt x="2295" y="1011"/>
                  </a:lnTo>
                  <a:lnTo>
                    <a:pt x="1999" y="691"/>
                  </a:lnTo>
                  <a:lnTo>
                    <a:pt x="1703" y="444"/>
                  </a:lnTo>
                  <a:lnTo>
                    <a:pt x="1432" y="247"/>
                  </a:lnTo>
                  <a:lnTo>
                    <a:pt x="1259" y="173"/>
                  </a:lnTo>
                  <a:lnTo>
                    <a:pt x="1086" y="99"/>
                  </a:lnTo>
                  <a:lnTo>
                    <a:pt x="913" y="49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8"/>
            <p:cNvSpPr/>
            <p:nvPr/>
          </p:nvSpPr>
          <p:spPr>
            <a:xfrm>
              <a:off x="6693349" y="3552611"/>
              <a:ext cx="232028" cy="167662"/>
            </a:xfrm>
            <a:custGeom>
              <a:avLst/>
              <a:gdLst/>
              <a:ahLst/>
              <a:cxnLst/>
              <a:rect l="l" t="t" r="r" b="b"/>
              <a:pathLst>
                <a:path w="13691" h="9893" extrusionOk="0">
                  <a:moveTo>
                    <a:pt x="297" y="1"/>
                  </a:moveTo>
                  <a:lnTo>
                    <a:pt x="223" y="50"/>
                  </a:lnTo>
                  <a:lnTo>
                    <a:pt x="149" y="149"/>
                  </a:lnTo>
                  <a:lnTo>
                    <a:pt x="75" y="272"/>
                  </a:lnTo>
                  <a:lnTo>
                    <a:pt x="50" y="445"/>
                  </a:lnTo>
                  <a:lnTo>
                    <a:pt x="25" y="642"/>
                  </a:lnTo>
                  <a:lnTo>
                    <a:pt x="1" y="864"/>
                  </a:lnTo>
                  <a:lnTo>
                    <a:pt x="1" y="1086"/>
                  </a:lnTo>
                  <a:lnTo>
                    <a:pt x="25" y="1357"/>
                  </a:lnTo>
                  <a:lnTo>
                    <a:pt x="50" y="1629"/>
                  </a:lnTo>
                  <a:lnTo>
                    <a:pt x="99" y="1900"/>
                  </a:lnTo>
                  <a:lnTo>
                    <a:pt x="173" y="2171"/>
                  </a:lnTo>
                  <a:lnTo>
                    <a:pt x="247" y="2443"/>
                  </a:lnTo>
                  <a:lnTo>
                    <a:pt x="346" y="2714"/>
                  </a:lnTo>
                  <a:lnTo>
                    <a:pt x="790" y="3824"/>
                  </a:lnTo>
                  <a:lnTo>
                    <a:pt x="1012" y="4416"/>
                  </a:lnTo>
                  <a:lnTo>
                    <a:pt x="1259" y="4984"/>
                  </a:lnTo>
                  <a:lnTo>
                    <a:pt x="1530" y="5526"/>
                  </a:lnTo>
                  <a:lnTo>
                    <a:pt x="1826" y="6020"/>
                  </a:lnTo>
                  <a:lnTo>
                    <a:pt x="1974" y="6242"/>
                  </a:lnTo>
                  <a:lnTo>
                    <a:pt x="2147" y="6464"/>
                  </a:lnTo>
                  <a:lnTo>
                    <a:pt x="2319" y="6636"/>
                  </a:lnTo>
                  <a:lnTo>
                    <a:pt x="2492" y="6784"/>
                  </a:lnTo>
                  <a:lnTo>
                    <a:pt x="2911" y="7105"/>
                  </a:lnTo>
                  <a:lnTo>
                    <a:pt x="3405" y="7549"/>
                  </a:lnTo>
                  <a:lnTo>
                    <a:pt x="4465" y="8536"/>
                  </a:lnTo>
                  <a:lnTo>
                    <a:pt x="4983" y="9004"/>
                  </a:lnTo>
                  <a:lnTo>
                    <a:pt x="5477" y="9399"/>
                  </a:lnTo>
                  <a:lnTo>
                    <a:pt x="5674" y="9572"/>
                  </a:lnTo>
                  <a:lnTo>
                    <a:pt x="5896" y="9695"/>
                  </a:lnTo>
                  <a:lnTo>
                    <a:pt x="6069" y="9794"/>
                  </a:lnTo>
                  <a:lnTo>
                    <a:pt x="6217" y="9843"/>
                  </a:lnTo>
                  <a:lnTo>
                    <a:pt x="6414" y="9868"/>
                  </a:lnTo>
                  <a:lnTo>
                    <a:pt x="6710" y="9892"/>
                  </a:lnTo>
                  <a:lnTo>
                    <a:pt x="7598" y="9892"/>
                  </a:lnTo>
                  <a:lnTo>
                    <a:pt x="9966" y="9868"/>
                  </a:lnTo>
                  <a:lnTo>
                    <a:pt x="12211" y="9794"/>
                  </a:lnTo>
                  <a:lnTo>
                    <a:pt x="13198" y="9769"/>
                  </a:lnTo>
                  <a:lnTo>
                    <a:pt x="13173" y="9621"/>
                  </a:lnTo>
                  <a:lnTo>
                    <a:pt x="13124" y="9226"/>
                  </a:lnTo>
                  <a:lnTo>
                    <a:pt x="13099" y="8955"/>
                  </a:lnTo>
                  <a:lnTo>
                    <a:pt x="13099" y="8684"/>
                  </a:lnTo>
                  <a:lnTo>
                    <a:pt x="13148" y="8412"/>
                  </a:lnTo>
                  <a:lnTo>
                    <a:pt x="13198" y="8141"/>
                  </a:lnTo>
                  <a:lnTo>
                    <a:pt x="13370" y="7648"/>
                  </a:lnTo>
                  <a:lnTo>
                    <a:pt x="13543" y="7253"/>
                  </a:lnTo>
                  <a:lnTo>
                    <a:pt x="13691" y="6908"/>
                  </a:lnTo>
                  <a:lnTo>
                    <a:pt x="4638" y="4984"/>
                  </a:lnTo>
                  <a:lnTo>
                    <a:pt x="4465" y="4984"/>
                  </a:lnTo>
                  <a:lnTo>
                    <a:pt x="4293" y="4959"/>
                  </a:lnTo>
                  <a:lnTo>
                    <a:pt x="4071" y="4934"/>
                  </a:lnTo>
                  <a:lnTo>
                    <a:pt x="3799" y="4836"/>
                  </a:lnTo>
                  <a:lnTo>
                    <a:pt x="3528" y="4712"/>
                  </a:lnTo>
                  <a:lnTo>
                    <a:pt x="3380" y="4638"/>
                  </a:lnTo>
                  <a:lnTo>
                    <a:pt x="3257" y="4540"/>
                  </a:lnTo>
                  <a:lnTo>
                    <a:pt x="3109" y="4416"/>
                  </a:lnTo>
                  <a:lnTo>
                    <a:pt x="2985" y="4268"/>
                  </a:lnTo>
                  <a:lnTo>
                    <a:pt x="2813" y="4046"/>
                  </a:lnTo>
                  <a:lnTo>
                    <a:pt x="2615" y="3775"/>
                  </a:lnTo>
                  <a:lnTo>
                    <a:pt x="2270" y="3207"/>
                  </a:lnTo>
                  <a:lnTo>
                    <a:pt x="1925" y="2591"/>
                  </a:lnTo>
                  <a:lnTo>
                    <a:pt x="1604" y="1974"/>
                  </a:lnTo>
                  <a:lnTo>
                    <a:pt x="1061" y="889"/>
                  </a:lnTo>
                  <a:lnTo>
                    <a:pt x="815" y="494"/>
                  </a:lnTo>
                  <a:lnTo>
                    <a:pt x="642" y="223"/>
                  </a:lnTo>
                  <a:lnTo>
                    <a:pt x="519" y="75"/>
                  </a:lnTo>
                  <a:lnTo>
                    <a:pt x="395" y="25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8"/>
            <p:cNvSpPr/>
            <p:nvPr/>
          </p:nvSpPr>
          <p:spPr>
            <a:xfrm>
              <a:off x="6689163" y="3548442"/>
              <a:ext cx="240400" cy="176017"/>
            </a:xfrm>
            <a:custGeom>
              <a:avLst/>
              <a:gdLst/>
              <a:ahLst/>
              <a:cxnLst/>
              <a:rect l="l" t="t" r="r" b="b"/>
              <a:pathLst>
                <a:path w="14185" h="10386" extrusionOk="0">
                  <a:moveTo>
                    <a:pt x="593" y="518"/>
                  </a:moveTo>
                  <a:lnTo>
                    <a:pt x="716" y="617"/>
                  </a:lnTo>
                  <a:lnTo>
                    <a:pt x="840" y="814"/>
                  </a:lnTo>
                  <a:lnTo>
                    <a:pt x="988" y="1085"/>
                  </a:lnTo>
                  <a:lnTo>
                    <a:pt x="1382" y="1850"/>
                  </a:lnTo>
                  <a:lnTo>
                    <a:pt x="1752" y="2565"/>
                  </a:lnTo>
                  <a:lnTo>
                    <a:pt x="2147" y="3330"/>
                  </a:lnTo>
                  <a:lnTo>
                    <a:pt x="2369" y="3700"/>
                  </a:lnTo>
                  <a:lnTo>
                    <a:pt x="2591" y="4045"/>
                  </a:lnTo>
                  <a:lnTo>
                    <a:pt x="2813" y="4366"/>
                  </a:lnTo>
                  <a:lnTo>
                    <a:pt x="3060" y="4687"/>
                  </a:lnTo>
                  <a:lnTo>
                    <a:pt x="3183" y="4810"/>
                  </a:lnTo>
                  <a:lnTo>
                    <a:pt x="3306" y="4934"/>
                  </a:lnTo>
                  <a:lnTo>
                    <a:pt x="3578" y="5131"/>
                  </a:lnTo>
                  <a:lnTo>
                    <a:pt x="3874" y="5279"/>
                  </a:lnTo>
                  <a:lnTo>
                    <a:pt x="4145" y="5378"/>
                  </a:lnTo>
                  <a:lnTo>
                    <a:pt x="4392" y="5427"/>
                  </a:lnTo>
                  <a:lnTo>
                    <a:pt x="4589" y="5476"/>
                  </a:lnTo>
                  <a:lnTo>
                    <a:pt x="4860" y="5476"/>
                  </a:lnTo>
                  <a:lnTo>
                    <a:pt x="13593" y="7326"/>
                  </a:lnTo>
                  <a:lnTo>
                    <a:pt x="13420" y="7746"/>
                  </a:lnTo>
                  <a:lnTo>
                    <a:pt x="13223" y="8313"/>
                  </a:lnTo>
                  <a:lnTo>
                    <a:pt x="13173" y="8510"/>
                  </a:lnTo>
                  <a:lnTo>
                    <a:pt x="13124" y="8708"/>
                  </a:lnTo>
                  <a:lnTo>
                    <a:pt x="13124" y="9102"/>
                  </a:lnTo>
                  <a:lnTo>
                    <a:pt x="13124" y="9472"/>
                  </a:lnTo>
                  <a:lnTo>
                    <a:pt x="13173" y="9793"/>
                  </a:lnTo>
                  <a:lnTo>
                    <a:pt x="11397" y="9842"/>
                  </a:lnTo>
                  <a:lnTo>
                    <a:pt x="9325" y="9892"/>
                  </a:lnTo>
                  <a:lnTo>
                    <a:pt x="6858" y="9892"/>
                  </a:lnTo>
                  <a:lnTo>
                    <a:pt x="6513" y="9867"/>
                  </a:lnTo>
                  <a:lnTo>
                    <a:pt x="6340" y="9793"/>
                  </a:lnTo>
                  <a:lnTo>
                    <a:pt x="6118" y="9670"/>
                  </a:lnTo>
                  <a:lnTo>
                    <a:pt x="5872" y="9472"/>
                  </a:lnTo>
                  <a:lnTo>
                    <a:pt x="5600" y="9250"/>
                  </a:lnTo>
                  <a:lnTo>
                    <a:pt x="5008" y="8732"/>
                  </a:lnTo>
                  <a:lnTo>
                    <a:pt x="4416" y="8165"/>
                  </a:lnTo>
                  <a:lnTo>
                    <a:pt x="3578" y="7400"/>
                  </a:lnTo>
                  <a:lnTo>
                    <a:pt x="3208" y="7080"/>
                  </a:lnTo>
                  <a:lnTo>
                    <a:pt x="2887" y="6833"/>
                  </a:lnTo>
                  <a:lnTo>
                    <a:pt x="2739" y="6710"/>
                  </a:lnTo>
                  <a:lnTo>
                    <a:pt x="2616" y="6586"/>
                  </a:lnTo>
                  <a:lnTo>
                    <a:pt x="2369" y="6290"/>
                  </a:lnTo>
                  <a:lnTo>
                    <a:pt x="2147" y="5945"/>
                  </a:lnTo>
                  <a:lnTo>
                    <a:pt x="1925" y="5550"/>
                  </a:lnTo>
                  <a:lnTo>
                    <a:pt x="1728" y="5131"/>
                  </a:lnTo>
                  <a:lnTo>
                    <a:pt x="1555" y="4687"/>
                  </a:lnTo>
                  <a:lnTo>
                    <a:pt x="1185" y="3799"/>
                  </a:lnTo>
                  <a:lnTo>
                    <a:pt x="815" y="2861"/>
                  </a:lnTo>
                  <a:lnTo>
                    <a:pt x="692" y="2491"/>
                  </a:lnTo>
                  <a:lnTo>
                    <a:pt x="593" y="2097"/>
                  </a:lnTo>
                  <a:lnTo>
                    <a:pt x="519" y="1727"/>
                  </a:lnTo>
                  <a:lnTo>
                    <a:pt x="494" y="1381"/>
                  </a:lnTo>
                  <a:lnTo>
                    <a:pt x="494" y="1085"/>
                  </a:lnTo>
                  <a:lnTo>
                    <a:pt x="519" y="839"/>
                  </a:lnTo>
                  <a:lnTo>
                    <a:pt x="544" y="641"/>
                  </a:lnTo>
                  <a:lnTo>
                    <a:pt x="593" y="518"/>
                  </a:lnTo>
                  <a:close/>
                  <a:moveTo>
                    <a:pt x="568" y="0"/>
                  </a:moveTo>
                  <a:lnTo>
                    <a:pt x="494" y="25"/>
                  </a:lnTo>
                  <a:lnTo>
                    <a:pt x="371" y="74"/>
                  </a:lnTo>
                  <a:lnTo>
                    <a:pt x="272" y="148"/>
                  </a:lnTo>
                  <a:lnTo>
                    <a:pt x="198" y="247"/>
                  </a:lnTo>
                  <a:lnTo>
                    <a:pt x="124" y="370"/>
                  </a:lnTo>
                  <a:lnTo>
                    <a:pt x="75" y="518"/>
                  </a:lnTo>
                  <a:lnTo>
                    <a:pt x="50" y="691"/>
                  </a:lnTo>
                  <a:lnTo>
                    <a:pt x="26" y="888"/>
                  </a:lnTo>
                  <a:lnTo>
                    <a:pt x="1" y="1283"/>
                  </a:lnTo>
                  <a:lnTo>
                    <a:pt x="50" y="1727"/>
                  </a:lnTo>
                  <a:lnTo>
                    <a:pt x="124" y="2195"/>
                  </a:lnTo>
                  <a:lnTo>
                    <a:pt x="223" y="2639"/>
                  </a:lnTo>
                  <a:lnTo>
                    <a:pt x="371" y="3059"/>
                  </a:lnTo>
                  <a:lnTo>
                    <a:pt x="741" y="3971"/>
                  </a:lnTo>
                  <a:lnTo>
                    <a:pt x="1111" y="4909"/>
                  </a:lnTo>
                  <a:lnTo>
                    <a:pt x="1308" y="5378"/>
                  </a:lnTo>
                  <a:lnTo>
                    <a:pt x="1530" y="5822"/>
                  </a:lnTo>
                  <a:lnTo>
                    <a:pt x="1777" y="6241"/>
                  </a:lnTo>
                  <a:lnTo>
                    <a:pt x="2024" y="6636"/>
                  </a:lnTo>
                  <a:lnTo>
                    <a:pt x="2295" y="6956"/>
                  </a:lnTo>
                  <a:lnTo>
                    <a:pt x="2443" y="7104"/>
                  </a:lnTo>
                  <a:lnTo>
                    <a:pt x="2616" y="7228"/>
                  </a:lnTo>
                  <a:lnTo>
                    <a:pt x="2912" y="7474"/>
                  </a:lnTo>
                  <a:lnTo>
                    <a:pt x="3282" y="7770"/>
                  </a:lnTo>
                  <a:lnTo>
                    <a:pt x="4096" y="8510"/>
                  </a:lnTo>
                  <a:lnTo>
                    <a:pt x="4836" y="9226"/>
                  </a:lnTo>
                  <a:lnTo>
                    <a:pt x="5477" y="9768"/>
                  </a:lnTo>
                  <a:lnTo>
                    <a:pt x="5748" y="9990"/>
                  </a:lnTo>
                  <a:lnTo>
                    <a:pt x="5995" y="10163"/>
                  </a:lnTo>
                  <a:lnTo>
                    <a:pt x="6217" y="10262"/>
                  </a:lnTo>
                  <a:lnTo>
                    <a:pt x="6414" y="10336"/>
                  </a:lnTo>
                  <a:lnTo>
                    <a:pt x="6612" y="10360"/>
                  </a:lnTo>
                  <a:lnTo>
                    <a:pt x="6957" y="10360"/>
                  </a:lnTo>
                  <a:lnTo>
                    <a:pt x="7894" y="10385"/>
                  </a:lnTo>
                  <a:lnTo>
                    <a:pt x="9523" y="10360"/>
                  </a:lnTo>
                  <a:lnTo>
                    <a:pt x="11225" y="10336"/>
                  </a:lnTo>
                  <a:lnTo>
                    <a:pt x="13445" y="10262"/>
                  </a:lnTo>
                  <a:lnTo>
                    <a:pt x="13568" y="10237"/>
                  </a:lnTo>
                  <a:lnTo>
                    <a:pt x="13642" y="10163"/>
                  </a:lnTo>
                  <a:lnTo>
                    <a:pt x="13691" y="10064"/>
                  </a:lnTo>
                  <a:lnTo>
                    <a:pt x="13691" y="9966"/>
                  </a:lnTo>
                  <a:lnTo>
                    <a:pt x="13642" y="9818"/>
                  </a:lnTo>
                  <a:lnTo>
                    <a:pt x="13617" y="9448"/>
                  </a:lnTo>
                  <a:lnTo>
                    <a:pt x="13593" y="9201"/>
                  </a:lnTo>
                  <a:lnTo>
                    <a:pt x="13593" y="8954"/>
                  </a:lnTo>
                  <a:lnTo>
                    <a:pt x="13617" y="8708"/>
                  </a:lnTo>
                  <a:lnTo>
                    <a:pt x="13667" y="8436"/>
                  </a:lnTo>
                  <a:lnTo>
                    <a:pt x="13839" y="7992"/>
                  </a:lnTo>
                  <a:lnTo>
                    <a:pt x="13987" y="7622"/>
                  </a:lnTo>
                  <a:lnTo>
                    <a:pt x="14160" y="7277"/>
                  </a:lnTo>
                  <a:lnTo>
                    <a:pt x="14185" y="7178"/>
                  </a:lnTo>
                  <a:lnTo>
                    <a:pt x="14160" y="7080"/>
                  </a:lnTo>
                  <a:lnTo>
                    <a:pt x="14086" y="6981"/>
                  </a:lnTo>
                  <a:lnTo>
                    <a:pt x="13987" y="6932"/>
                  </a:lnTo>
                  <a:lnTo>
                    <a:pt x="4934" y="5008"/>
                  </a:lnTo>
                  <a:lnTo>
                    <a:pt x="4860" y="5008"/>
                  </a:lnTo>
                  <a:lnTo>
                    <a:pt x="4712" y="4983"/>
                  </a:lnTo>
                  <a:lnTo>
                    <a:pt x="4564" y="4983"/>
                  </a:lnTo>
                  <a:lnTo>
                    <a:pt x="4367" y="4934"/>
                  </a:lnTo>
                  <a:lnTo>
                    <a:pt x="4120" y="4860"/>
                  </a:lnTo>
                  <a:lnTo>
                    <a:pt x="3898" y="4761"/>
                  </a:lnTo>
                  <a:lnTo>
                    <a:pt x="3652" y="4588"/>
                  </a:lnTo>
                  <a:lnTo>
                    <a:pt x="3528" y="4490"/>
                  </a:lnTo>
                  <a:lnTo>
                    <a:pt x="3430" y="4366"/>
                  </a:lnTo>
                  <a:lnTo>
                    <a:pt x="3208" y="4095"/>
                  </a:lnTo>
                  <a:lnTo>
                    <a:pt x="2986" y="3774"/>
                  </a:lnTo>
                  <a:lnTo>
                    <a:pt x="2566" y="3083"/>
                  </a:lnTo>
                  <a:lnTo>
                    <a:pt x="2172" y="2343"/>
                  </a:lnTo>
                  <a:lnTo>
                    <a:pt x="1826" y="1628"/>
                  </a:lnTo>
                  <a:lnTo>
                    <a:pt x="1407" y="814"/>
                  </a:lnTo>
                  <a:lnTo>
                    <a:pt x="1234" y="518"/>
                  </a:lnTo>
                  <a:lnTo>
                    <a:pt x="1062" y="296"/>
                  </a:lnTo>
                  <a:lnTo>
                    <a:pt x="963" y="173"/>
                  </a:lnTo>
                  <a:lnTo>
                    <a:pt x="840" y="99"/>
                  </a:lnTo>
                  <a:lnTo>
                    <a:pt x="741" y="49"/>
                  </a:lnTo>
                  <a:lnTo>
                    <a:pt x="642" y="25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8"/>
            <p:cNvSpPr/>
            <p:nvPr/>
          </p:nvSpPr>
          <p:spPr>
            <a:xfrm>
              <a:off x="6776967" y="3559305"/>
              <a:ext cx="56859" cy="144664"/>
            </a:xfrm>
            <a:custGeom>
              <a:avLst/>
              <a:gdLst/>
              <a:ahLst/>
              <a:cxnLst/>
              <a:rect l="l" t="t" r="r" b="b"/>
              <a:pathLst>
                <a:path w="3355" h="8536" extrusionOk="0">
                  <a:moveTo>
                    <a:pt x="913" y="0"/>
                  </a:moveTo>
                  <a:lnTo>
                    <a:pt x="863" y="25"/>
                  </a:lnTo>
                  <a:lnTo>
                    <a:pt x="789" y="99"/>
                  </a:lnTo>
                  <a:lnTo>
                    <a:pt x="715" y="173"/>
                  </a:lnTo>
                  <a:lnTo>
                    <a:pt x="666" y="296"/>
                  </a:lnTo>
                  <a:lnTo>
                    <a:pt x="567" y="568"/>
                  </a:lnTo>
                  <a:lnTo>
                    <a:pt x="469" y="913"/>
                  </a:lnTo>
                  <a:lnTo>
                    <a:pt x="370" y="1332"/>
                  </a:lnTo>
                  <a:lnTo>
                    <a:pt x="222" y="2270"/>
                  </a:lnTo>
                  <a:lnTo>
                    <a:pt x="123" y="3281"/>
                  </a:lnTo>
                  <a:lnTo>
                    <a:pt x="49" y="4194"/>
                  </a:lnTo>
                  <a:lnTo>
                    <a:pt x="0" y="4959"/>
                  </a:lnTo>
                  <a:lnTo>
                    <a:pt x="0" y="5378"/>
                  </a:lnTo>
                  <a:lnTo>
                    <a:pt x="0" y="5526"/>
                  </a:lnTo>
                  <a:lnTo>
                    <a:pt x="74" y="5699"/>
                  </a:lnTo>
                  <a:lnTo>
                    <a:pt x="271" y="6143"/>
                  </a:lnTo>
                  <a:lnTo>
                    <a:pt x="543" y="6661"/>
                  </a:lnTo>
                  <a:lnTo>
                    <a:pt x="888" y="7203"/>
                  </a:lnTo>
                  <a:lnTo>
                    <a:pt x="1505" y="8116"/>
                  </a:lnTo>
                  <a:lnTo>
                    <a:pt x="1776" y="8535"/>
                  </a:lnTo>
                  <a:lnTo>
                    <a:pt x="3355" y="6661"/>
                  </a:lnTo>
                  <a:lnTo>
                    <a:pt x="2121" y="5304"/>
                  </a:lnTo>
                  <a:lnTo>
                    <a:pt x="2023" y="4367"/>
                  </a:lnTo>
                  <a:lnTo>
                    <a:pt x="1949" y="3478"/>
                  </a:lnTo>
                  <a:lnTo>
                    <a:pt x="1924" y="3034"/>
                  </a:lnTo>
                  <a:lnTo>
                    <a:pt x="1924" y="2590"/>
                  </a:lnTo>
                  <a:lnTo>
                    <a:pt x="1899" y="2196"/>
                  </a:lnTo>
                  <a:lnTo>
                    <a:pt x="1899" y="1826"/>
                  </a:lnTo>
                  <a:lnTo>
                    <a:pt x="1850" y="1456"/>
                  </a:lnTo>
                  <a:lnTo>
                    <a:pt x="1776" y="1110"/>
                  </a:lnTo>
                  <a:lnTo>
                    <a:pt x="1677" y="790"/>
                  </a:lnTo>
                  <a:lnTo>
                    <a:pt x="1603" y="642"/>
                  </a:lnTo>
                  <a:lnTo>
                    <a:pt x="1529" y="494"/>
                  </a:lnTo>
                  <a:lnTo>
                    <a:pt x="1431" y="370"/>
                  </a:lnTo>
                  <a:lnTo>
                    <a:pt x="1332" y="247"/>
                  </a:lnTo>
                  <a:lnTo>
                    <a:pt x="1209" y="124"/>
                  </a:lnTo>
                  <a:lnTo>
                    <a:pt x="1061" y="2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8"/>
            <p:cNvSpPr/>
            <p:nvPr/>
          </p:nvSpPr>
          <p:spPr>
            <a:xfrm>
              <a:off x="6776967" y="3559305"/>
              <a:ext cx="56859" cy="144664"/>
            </a:xfrm>
            <a:custGeom>
              <a:avLst/>
              <a:gdLst/>
              <a:ahLst/>
              <a:cxnLst/>
              <a:rect l="l" t="t" r="r" b="b"/>
              <a:pathLst>
                <a:path w="3355" h="8536" fill="none" extrusionOk="0">
                  <a:moveTo>
                    <a:pt x="1776" y="8535"/>
                  </a:moveTo>
                  <a:lnTo>
                    <a:pt x="1776" y="8535"/>
                  </a:lnTo>
                  <a:lnTo>
                    <a:pt x="1505" y="8116"/>
                  </a:lnTo>
                  <a:lnTo>
                    <a:pt x="888" y="7203"/>
                  </a:lnTo>
                  <a:lnTo>
                    <a:pt x="543" y="6661"/>
                  </a:lnTo>
                  <a:lnTo>
                    <a:pt x="271" y="6143"/>
                  </a:lnTo>
                  <a:lnTo>
                    <a:pt x="74" y="5699"/>
                  </a:lnTo>
                  <a:lnTo>
                    <a:pt x="0" y="5526"/>
                  </a:lnTo>
                  <a:lnTo>
                    <a:pt x="0" y="5378"/>
                  </a:lnTo>
                  <a:lnTo>
                    <a:pt x="0" y="5378"/>
                  </a:lnTo>
                  <a:lnTo>
                    <a:pt x="0" y="4959"/>
                  </a:lnTo>
                  <a:lnTo>
                    <a:pt x="49" y="4194"/>
                  </a:lnTo>
                  <a:lnTo>
                    <a:pt x="123" y="3281"/>
                  </a:lnTo>
                  <a:lnTo>
                    <a:pt x="222" y="2270"/>
                  </a:lnTo>
                  <a:lnTo>
                    <a:pt x="370" y="1332"/>
                  </a:lnTo>
                  <a:lnTo>
                    <a:pt x="469" y="913"/>
                  </a:lnTo>
                  <a:lnTo>
                    <a:pt x="567" y="568"/>
                  </a:lnTo>
                  <a:lnTo>
                    <a:pt x="666" y="296"/>
                  </a:lnTo>
                  <a:lnTo>
                    <a:pt x="715" y="173"/>
                  </a:lnTo>
                  <a:lnTo>
                    <a:pt x="789" y="99"/>
                  </a:lnTo>
                  <a:lnTo>
                    <a:pt x="863" y="25"/>
                  </a:lnTo>
                  <a:lnTo>
                    <a:pt x="913" y="0"/>
                  </a:lnTo>
                  <a:lnTo>
                    <a:pt x="987" y="0"/>
                  </a:lnTo>
                  <a:lnTo>
                    <a:pt x="1061" y="25"/>
                  </a:lnTo>
                  <a:lnTo>
                    <a:pt x="1061" y="25"/>
                  </a:lnTo>
                  <a:lnTo>
                    <a:pt x="1209" y="124"/>
                  </a:lnTo>
                  <a:lnTo>
                    <a:pt x="1332" y="247"/>
                  </a:lnTo>
                  <a:lnTo>
                    <a:pt x="1431" y="370"/>
                  </a:lnTo>
                  <a:lnTo>
                    <a:pt x="1529" y="494"/>
                  </a:lnTo>
                  <a:lnTo>
                    <a:pt x="1603" y="642"/>
                  </a:lnTo>
                  <a:lnTo>
                    <a:pt x="1677" y="790"/>
                  </a:lnTo>
                  <a:lnTo>
                    <a:pt x="1776" y="1110"/>
                  </a:lnTo>
                  <a:lnTo>
                    <a:pt x="1850" y="1456"/>
                  </a:lnTo>
                  <a:lnTo>
                    <a:pt x="1899" y="1826"/>
                  </a:lnTo>
                  <a:lnTo>
                    <a:pt x="1899" y="2196"/>
                  </a:lnTo>
                  <a:lnTo>
                    <a:pt x="1924" y="2590"/>
                  </a:lnTo>
                  <a:lnTo>
                    <a:pt x="1924" y="2590"/>
                  </a:lnTo>
                  <a:lnTo>
                    <a:pt x="1924" y="3034"/>
                  </a:lnTo>
                  <a:lnTo>
                    <a:pt x="1949" y="3478"/>
                  </a:lnTo>
                  <a:lnTo>
                    <a:pt x="2023" y="4367"/>
                  </a:lnTo>
                  <a:lnTo>
                    <a:pt x="2121" y="5304"/>
                  </a:lnTo>
                  <a:lnTo>
                    <a:pt x="3355" y="66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8"/>
            <p:cNvSpPr/>
            <p:nvPr/>
          </p:nvSpPr>
          <p:spPr>
            <a:xfrm>
              <a:off x="6772781" y="3555119"/>
              <a:ext cx="63977" cy="150934"/>
            </a:xfrm>
            <a:custGeom>
              <a:avLst/>
              <a:gdLst/>
              <a:ahLst/>
              <a:cxnLst/>
              <a:rect l="l" t="t" r="r" b="b"/>
              <a:pathLst>
                <a:path w="3775" h="8906" extrusionOk="0">
                  <a:moveTo>
                    <a:pt x="1209" y="1"/>
                  </a:moveTo>
                  <a:lnTo>
                    <a:pt x="1110" y="25"/>
                  </a:lnTo>
                  <a:lnTo>
                    <a:pt x="1012" y="50"/>
                  </a:lnTo>
                  <a:lnTo>
                    <a:pt x="913" y="124"/>
                  </a:lnTo>
                  <a:lnTo>
                    <a:pt x="839" y="198"/>
                  </a:lnTo>
                  <a:lnTo>
                    <a:pt x="716" y="420"/>
                  </a:lnTo>
                  <a:lnTo>
                    <a:pt x="592" y="741"/>
                  </a:lnTo>
                  <a:lnTo>
                    <a:pt x="469" y="1111"/>
                  </a:lnTo>
                  <a:lnTo>
                    <a:pt x="395" y="1555"/>
                  </a:lnTo>
                  <a:lnTo>
                    <a:pt x="296" y="2023"/>
                  </a:lnTo>
                  <a:lnTo>
                    <a:pt x="173" y="3010"/>
                  </a:lnTo>
                  <a:lnTo>
                    <a:pt x="74" y="3972"/>
                  </a:lnTo>
                  <a:lnTo>
                    <a:pt x="25" y="4811"/>
                  </a:lnTo>
                  <a:lnTo>
                    <a:pt x="0" y="5625"/>
                  </a:lnTo>
                  <a:lnTo>
                    <a:pt x="25" y="5773"/>
                  </a:lnTo>
                  <a:lnTo>
                    <a:pt x="50" y="5946"/>
                  </a:lnTo>
                  <a:lnTo>
                    <a:pt x="247" y="6365"/>
                  </a:lnTo>
                  <a:lnTo>
                    <a:pt x="494" y="6858"/>
                  </a:lnTo>
                  <a:lnTo>
                    <a:pt x="790" y="7376"/>
                  </a:lnTo>
                  <a:lnTo>
                    <a:pt x="1406" y="8314"/>
                  </a:lnTo>
                  <a:lnTo>
                    <a:pt x="1826" y="8906"/>
                  </a:lnTo>
                  <a:lnTo>
                    <a:pt x="2220" y="8634"/>
                  </a:lnTo>
                  <a:lnTo>
                    <a:pt x="1628" y="7796"/>
                  </a:lnTo>
                  <a:lnTo>
                    <a:pt x="1086" y="6908"/>
                  </a:lnTo>
                  <a:lnTo>
                    <a:pt x="839" y="6488"/>
                  </a:lnTo>
                  <a:lnTo>
                    <a:pt x="642" y="6118"/>
                  </a:lnTo>
                  <a:lnTo>
                    <a:pt x="518" y="5822"/>
                  </a:lnTo>
                  <a:lnTo>
                    <a:pt x="494" y="5724"/>
                  </a:lnTo>
                  <a:lnTo>
                    <a:pt x="469" y="5625"/>
                  </a:lnTo>
                  <a:lnTo>
                    <a:pt x="494" y="5132"/>
                  </a:lnTo>
                  <a:lnTo>
                    <a:pt x="543" y="4441"/>
                  </a:lnTo>
                  <a:lnTo>
                    <a:pt x="592" y="3651"/>
                  </a:lnTo>
                  <a:lnTo>
                    <a:pt x="691" y="2813"/>
                  </a:lnTo>
                  <a:lnTo>
                    <a:pt x="790" y="2023"/>
                  </a:lnTo>
                  <a:lnTo>
                    <a:pt x="913" y="1333"/>
                  </a:lnTo>
                  <a:lnTo>
                    <a:pt x="987" y="1037"/>
                  </a:lnTo>
                  <a:lnTo>
                    <a:pt x="1061" y="790"/>
                  </a:lnTo>
                  <a:lnTo>
                    <a:pt x="1135" y="617"/>
                  </a:lnTo>
                  <a:lnTo>
                    <a:pt x="1209" y="494"/>
                  </a:lnTo>
                  <a:lnTo>
                    <a:pt x="1332" y="593"/>
                  </a:lnTo>
                  <a:lnTo>
                    <a:pt x="1431" y="691"/>
                  </a:lnTo>
                  <a:lnTo>
                    <a:pt x="1530" y="790"/>
                  </a:lnTo>
                  <a:lnTo>
                    <a:pt x="1604" y="913"/>
                  </a:lnTo>
                  <a:lnTo>
                    <a:pt x="1727" y="1185"/>
                  </a:lnTo>
                  <a:lnTo>
                    <a:pt x="1801" y="1481"/>
                  </a:lnTo>
                  <a:lnTo>
                    <a:pt x="1875" y="1801"/>
                  </a:lnTo>
                  <a:lnTo>
                    <a:pt x="1900" y="2122"/>
                  </a:lnTo>
                  <a:lnTo>
                    <a:pt x="1924" y="2837"/>
                  </a:lnTo>
                  <a:lnTo>
                    <a:pt x="1924" y="3281"/>
                  </a:lnTo>
                  <a:lnTo>
                    <a:pt x="1949" y="3725"/>
                  </a:lnTo>
                  <a:lnTo>
                    <a:pt x="2023" y="4589"/>
                  </a:lnTo>
                  <a:lnTo>
                    <a:pt x="2146" y="5600"/>
                  </a:lnTo>
                  <a:lnTo>
                    <a:pt x="2146" y="5650"/>
                  </a:lnTo>
                  <a:lnTo>
                    <a:pt x="2196" y="5724"/>
                  </a:lnTo>
                  <a:lnTo>
                    <a:pt x="3404" y="7080"/>
                  </a:lnTo>
                  <a:lnTo>
                    <a:pt x="3774" y="6760"/>
                  </a:lnTo>
                  <a:lnTo>
                    <a:pt x="2615" y="5452"/>
                  </a:lnTo>
                  <a:lnTo>
                    <a:pt x="2492" y="4367"/>
                  </a:lnTo>
                  <a:lnTo>
                    <a:pt x="2418" y="3602"/>
                  </a:lnTo>
                  <a:lnTo>
                    <a:pt x="2393" y="2837"/>
                  </a:lnTo>
                  <a:lnTo>
                    <a:pt x="2393" y="2443"/>
                  </a:lnTo>
                  <a:lnTo>
                    <a:pt x="2368" y="2023"/>
                  </a:lnTo>
                  <a:lnTo>
                    <a:pt x="2344" y="1629"/>
                  </a:lnTo>
                  <a:lnTo>
                    <a:pt x="2245" y="1259"/>
                  </a:lnTo>
                  <a:lnTo>
                    <a:pt x="2122" y="913"/>
                  </a:lnTo>
                  <a:lnTo>
                    <a:pt x="2048" y="741"/>
                  </a:lnTo>
                  <a:lnTo>
                    <a:pt x="1974" y="593"/>
                  </a:lnTo>
                  <a:lnTo>
                    <a:pt x="1850" y="445"/>
                  </a:lnTo>
                  <a:lnTo>
                    <a:pt x="1727" y="321"/>
                  </a:lnTo>
                  <a:lnTo>
                    <a:pt x="1604" y="198"/>
                  </a:lnTo>
                  <a:lnTo>
                    <a:pt x="1431" y="75"/>
                  </a:lnTo>
                  <a:lnTo>
                    <a:pt x="1332" y="25"/>
                  </a:lnTo>
                  <a:lnTo>
                    <a:pt x="12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8"/>
            <p:cNvSpPr/>
            <p:nvPr/>
          </p:nvSpPr>
          <p:spPr>
            <a:xfrm>
              <a:off x="5063804" y="1935615"/>
              <a:ext cx="7965" cy="414299"/>
            </a:xfrm>
            <a:custGeom>
              <a:avLst/>
              <a:gdLst/>
              <a:ahLst/>
              <a:cxnLst/>
              <a:rect l="l" t="t" r="r" b="b"/>
              <a:pathLst>
                <a:path w="470" h="24446" extrusionOk="0">
                  <a:moveTo>
                    <a:pt x="1" y="0"/>
                  </a:moveTo>
                  <a:lnTo>
                    <a:pt x="1" y="24445"/>
                  </a:lnTo>
                  <a:lnTo>
                    <a:pt x="470" y="24445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8"/>
            <p:cNvSpPr/>
            <p:nvPr/>
          </p:nvSpPr>
          <p:spPr>
            <a:xfrm>
              <a:off x="5032045" y="2278816"/>
              <a:ext cx="939366" cy="7965"/>
            </a:xfrm>
            <a:custGeom>
              <a:avLst/>
              <a:gdLst/>
              <a:ahLst/>
              <a:cxnLst/>
              <a:rect l="l" t="t" r="r" b="b"/>
              <a:pathLst>
                <a:path w="55428" h="470" extrusionOk="0">
                  <a:moveTo>
                    <a:pt x="0" y="1"/>
                  </a:moveTo>
                  <a:lnTo>
                    <a:pt x="0" y="470"/>
                  </a:lnTo>
                  <a:lnTo>
                    <a:pt x="55428" y="470"/>
                  </a:lnTo>
                  <a:lnTo>
                    <a:pt x="554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8"/>
            <p:cNvSpPr/>
            <p:nvPr/>
          </p:nvSpPr>
          <p:spPr>
            <a:xfrm>
              <a:off x="5037061" y="2248310"/>
              <a:ext cx="32624" cy="8372"/>
            </a:xfrm>
            <a:custGeom>
              <a:avLst/>
              <a:gdLst/>
              <a:ahLst/>
              <a:cxnLst/>
              <a:rect l="l" t="t" r="r" b="b"/>
              <a:pathLst>
                <a:path w="1925" h="494" extrusionOk="0">
                  <a:moveTo>
                    <a:pt x="0" y="0"/>
                  </a:moveTo>
                  <a:lnTo>
                    <a:pt x="0" y="494"/>
                  </a:lnTo>
                  <a:lnTo>
                    <a:pt x="1924" y="494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8"/>
            <p:cNvSpPr/>
            <p:nvPr/>
          </p:nvSpPr>
          <p:spPr>
            <a:xfrm>
              <a:off x="5037061" y="2209840"/>
              <a:ext cx="32624" cy="7965"/>
            </a:xfrm>
            <a:custGeom>
              <a:avLst/>
              <a:gdLst/>
              <a:ahLst/>
              <a:cxnLst/>
              <a:rect l="l" t="t" r="r" b="b"/>
              <a:pathLst>
                <a:path w="1925" h="470" extrusionOk="0">
                  <a:moveTo>
                    <a:pt x="0" y="1"/>
                  </a:moveTo>
                  <a:lnTo>
                    <a:pt x="0" y="470"/>
                  </a:lnTo>
                  <a:lnTo>
                    <a:pt x="1924" y="470"/>
                  </a:lnTo>
                  <a:lnTo>
                    <a:pt x="19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8"/>
            <p:cNvSpPr/>
            <p:nvPr/>
          </p:nvSpPr>
          <p:spPr>
            <a:xfrm>
              <a:off x="5037061" y="2170963"/>
              <a:ext cx="32624" cy="7965"/>
            </a:xfrm>
            <a:custGeom>
              <a:avLst/>
              <a:gdLst/>
              <a:ahLst/>
              <a:cxnLst/>
              <a:rect l="l" t="t" r="r" b="b"/>
              <a:pathLst>
                <a:path w="1925" h="470" extrusionOk="0">
                  <a:moveTo>
                    <a:pt x="0" y="1"/>
                  </a:moveTo>
                  <a:lnTo>
                    <a:pt x="0" y="469"/>
                  </a:lnTo>
                  <a:lnTo>
                    <a:pt x="1924" y="469"/>
                  </a:lnTo>
                  <a:lnTo>
                    <a:pt x="19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8"/>
            <p:cNvSpPr/>
            <p:nvPr/>
          </p:nvSpPr>
          <p:spPr>
            <a:xfrm>
              <a:off x="5037061" y="2132086"/>
              <a:ext cx="32624" cy="7965"/>
            </a:xfrm>
            <a:custGeom>
              <a:avLst/>
              <a:gdLst/>
              <a:ahLst/>
              <a:cxnLst/>
              <a:rect l="l" t="t" r="r" b="b"/>
              <a:pathLst>
                <a:path w="1925" h="470" extrusionOk="0">
                  <a:moveTo>
                    <a:pt x="0" y="1"/>
                  </a:moveTo>
                  <a:lnTo>
                    <a:pt x="0" y="469"/>
                  </a:lnTo>
                  <a:lnTo>
                    <a:pt x="1924" y="469"/>
                  </a:lnTo>
                  <a:lnTo>
                    <a:pt x="19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8"/>
            <p:cNvSpPr/>
            <p:nvPr/>
          </p:nvSpPr>
          <p:spPr>
            <a:xfrm>
              <a:off x="5037061" y="2093208"/>
              <a:ext cx="32624" cy="7965"/>
            </a:xfrm>
            <a:custGeom>
              <a:avLst/>
              <a:gdLst/>
              <a:ahLst/>
              <a:cxnLst/>
              <a:rect l="l" t="t" r="r" b="b"/>
              <a:pathLst>
                <a:path w="1925" h="470" extrusionOk="0">
                  <a:moveTo>
                    <a:pt x="0" y="1"/>
                  </a:moveTo>
                  <a:lnTo>
                    <a:pt x="0" y="469"/>
                  </a:lnTo>
                  <a:lnTo>
                    <a:pt x="1924" y="469"/>
                  </a:lnTo>
                  <a:lnTo>
                    <a:pt x="19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8"/>
            <p:cNvSpPr/>
            <p:nvPr/>
          </p:nvSpPr>
          <p:spPr>
            <a:xfrm>
              <a:off x="5037061" y="2054331"/>
              <a:ext cx="32624" cy="8372"/>
            </a:xfrm>
            <a:custGeom>
              <a:avLst/>
              <a:gdLst/>
              <a:ahLst/>
              <a:cxnLst/>
              <a:rect l="l" t="t" r="r" b="b"/>
              <a:pathLst>
                <a:path w="1925" h="494" extrusionOk="0">
                  <a:moveTo>
                    <a:pt x="0" y="1"/>
                  </a:moveTo>
                  <a:lnTo>
                    <a:pt x="0" y="494"/>
                  </a:lnTo>
                  <a:lnTo>
                    <a:pt x="1924" y="494"/>
                  </a:lnTo>
                  <a:lnTo>
                    <a:pt x="19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8"/>
            <p:cNvSpPr/>
            <p:nvPr/>
          </p:nvSpPr>
          <p:spPr>
            <a:xfrm>
              <a:off x="5037061" y="2015454"/>
              <a:ext cx="32624" cy="8372"/>
            </a:xfrm>
            <a:custGeom>
              <a:avLst/>
              <a:gdLst/>
              <a:ahLst/>
              <a:cxnLst/>
              <a:rect l="l" t="t" r="r" b="b"/>
              <a:pathLst>
                <a:path w="1925" h="494" extrusionOk="0">
                  <a:moveTo>
                    <a:pt x="0" y="0"/>
                  </a:moveTo>
                  <a:lnTo>
                    <a:pt x="0" y="494"/>
                  </a:lnTo>
                  <a:lnTo>
                    <a:pt x="1924" y="494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8"/>
            <p:cNvSpPr/>
            <p:nvPr/>
          </p:nvSpPr>
          <p:spPr>
            <a:xfrm>
              <a:off x="5037061" y="1976577"/>
              <a:ext cx="32624" cy="8372"/>
            </a:xfrm>
            <a:custGeom>
              <a:avLst/>
              <a:gdLst/>
              <a:ahLst/>
              <a:cxnLst/>
              <a:rect l="l" t="t" r="r" b="b"/>
              <a:pathLst>
                <a:path w="1925" h="494" extrusionOk="0">
                  <a:moveTo>
                    <a:pt x="0" y="0"/>
                  </a:moveTo>
                  <a:lnTo>
                    <a:pt x="0" y="494"/>
                  </a:lnTo>
                  <a:lnTo>
                    <a:pt x="1924" y="494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8"/>
            <p:cNvSpPr/>
            <p:nvPr/>
          </p:nvSpPr>
          <p:spPr>
            <a:xfrm>
              <a:off x="5065482" y="1878757"/>
              <a:ext cx="876677" cy="406350"/>
            </a:xfrm>
            <a:custGeom>
              <a:avLst/>
              <a:gdLst/>
              <a:ahLst/>
              <a:cxnLst/>
              <a:rect l="l" t="t" r="r" b="b"/>
              <a:pathLst>
                <a:path w="51729" h="23977" extrusionOk="0">
                  <a:moveTo>
                    <a:pt x="20376" y="0"/>
                  </a:moveTo>
                  <a:lnTo>
                    <a:pt x="11348" y="10114"/>
                  </a:lnTo>
                  <a:lnTo>
                    <a:pt x="9177" y="7228"/>
                  </a:lnTo>
                  <a:lnTo>
                    <a:pt x="1" y="23977"/>
                  </a:lnTo>
                  <a:lnTo>
                    <a:pt x="51728" y="23632"/>
                  </a:lnTo>
                  <a:lnTo>
                    <a:pt x="48127" y="16503"/>
                  </a:lnTo>
                  <a:lnTo>
                    <a:pt x="46548" y="20968"/>
                  </a:lnTo>
                  <a:lnTo>
                    <a:pt x="39444" y="4342"/>
                  </a:lnTo>
                  <a:lnTo>
                    <a:pt x="31008" y="21214"/>
                  </a:lnTo>
                  <a:lnTo>
                    <a:pt x="25803" y="7943"/>
                  </a:lnTo>
                  <a:lnTo>
                    <a:pt x="24002" y="10607"/>
                  </a:lnTo>
                  <a:lnTo>
                    <a:pt x="203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8"/>
            <p:cNvSpPr/>
            <p:nvPr/>
          </p:nvSpPr>
          <p:spPr>
            <a:xfrm>
              <a:off x="5061720" y="1874571"/>
              <a:ext cx="884609" cy="414722"/>
            </a:xfrm>
            <a:custGeom>
              <a:avLst/>
              <a:gdLst/>
              <a:ahLst/>
              <a:cxnLst/>
              <a:rect l="l" t="t" r="r" b="b"/>
              <a:pathLst>
                <a:path w="52197" h="24471" extrusionOk="0">
                  <a:moveTo>
                    <a:pt x="20524" y="716"/>
                  </a:moveTo>
                  <a:lnTo>
                    <a:pt x="24002" y="10928"/>
                  </a:lnTo>
                  <a:lnTo>
                    <a:pt x="24027" y="10978"/>
                  </a:lnTo>
                  <a:lnTo>
                    <a:pt x="24076" y="11027"/>
                  </a:lnTo>
                  <a:lnTo>
                    <a:pt x="24125" y="11076"/>
                  </a:lnTo>
                  <a:lnTo>
                    <a:pt x="24323" y="11076"/>
                  </a:lnTo>
                  <a:lnTo>
                    <a:pt x="24372" y="11027"/>
                  </a:lnTo>
                  <a:lnTo>
                    <a:pt x="24421" y="10978"/>
                  </a:lnTo>
                  <a:lnTo>
                    <a:pt x="25975" y="8708"/>
                  </a:lnTo>
                  <a:lnTo>
                    <a:pt x="31008" y="21560"/>
                  </a:lnTo>
                  <a:lnTo>
                    <a:pt x="31032" y="21609"/>
                  </a:lnTo>
                  <a:lnTo>
                    <a:pt x="31082" y="21659"/>
                  </a:lnTo>
                  <a:lnTo>
                    <a:pt x="31131" y="21683"/>
                  </a:lnTo>
                  <a:lnTo>
                    <a:pt x="31205" y="21708"/>
                  </a:lnTo>
                  <a:lnTo>
                    <a:pt x="31279" y="21683"/>
                  </a:lnTo>
                  <a:lnTo>
                    <a:pt x="31353" y="21659"/>
                  </a:lnTo>
                  <a:lnTo>
                    <a:pt x="31402" y="21634"/>
                  </a:lnTo>
                  <a:lnTo>
                    <a:pt x="31427" y="21560"/>
                  </a:lnTo>
                  <a:lnTo>
                    <a:pt x="39641" y="5156"/>
                  </a:lnTo>
                  <a:lnTo>
                    <a:pt x="46548" y="21313"/>
                  </a:lnTo>
                  <a:lnTo>
                    <a:pt x="46597" y="21387"/>
                  </a:lnTo>
                  <a:lnTo>
                    <a:pt x="46647" y="21412"/>
                  </a:lnTo>
                  <a:lnTo>
                    <a:pt x="46696" y="21461"/>
                  </a:lnTo>
                  <a:lnTo>
                    <a:pt x="46795" y="21461"/>
                  </a:lnTo>
                  <a:lnTo>
                    <a:pt x="46844" y="21437"/>
                  </a:lnTo>
                  <a:lnTo>
                    <a:pt x="46918" y="21412"/>
                  </a:lnTo>
                  <a:lnTo>
                    <a:pt x="46967" y="21363"/>
                  </a:lnTo>
                  <a:lnTo>
                    <a:pt x="46992" y="21289"/>
                  </a:lnTo>
                  <a:lnTo>
                    <a:pt x="48373" y="17366"/>
                  </a:lnTo>
                  <a:lnTo>
                    <a:pt x="51580" y="23632"/>
                  </a:lnTo>
                  <a:lnTo>
                    <a:pt x="642" y="24002"/>
                  </a:lnTo>
                  <a:lnTo>
                    <a:pt x="642" y="24002"/>
                  </a:lnTo>
                  <a:lnTo>
                    <a:pt x="9424" y="7919"/>
                  </a:lnTo>
                  <a:lnTo>
                    <a:pt x="11372" y="10509"/>
                  </a:lnTo>
                  <a:lnTo>
                    <a:pt x="11446" y="10583"/>
                  </a:lnTo>
                  <a:lnTo>
                    <a:pt x="11545" y="10608"/>
                  </a:lnTo>
                  <a:lnTo>
                    <a:pt x="11668" y="10583"/>
                  </a:lnTo>
                  <a:lnTo>
                    <a:pt x="11742" y="10534"/>
                  </a:lnTo>
                  <a:lnTo>
                    <a:pt x="20524" y="716"/>
                  </a:lnTo>
                  <a:close/>
                  <a:moveTo>
                    <a:pt x="20524" y="1"/>
                  </a:moveTo>
                  <a:lnTo>
                    <a:pt x="20475" y="50"/>
                  </a:lnTo>
                  <a:lnTo>
                    <a:pt x="20425" y="75"/>
                  </a:lnTo>
                  <a:lnTo>
                    <a:pt x="11594" y="9991"/>
                  </a:lnTo>
                  <a:lnTo>
                    <a:pt x="9596" y="7327"/>
                  </a:lnTo>
                  <a:lnTo>
                    <a:pt x="9547" y="7277"/>
                  </a:lnTo>
                  <a:lnTo>
                    <a:pt x="9498" y="7253"/>
                  </a:lnTo>
                  <a:lnTo>
                    <a:pt x="9448" y="7228"/>
                  </a:lnTo>
                  <a:lnTo>
                    <a:pt x="9374" y="7228"/>
                  </a:lnTo>
                  <a:lnTo>
                    <a:pt x="9325" y="7253"/>
                  </a:lnTo>
                  <a:lnTo>
                    <a:pt x="9276" y="7277"/>
                  </a:lnTo>
                  <a:lnTo>
                    <a:pt x="9226" y="7302"/>
                  </a:lnTo>
                  <a:lnTo>
                    <a:pt x="9177" y="7351"/>
                  </a:lnTo>
                  <a:lnTo>
                    <a:pt x="25" y="24125"/>
                  </a:lnTo>
                  <a:lnTo>
                    <a:pt x="1" y="24175"/>
                  </a:lnTo>
                  <a:lnTo>
                    <a:pt x="1" y="24249"/>
                  </a:lnTo>
                  <a:lnTo>
                    <a:pt x="1" y="24298"/>
                  </a:lnTo>
                  <a:lnTo>
                    <a:pt x="25" y="24347"/>
                  </a:lnTo>
                  <a:lnTo>
                    <a:pt x="75" y="24397"/>
                  </a:lnTo>
                  <a:lnTo>
                    <a:pt x="124" y="24446"/>
                  </a:lnTo>
                  <a:lnTo>
                    <a:pt x="173" y="24471"/>
                  </a:lnTo>
                  <a:lnTo>
                    <a:pt x="223" y="24471"/>
                  </a:lnTo>
                  <a:lnTo>
                    <a:pt x="51950" y="24101"/>
                  </a:lnTo>
                  <a:lnTo>
                    <a:pt x="52024" y="24101"/>
                  </a:lnTo>
                  <a:lnTo>
                    <a:pt x="52074" y="24076"/>
                  </a:lnTo>
                  <a:lnTo>
                    <a:pt x="52123" y="24051"/>
                  </a:lnTo>
                  <a:lnTo>
                    <a:pt x="52172" y="24002"/>
                  </a:lnTo>
                  <a:lnTo>
                    <a:pt x="52197" y="23953"/>
                  </a:lnTo>
                  <a:lnTo>
                    <a:pt x="52197" y="23879"/>
                  </a:lnTo>
                  <a:lnTo>
                    <a:pt x="52197" y="23829"/>
                  </a:lnTo>
                  <a:lnTo>
                    <a:pt x="52172" y="23755"/>
                  </a:lnTo>
                  <a:lnTo>
                    <a:pt x="48546" y="16651"/>
                  </a:lnTo>
                  <a:lnTo>
                    <a:pt x="48521" y="16602"/>
                  </a:lnTo>
                  <a:lnTo>
                    <a:pt x="48472" y="16552"/>
                  </a:lnTo>
                  <a:lnTo>
                    <a:pt x="48398" y="16528"/>
                  </a:lnTo>
                  <a:lnTo>
                    <a:pt x="48250" y="16528"/>
                  </a:lnTo>
                  <a:lnTo>
                    <a:pt x="48201" y="16577"/>
                  </a:lnTo>
                  <a:lnTo>
                    <a:pt x="48151" y="16626"/>
                  </a:lnTo>
                  <a:lnTo>
                    <a:pt x="48127" y="16676"/>
                  </a:lnTo>
                  <a:lnTo>
                    <a:pt x="46745" y="20549"/>
                  </a:lnTo>
                  <a:lnTo>
                    <a:pt x="39888" y="4490"/>
                  </a:lnTo>
                  <a:lnTo>
                    <a:pt x="39838" y="4416"/>
                  </a:lnTo>
                  <a:lnTo>
                    <a:pt x="39789" y="4391"/>
                  </a:lnTo>
                  <a:lnTo>
                    <a:pt x="39740" y="4342"/>
                  </a:lnTo>
                  <a:lnTo>
                    <a:pt x="39592" y="4342"/>
                  </a:lnTo>
                  <a:lnTo>
                    <a:pt x="39542" y="4367"/>
                  </a:lnTo>
                  <a:lnTo>
                    <a:pt x="39493" y="4416"/>
                  </a:lnTo>
                  <a:lnTo>
                    <a:pt x="39444" y="4465"/>
                  </a:lnTo>
                  <a:lnTo>
                    <a:pt x="31254" y="20869"/>
                  </a:lnTo>
                  <a:lnTo>
                    <a:pt x="26271" y="8116"/>
                  </a:lnTo>
                  <a:lnTo>
                    <a:pt x="26222" y="8042"/>
                  </a:lnTo>
                  <a:lnTo>
                    <a:pt x="26173" y="8017"/>
                  </a:lnTo>
                  <a:lnTo>
                    <a:pt x="26123" y="7968"/>
                  </a:lnTo>
                  <a:lnTo>
                    <a:pt x="25926" y="7968"/>
                  </a:lnTo>
                  <a:lnTo>
                    <a:pt x="25877" y="8017"/>
                  </a:lnTo>
                  <a:lnTo>
                    <a:pt x="25827" y="8067"/>
                  </a:lnTo>
                  <a:lnTo>
                    <a:pt x="24298" y="10312"/>
                  </a:lnTo>
                  <a:lnTo>
                    <a:pt x="20845" y="173"/>
                  </a:lnTo>
                  <a:lnTo>
                    <a:pt x="20820" y="99"/>
                  </a:lnTo>
                  <a:lnTo>
                    <a:pt x="20771" y="50"/>
                  </a:lnTo>
                  <a:lnTo>
                    <a:pt x="20721" y="25"/>
                  </a:lnTo>
                  <a:lnTo>
                    <a:pt x="206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8"/>
            <p:cNvSpPr/>
            <p:nvPr/>
          </p:nvSpPr>
          <p:spPr>
            <a:xfrm>
              <a:off x="5065482" y="1991202"/>
              <a:ext cx="876677" cy="293904"/>
            </a:xfrm>
            <a:custGeom>
              <a:avLst/>
              <a:gdLst/>
              <a:ahLst/>
              <a:cxnLst/>
              <a:rect l="l" t="t" r="r" b="b"/>
              <a:pathLst>
                <a:path w="51729" h="17342" extrusionOk="0">
                  <a:moveTo>
                    <a:pt x="16774" y="1"/>
                  </a:moveTo>
                  <a:lnTo>
                    <a:pt x="8807" y="11915"/>
                  </a:lnTo>
                  <a:lnTo>
                    <a:pt x="6044" y="10361"/>
                  </a:lnTo>
                  <a:lnTo>
                    <a:pt x="1" y="17342"/>
                  </a:lnTo>
                  <a:lnTo>
                    <a:pt x="51728" y="16997"/>
                  </a:lnTo>
                  <a:lnTo>
                    <a:pt x="49927" y="12779"/>
                  </a:lnTo>
                  <a:lnTo>
                    <a:pt x="48250" y="14456"/>
                  </a:lnTo>
                  <a:lnTo>
                    <a:pt x="39074" y="2048"/>
                  </a:lnTo>
                  <a:lnTo>
                    <a:pt x="30884" y="11323"/>
                  </a:lnTo>
                  <a:lnTo>
                    <a:pt x="27011" y="7352"/>
                  </a:lnTo>
                  <a:lnTo>
                    <a:pt x="22917" y="12162"/>
                  </a:lnTo>
                  <a:lnTo>
                    <a:pt x="167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8"/>
            <p:cNvSpPr/>
            <p:nvPr/>
          </p:nvSpPr>
          <p:spPr>
            <a:xfrm>
              <a:off x="5061720" y="1987033"/>
              <a:ext cx="884609" cy="302259"/>
            </a:xfrm>
            <a:custGeom>
              <a:avLst/>
              <a:gdLst/>
              <a:ahLst/>
              <a:cxnLst/>
              <a:rect l="l" t="t" r="r" b="b"/>
              <a:pathLst>
                <a:path w="52197" h="17835" extrusionOk="0">
                  <a:moveTo>
                    <a:pt x="16972" y="715"/>
                  </a:moveTo>
                  <a:lnTo>
                    <a:pt x="22917" y="12531"/>
                  </a:lnTo>
                  <a:lnTo>
                    <a:pt x="23015" y="12605"/>
                  </a:lnTo>
                  <a:lnTo>
                    <a:pt x="23114" y="12655"/>
                  </a:lnTo>
                  <a:lnTo>
                    <a:pt x="23237" y="12630"/>
                  </a:lnTo>
                  <a:lnTo>
                    <a:pt x="23287" y="12605"/>
                  </a:lnTo>
                  <a:lnTo>
                    <a:pt x="23336" y="12581"/>
                  </a:lnTo>
                  <a:lnTo>
                    <a:pt x="27258" y="7943"/>
                  </a:lnTo>
                  <a:lnTo>
                    <a:pt x="30934" y="11742"/>
                  </a:lnTo>
                  <a:lnTo>
                    <a:pt x="31008" y="11791"/>
                  </a:lnTo>
                  <a:lnTo>
                    <a:pt x="31106" y="11816"/>
                  </a:lnTo>
                  <a:lnTo>
                    <a:pt x="31205" y="11791"/>
                  </a:lnTo>
                  <a:lnTo>
                    <a:pt x="31279" y="11717"/>
                  </a:lnTo>
                  <a:lnTo>
                    <a:pt x="39271" y="2664"/>
                  </a:lnTo>
                  <a:lnTo>
                    <a:pt x="48275" y="14850"/>
                  </a:lnTo>
                  <a:lnTo>
                    <a:pt x="48349" y="14924"/>
                  </a:lnTo>
                  <a:lnTo>
                    <a:pt x="48447" y="14949"/>
                  </a:lnTo>
                  <a:lnTo>
                    <a:pt x="48546" y="14924"/>
                  </a:lnTo>
                  <a:lnTo>
                    <a:pt x="48620" y="14875"/>
                  </a:lnTo>
                  <a:lnTo>
                    <a:pt x="50075" y="13444"/>
                  </a:lnTo>
                  <a:lnTo>
                    <a:pt x="51605" y="16996"/>
                  </a:lnTo>
                  <a:lnTo>
                    <a:pt x="765" y="17341"/>
                  </a:lnTo>
                  <a:lnTo>
                    <a:pt x="765" y="17341"/>
                  </a:lnTo>
                  <a:lnTo>
                    <a:pt x="6315" y="10903"/>
                  </a:lnTo>
                  <a:lnTo>
                    <a:pt x="8905" y="12383"/>
                  </a:lnTo>
                  <a:lnTo>
                    <a:pt x="9004" y="12408"/>
                  </a:lnTo>
                  <a:lnTo>
                    <a:pt x="9103" y="12408"/>
                  </a:lnTo>
                  <a:lnTo>
                    <a:pt x="9177" y="12358"/>
                  </a:lnTo>
                  <a:lnTo>
                    <a:pt x="9226" y="12309"/>
                  </a:lnTo>
                  <a:lnTo>
                    <a:pt x="16972" y="715"/>
                  </a:lnTo>
                  <a:close/>
                  <a:moveTo>
                    <a:pt x="16947" y="0"/>
                  </a:moveTo>
                  <a:lnTo>
                    <a:pt x="16873" y="25"/>
                  </a:lnTo>
                  <a:lnTo>
                    <a:pt x="16824" y="49"/>
                  </a:lnTo>
                  <a:lnTo>
                    <a:pt x="16799" y="99"/>
                  </a:lnTo>
                  <a:lnTo>
                    <a:pt x="8955" y="11840"/>
                  </a:lnTo>
                  <a:lnTo>
                    <a:pt x="6389" y="10385"/>
                  </a:lnTo>
                  <a:lnTo>
                    <a:pt x="6291" y="10360"/>
                  </a:lnTo>
                  <a:lnTo>
                    <a:pt x="6217" y="10360"/>
                  </a:lnTo>
                  <a:lnTo>
                    <a:pt x="6143" y="10385"/>
                  </a:lnTo>
                  <a:lnTo>
                    <a:pt x="6069" y="10459"/>
                  </a:lnTo>
                  <a:lnTo>
                    <a:pt x="50" y="17440"/>
                  </a:lnTo>
                  <a:lnTo>
                    <a:pt x="25" y="17489"/>
                  </a:lnTo>
                  <a:lnTo>
                    <a:pt x="1" y="17563"/>
                  </a:lnTo>
                  <a:lnTo>
                    <a:pt x="1" y="17637"/>
                  </a:lnTo>
                  <a:lnTo>
                    <a:pt x="25" y="17687"/>
                  </a:lnTo>
                  <a:lnTo>
                    <a:pt x="50" y="17761"/>
                  </a:lnTo>
                  <a:lnTo>
                    <a:pt x="99" y="17810"/>
                  </a:lnTo>
                  <a:lnTo>
                    <a:pt x="173" y="17835"/>
                  </a:lnTo>
                  <a:lnTo>
                    <a:pt x="223" y="17835"/>
                  </a:lnTo>
                  <a:lnTo>
                    <a:pt x="51950" y="17465"/>
                  </a:lnTo>
                  <a:lnTo>
                    <a:pt x="52074" y="17440"/>
                  </a:lnTo>
                  <a:lnTo>
                    <a:pt x="52172" y="17366"/>
                  </a:lnTo>
                  <a:lnTo>
                    <a:pt x="52197" y="17267"/>
                  </a:lnTo>
                  <a:lnTo>
                    <a:pt x="52172" y="17144"/>
                  </a:lnTo>
                  <a:lnTo>
                    <a:pt x="50371" y="12926"/>
                  </a:lnTo>
                  <a:lnTo>
                    <a:pt x="50297" y="12827"/>
                  </a:lnTo>
                  <a:lnTo>
                    <a:pt x="50199" y="12778"/>
                  </a:lnTo>
                  <a:lnTo>
                    <a:pt x="50075" y="12778"/>
                  </a:lnTo>
                  <a:lnTo>
                    <a:pt x="49977" y="12852"/>
                  </a:lnTo>
                  <a:lnTo>
                    <a:pt x="48497" y="14332"/>
                  </a:lnTo>
                  <a:lnTo>
                    <a:pt x="39493" y="2146"/>
                  </a:lnTo>
                  <a:lnTo>
                    <a:pt x="39419" y="2072"/>
                  </a:lnTo>
                  <a:lnTo>
                    <a:pt x="39320" y="2047"/>
                  </a:lnTo>
                  <a:lnTo>
                    <a:pt x="39197" y="2072"/>
                  </a:lnTo>
                  <a:lnTo>
                    <a:pt x="39123" y="2122"/>
                  </a:lnTo>
                  <a:lnTo>
                    <a:pt x="31082" y="11224"/>
                  </a:lnTo>
                  <a:lnTo>
                    <a:pt x="27406" y="7425"/>
                  </a:lnTo>
                  <a:lnTo>
                    <a:pt x="27332" y="7376"/>
                  </a:lnTo>
                  <a:lnTo>
                    <a:pt x="27283" y="7351"/>
                  </a:lnTo>
                  <a:lnTo>
                    <a:pt x="27233" y="7351"/>
                  </a:lnTo>
                  <a:lnTo>
                    <a:pt x="27135" y="7376"/>
                  </a:lnTo>
                  <a:lnTo>
                    <a:pt x="27061" y="7425"/>
                  </a:lnTo>
                  <a:lnTo>
                    <a:pt x="23188" y="11988"/>
                  </a:lnTo>
                  <a:lnTo>
                    <a:pt x="17218" y="123"/>
                  </a:lnTo>
                  <a:lnTo>
                    <a:pt x="17169" y="74"/>
                  </a:lnTo>
                  <a:lnTo>
                    <a:pt x="17120" y="25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8"/>
            <p:cNvSpPr/>
            <p:nvPr/>
          </p:nvSpPr>
          <p:spPr>
            <a:xfrm>
              <a:off x="5095156" y="2861584"/>
              <a:ext cx="74433" cy="255026"/>
            </a:xfrm>
            <a:custGeom>
              <a:avLst/>
              <a:gdLst/>
              <a:ahLst/>
              <a:cxnLst/>
              <a:rect l="l" t="t" r="r" b="b"/>
              <a:pathLst>
                <a:path w="4392" h="15048" extrusionOk="0">
                  <a:moveTo>
                    <a:pt x="1" y="0"/>
                  </a:moveTo>
                  <a:lnTo>
                    <a:pt x="1" y="15048"/>
                  </a:lnTo>
                  <a:lnTo>
                    <a:pt x="4392" y="15048"/>
                  </a:lnTo>
                  <a:lnTo>
                    <a:pt x="43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8"/>
            <p:cNvSpPr/>
            <p:nvPr/>
          </p:nvSpPr>
          <p:spPr>
            <a:xfrm>
              <a:off x="5090987" y="2857398"/>
              <a:ext cx="82789" cy="263398"/>
            </a:xfrm>
            <a:custGeom>
              <a:avLst/>
              <a:gdLst/>
              <a:ahLst/>
              <a:cxnLst/>
              <a:rect l="l" t="t" r="r" b="b"/>
              <a:pathLst>
                <a:path w="4885" h="15542" extrusionOk="0">
                  <a:moveTo>
                    <a:pt x="4416" y="494"/>
                  </a:moveTo>
                  <a:lnTo>
                    <a:pt x="4416" y="15073"/>
                  </a:lnTo>
                  <a:lnTo>
                    <a:pt x="494" y="15073"/>
                  </a:lnTo>
                  <a:lnTo>
                    <a:pt x="494" y="494"/>
                  </a:lnTo>
                  <a:close/>
                  <a:moveTo>
                    <a:pt x="247" y="1"/>
                  </a:moveTo>
                  <a:lnTo>
                    <a:pt x="148" y="25"/>
                  </a:lnTo>
                  <a:lnTo>
                    <a:pt x="74" y="75"/>
                  </a:lnTo>
                  <a:lnTo>
                    <a:pt x="25" y="149"/>
                  </a:lnTo>
                  <a:lnTo>
                    <a:pt x="0" y="247"/>
                  </a:lnTo>
                  <a:lnTo>
                    <a:pt x="0" y="15295"/>
                  </a:lnTo>
                  <a:lnTo>
                    <a:pt x="25" y="15393"/>
                  </a:lnTo>
                  <a:lnTo>
                    <a:pt x="74" y="15467"/>
                  </a:lnTo>
                  <a:lnTo>
                    <a:pt x="148" y="15517"/>
                  </a:lnTo>
                  <a:lnTo>
                    <a:pt x="247" y="15541"/>
                  </a:lnTo>
                  <a:lnTo>
                    <a:pt x="4638" y="15541"/>
                  </a:lnTo>
                  <a:lnTo>
                    <a:pt x="4736" y="15517"/>
                  </a:lnTo>
                  <a:lnTo>
                    <a:pt x="4810" y="15467"/>
                  </a:lnTo>
                  <a:lnTo>
                    <a:pt x="4860" y="15393"/>
                  </a:lnTo>
                  <a:lnTo>
                    <a:pt x="4884" y="15295"/>
                  </a:lnTo>
                  <a:lnTo>
                    <a:pt x="4884" y="247"/>
                  </a:lnTo>
                  <a:lnTo>
                    <a:pt x="4860" y="149"/>
                  </a:lnTo>
                  <a:lnTo>
                    <a:pt x="4810" y="75"/>
                  </a:lnTo>
                  <a:lnTo>
                    <a:pt x="4736" y="25"/>
                  </a:lnTo>
                  <a:lnTo>
                    <a:pt x="4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8"/>
            <p:cNvSpPr/>
            <p:nvPr/>
          </p:nvSpPr>
          <p:spPr>
            <a:xfrm>
              <a:off x="5189231" y="2886242"/>
              <a:ext cx="74416" cy="230367"/>
            </a:xfrm>
            <a:custGeom>
              <a:avLst/>
              <a:gdLst/>
              <a:ahLst/>
              <a:cxnLst/>
              <a:rect l="l" t="t" r="r" b="b"/>
              <a:pathLst>
                <a:path w="4391" h="13593" extrusionOk="0">
                  <a:moveTo>
                    <a:pt x="0" y="1"/>
                  </a:moveTo>
                  <a:lnTo>
                    <a:pt x="0" y="13593"/>
                  </a:lnTo>
                  <a:lnTo>
                    <a:pt x="4391" y="13593"/>
                  </a:lnTo>
                  <a:lnTo>
                    <a:pt x="43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8"/>
            <p:cNvSpPr/>
            <p:nvPr/>
          </p:nvSpPr>
          <p:spPr>
            <a:xfrm>
              <a:off x="5185045" y="2882480"/>
              <a:ext cx="82365" cy="238316"/>
            </a:xfrm>
            <a:custGeom>
              <a:avLst/>
              <a:gdLst/>
              <a:ahLst/>
              <a:cxnLst/>
              <a:rect l="l" t="t" r="r" b="b"/>
              <a:pathLst>
                <a:path w="4860" h="14062" extrusionOk="0">
                  <a:moveTo>
                    <a:pt x="4391" y="469"/>
                  </a:moveTo>
                  <a:lnTo>
                    <a:pt x="4391" y="13593"/>
                  </a:lnTo>
                  <a:lnTo>
                    <a:pt x="469" y="13593"/>
                  </a:lnTo>
                  <a:lnTo>
                    <a:pt x="469" y="469"/>
                  </a:lnTo>
                  <a:close/>
                  <a:moveTo>
                    <a:pt x="148" y="1"/>
                  </a:moveTo>
                  <a:lnTo>
                    <a:pt x="74" y="50"/>
                  </a:lnTo>
                  <a:lnTo>
                    <a:pt x="25" y="124"/>
                  </a:lnTo>
                  <a:lnTo>
                    <a:pt x="0" y="223"/>
                  </a:lnTo>
                  <a:lnTo>
                    <a:pt x="0" y="13815"/>
                  </a:lnTo>
                  <a:lnTo>
                    <a:pt x="25" y="13913"/>
                  </a:lnTo>
                  <a:lnTo>
                    <a:pt x="74" y="13987"/>
                  </a:lnTo>
                  <a:lnTo>
                    <a:pt x="148" y="14037"/>
                  </a:lnTo>
                  <a:lnTo>
                    <a:pt x="247" y="14061"/>
                  </a:lnTo>
                  <a:lnTo>
                    <a:pt x="4638" y="14061"/>
                  </a:lnTo>
                  <a:lnTo>
                    <a:pt x="4737" y="14037"/>
                  </a:lnTo>
                  <a:lnTo>
                    <a:pt x="4811" y="13987"/>
                  </a:lnTo>
                  <a:lnTo>
                    <a:pt x="4860" y="13913"/>
                  </a:lnTo>
                  <a:lnTo>
                    <a:pt x="4860" y="13815"/>
                  </a:lnTo>
                  <a:lnTo>
                    <a:pt x="4860" y="223"/>
                  </a:lnTo>
                  <a:lnTo>
                    <a:pt x="4860" y="124"/>
                  </a:lnTo>
                  <a:lnTo>
                    <a:pt x="4811" y="50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8"/>
            <p:cNvSpPr/>
            <p:nvPr/>
          </p:nvSpPr>
          <p:spPr>
            <a:xfrm>
              <a:off x="5282864" y="2858652"/>
              <a:ext cx="74433" cy="257958"/>
            </a:xfrm>
            <a:custGeom>
              <a:avLst/>
              <a:gdLst/>
              <a:ahLst/>
              <a:cxnLst/>
              <a:rect l="l" t="t" r="r" b="b"/>
              <a:pathLst>
                <a:path w="4392" h="15221" extrusionOk="0">
                  <a:moveTo>
                    <a:pt x="1" y="1"/>
                  </a:moveTo>
                  <a:lnTo>
                    <a:pt x="1" y="15221"/>
                  </a:lnTo>
                  <a:lnTo>
                    <a:pt x="4391" y="15221"/>
                  </a:lnTo>
                  <a:lnTo>
                    <a:pt x="43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8"/>
            <p:cNvSpPr/>
            <p:nvPr/>
          </p:nvSpPr>
          <p:spPr>
            <a:xfrm>
              <a:off x="5278678" y="2854483"/>
              <a:ext cx="82805" cy="266313"/>
            </a:xfrm>
            <a:custGeom>
              <a:avLst/>
              <a:gdLst/>
              <a:ahLst/>
              <a:cxnLst/>
              <a:rect l="l" t="t" r="r" b="b"/>
              <a:pathLst>
                <a:path w="4886" h="15714" extrusionOk="0">
                  <a:moveTo>
                    <a:pt x="4416" y="493"/>
                  </a:moveTo>
                  <a:lnTo>
                    <a:pt x="4416" y="15245"/>
                  </a:lnTo>
                  <a:lnTo>
                    <a:pt x="494" y="15245"/>
                  </a:lnTo>
                  <a:lnTo>
                    <a:pt x="494" y="493"/>
                  </a:lnTo>
                  <a:close/>
                  <a:moveTo>
                    <a:pt x="248" y="0"/>
                  </a:moveTo>
                  <a:lnTo>
                    <a:pt x="149" y="25"/>
                  </a:lnTo>
                  <a:lnTo>
                    <a:pt x="75" y="74"/>
                  </a:lnTo>
                  <a:lnTo>
                    <a:pt x="26" y="148"/>
                  </a:lnTo>
                  <a:lnTo>
                    <a:pt x="1" y="247"/>
                  </a:lnTo>
                  <a:lnTo>
                    <a:pt x="1" y="15467"/>
                  </a:lnTo>
                  <a:lnTo>
                    <a:pt x="26" y="15565"/>
                  </a:lnTo>
                  <a:lnTo>
                    <a:pt x="75" y="15639"/>
                  </a:lnTo>
                  <a:lnTo>
                    <a:pt x="149" y="15689"/>
                  </a:lnTo>
                  <a:lnTo>
                    <a:pt x="248" y="15713"/>
                  </a:lnTo>
                  <a:lnTo>
                    <a:pt x="4638" y="15713"/>
                  </a:lnTo>
                  <a:lnTo>
                    <a:pt x="4737" y="15689"/>
                  </a:lnTo>
                  <a:lnTo>
                    <a:pt x="4811" y="15639"/>
                  </a:lnTo>
                  <a:lnTo>
                    <a:pt x="4860" y="15565"/>
                  </a:lnTo>
                  <a:lnTo>
                    <a:pt x="4885" y="15467"/>
                  </a:lnTo>
                  <a:lnTo>
                    <a:pt x="4885" y="247"/>
                  </a:lnTo>
                  <a:lnTo>
                    <a:pt x="4860" y="148"/>
                  </a:lnTo>
                  <a:lnTo>
                    <a:pt x="4811" y="74"/>
                  </a:lnTo>
                  <a:lnTo>
                    <a:pt x="4737" y="25"/>
                  </a:lnTo>
                  <a:lnTo>
                    <a:pt x="4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8"/>
            <p:cNvSpPr/>
            <p:nvPr/>
          </p:nvSpPr>
          <p:spPr>
            <a:xfrm>
              <a:off x="5376921" y="2775881"/>
              <a:ext cx="74433" cy="340729"/>
            </a:xfrm>
            <a:custGeom>
              <a:avLst/>
              <a:gdLst/>
              <a:ahLst/>
              <a:cxnLst/>
              <a:rect l="l" t="t" r="r" b="b"/>
              <a:pathLst>
                <a:path w="4392" h="20105" extrusionOk="0">
                  <a:moveTo>
                    <a:pt x="1" y="1"/>
                  </a:moveTo>
                  <a:lnTo>
                    <a:pt x="1" y="20105"/>
                  </a:lnTo>
                  <a:lnTo>
                    <a:pt x="4392" y="20105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8"/>
            <p:cNvSpPr/>
            <p:nvPr/>
          </p:nvSpPr>
          <p:spPr>
            <a:xfrm>
              <a:off x="5372752" y="2771695"/>
              <a:ext cx="82365" cy="349102"/>
            </a:xfrm>
            <a:custGeom>
              <a:avLst/>
              <a:gdLst/>
              <a:ahLst/>
              <a:cxnLst/>
              <a:rect l="l" t="t" r="r" b="b"/>
              <a:pathLst>
                <a:path w="4860" h="20599" extrusionOk="0">
                  <a:moveTo>
                    <a:pt x="4391" y="494"/>
                  </a:moveTo>
                  <a:lnTo>
                    <a:pt x="4391" y="20130"/>
                  </a:lnTo>
                  <a:lnTo>
                    <a:pt x="469" y="20130"/>
                  </a:lnTo>
                  <a:lnTo>
                    <a:pt x="469" y="494"/>
                  </a:lnTo>
                  <a:close/>
                  <a:moveTo>
                    <a:pt x="247" y="1"/>
                  </a:moveTo>
                  <a:lnTo>
                    <a:pt x="148" y="26"/>
                  </a:lnTo>
                  <a:lnTo>
                    <a:pt x="74" y="75"/>
                  </a:lnTo>
                  <a:lnTo>
                    <a:pt x="25" y="149"/>
                  </a:lnTo>
                  <a:lnTo>
                    <a:pt x="0" y="248"/>
                  </a:lnTo>
                  <a:lnTo>
                    <a:pt x="0" y="20352"/>
                  </a:lnTo>
                  <a:lnTo>
                    <a:pt x="25" y="20450"/>
                  </a:lnTo>
                  <a:lnTo>
                    <a:pt x="74" y="20524"/>
                  </a:lnTo>
                  <a:lnTo>
                    <a:pt x="148" y="20574"/>
                  </a:lnTo>
                  <a:lnTo>
                    <a:pt x="247" y="20598"/>
                  </a:lnTo>
                  <a:lnTo>
                    <a:pt x="4638" y="20598"/>
                  </a:lnTo>
                  <a:lnTo>
                    <a:pt x="4736" y="20574"/>
                  </a:lnTo>
                  <a:lnTo>
                    <a:pt x="4810" y="20524"/>
                  </a:lnTo>
                  <a:lnTo>
                    <a:pt x="4860" y="20450"/>
                  </a:lnTo>
                  <a:lnTo>
                    <a:pt x="4860" y="20352"/>
                  </a:lnTo>
                  <a:lnTo>
                    <a:pt x="4860" y="248"/>
                  </a:lnTo>
                  <a:lnTo>
                    <a:pt x="4860" y="149"/>
                  </a:lnTo>
                  <a:lnTo>
                    <a:pt x="4810" y="75"/>
                  </a:lnTo>
                  <a:lnTo>
                    <a:pt x="4736" y="26"/>
                  </a:lnTo>
                  <a:lnTo>
                    <a:pt x="4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8"/>
            <p:cNvSpPr/>
            <p:nvPr/>
          </p:nvSpPr>
          <p:spPr>
            <a:xfrm>
              <a:off x="5470572" y="2693110"/>
              <a:ext cx="74433" cy="423501"/>
            </a:xfrm>
            <a:custGeom>
              <a:avLst/>
              <a:gdLst/>
              <a:ahLst/>
              <a:cxnLst/>
              <a:rect l="l" t="t" r="r" b="b"/>
              <a:pathLst>
                <a:path w="4392" h="24989" extrusionOk="0">
                  <a:moveTo>
                    <a:pt x="0" y="0"/>
                  </a:moveTo>
                  <a:lnTo>
                    <a:pt x="0" y="24989"/>
                  </a:lnTo>
                  <a:lnTo>
                    <a:pt x="4391" y="24989"/>
                  </a:lnTo>
                  <a:lnTo>
                    <a:pt x="43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8"/>
            <p:cNvSpPr/>
            <p:nvPr/>
          </p:nvSpPr>
          <p:spPr>
            <a:xfrm>
              <a:off x="5466386" y="2688924"/>
              <a:ext cx="82789" cy="431873"/>
            </a:xfrm>
            <a:custGeom>
              <a:avLst/>
              <a:gdLst/>
              <a:ahLst/>
              <a:cxnLst/>
              <a:rect l="l" t="t" r="r" b="b"/>
              <a:pathLst>
                <a:path w="4885" h="25483" extrusionOk="0">
                  <a:moveTo>
                    <a:pt x="4416" y="494"/>
                  </a:moveTo>
                  <a:lnTo>
                    <a:pt x="4416" y="25014"/>
                  </a:lnTo>
                  <a:lnTo>
                    <a:pt x="494" y="25014"/>
                  </a:lnTo>
                  <a:lnTo>
                    <a:pt x="494" y="494"/>
                  </a:lnTo>
                  <a:close/>
                  <a:moveTo>
                    <a:pt x="247" y="1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25" y="149"/>
                  </a:lnTo>
                  <a:lnTo>
                    <a:pt x="1" y="247"/>
                  </a:lnTo>
                  <a:lnTo>
                    <a:pt x="1" y="25236"/>
                  </a:lnTo>
                  <a:lnTo>
                    <a:pt x="25" y="25334"/>
                  </a:lnTo>
                  <a:lnTo>
                    <a:pt x="75" y="25408"/>
                  </a:lnTo>
                  <a:lnTo>
                    <a:pt x="149" y="25458"/>
                  </a:lnTo>
                  <a:lnTo>
                    <a:pt x="247" y="25482"/>
                  </a:lnTo>
                  <a:lnTo>
                    <a:pt x="4638" y="25482"/>
                  </a:lnTo>
                  <a:lnTo>
                    <a:pt x="4737" y="25458"/>
                  </a:lnTo>
                  <a:lnTo>
                    <a:pt x="4811" y="25408"/>
                  </a:lnTo>
                  <a:lnTo>
                    <a:pt x="4860" y="25334"/>
                  </a:lnTo>
                  <a:lnTo>
                    <a:pt x="4885" y="25236"/>
                  </a:lnTo>
                  <a:lnTo>
                    <a:pt x="4885" y="247"/>
                  </a:lnTo>
                  <a:lnTo>
                    <a:pt x="4860" y="149"/>
                  </a:lnTo>
                  <a:lnTo>
                    <a:pt x="4811" y="75"/>
                  </a:lnTo>
                  <a:lnTo>
                    <a:pt x="4737" y="25"/>
                  </a:lnTo>
                  <a:lnTo>
                    <a:pt x="4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8"/>
            <p:cNvSpPr/>
            <p:nvPr/>
          </p:nvSpPr>
          <p:spPr>
            <a:xfrm>
              <a:off x="5102274" y="2609916"/>
              <a:ext cx="412214" cy="237468"/>
            </a:xfrm>
            <a:custGeom>
              <a:avLst/>
              <a:gdLst/>
              <a:ahLst/>
              <a:cxnLst/>
              <a:rect l="l" t="t" r="r" b="b"/>
              <a:pathLst>
                <a:path w="24323" h="14012" extrusionOk="0">
                  <a:moveTo>
                    <a:pt x="24322" y="1"/>
                  </a:moveTo>
                  <a:lnTo>
                    <a:pt x="20030" y="543"/>
                  </a:lnTo>
                  <a:lnTo>
                    <a:pt x="20918" y="1678"/>
                  </a:lnTo>
                  <a:lnTo>
                    <a:pt x="6759" y="12408"/>
                  </a:lnTo>
                  <a:lnTo>
                    <a:pt x="444" y="10386"/>
                  </a:lnTo>
                  <a:lnTo>
                    <a:pt x="0" y="11767"/>
                  </a:lnTo>
                  <a:lnTo>
                    <a:pt x="7031" y="14012"/>
                  </a:lnTo>
                  <a:lnTo>
                    <a:pt x="21782" y="2837"/>
                  </a:lnTo>
                  <a:lnTo>
                    <a:pt x="22645" y="3972"/>
                  </a:lnTo>
                  <a:lnTo>
                    <a:pt x="243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8"/>
            <p:cNvSpPr/>
            <p:nvPr/>
          </p:nvSpPr>
          <p:spPr>
            <a:xfrm>
              <a:off x="6166612" y="1640054"/>
              <a:ext cx="146342" cy="59367"/>
            </a:xfrm>
            <a:custGeom>
              <a:avLst/>
              <a:gdLst/>
              <a:ahLst/>
              <a:cxnLst/>
              <a:rect l="l" t="t" r="r" b="b"/>
              <a:pathLst>
                <a:path w="8635" h="3503" extrusionOk="0">
                  <a:moveTo>
                    <a:pt x="1" y="0"/>
                  </a:moveTo>
                  <a:lnTo>
                    <a:pt x="1" y="3503"/>
                  </a:lnTo>
                  <a:lnTo>
                    <a:pt x="8634" y="3503"/>
                  </a:lnTo>
                  <a:lnTo>
                    <a:pt x="8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8"/>
            <p:cNvSpPr/>
            <p:nvPr/>
          </p:nvSpPr>
          <p:spPr>
            <a:xfrm>
              <a:off x="6162426" y="1635868"/>
              <a:ext cx="154697" cy="67739"/>
            </a:xfrm>
            <a:custGeom>
              <a:avLst/>
              <a:gdLst/>
              <a:ahLst/>
              <a:cxnLst/>
              <a:rect l="l" t="t" r="r" b="b"/>
              <a:pathLst>
                <a:path w="9128" h="3997" extrusionOk="0">
                  <a:moveTo>
                    <a:pt x="8659" y="494"/>
                  </a:moveTo>
                  <a:lnTo>
                    <a:pt x="8659" y="3503"/>
                  </a:lnTo>
                  <a:lnTo>
                    <a:pt x="494" y="3503"/>
                  </a:lnTo>
                  <a:lnTo>
                    <a:pt x="494" y="494"/>
                  </a:lnTo>
                  <a:close/>
                  <a:moveTo>
                    <a:pt x="248" y="0"/>
                  </a:moveTo>
                  <a:lnTo>
                    <a:pt x="149" y="25"/>
                  </a:lnTo>
                  <a:lnTo>
                    <a:pt x="75" y="74"/>
                  </a:lnTo>
                  <a:lnTo>
                    <a:pt x="26" y="148"/>
                  </a:lnTo>
                  <a:lnTo>
                    <a:pt x="1" y="247"/>
                  </a:lnTo>
                  <a:lnTo>
                    <a:pt x="1" y="3750"/>
                  </a:lnTo>
                  <a:lnTo>
                    <a:pt x="26" y="3849"/>
                  </a:lnTo>
                  <a:lnTo>
                    <a:pt x="75" y="3923"/>
                  </a:lnTo>
                  <a:lnTo>
                    <a:pt x="149" y="3972"/>
                  </a:lnTo>
                  <a:lnTo>
                    <a:pt x="248" y="3997"/>
                  </a:lnTo>
                  <a:lnTo>
                    <a:pt x="8881" y="3997"/>
                  </a:lnTo>
                  <a:lnTo>
                    <a:pt x="8980" y="3972"/>
                  </a:lnTo>
                  <a:lnTo>
                    <a:pt x="9054" y="3923"/>
                  </a:lnTo>
                  <a:lnTo>
                    <a:pt x="9103" y="3849"/>
                  </a:lnTo>
                  <a:lnTo>
                    <a:pt x="9128" y="3750"/>
                  </a:lnTo>
                  <a:lnTo>
                    <a:pt x="9128" y="247"/>
                  </a:lnTo>
                  <a:lnTo>
                    <a:pt x="9103" y="148"/>
                  </a:lnTo>
                  <a:lnTo>
                    <a:pt x="9054" y="74"/>
                  </a:lnTo>
                  <a:lnTo>
                    <a:pt x="8980" y="25"/>
                  </a:lnTo>
                  <a:lnTo>
                    <a:pt x="8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8"/>
            <p:cNvSpPr/>
            <p:nvPr/>
          </p:nvSpPr>
          <p:spPr>
            <a:xfrm>
              <a:off x="6166612" y="1741212"/>
              <a:ext cx="296412" cy="59384"/>
            </a:xfrm>
            <a:custGeom>
              <a:avLst/>
              <a:gdLst/>
              <a:ahLst/>
              <a:cxnLst/>
              <a:rect l="l" t="t" r="r" b="b"/>
              <a:pathLst>
                <a:path w="17490" h="3504" extrusionOk="0">
                  <a:moveTo>
                    <a:pt x="1" y="1"/>
                  </a:moveTo>
                  <a:lnTo>
                    <a:pt x="1" y="3503"/>
                  </a:lnTo>
                  <a:lnTo>
                    <a:pt x="17490" y="3503"/>
                  </a:lnTo>
                  <a:lnTo>
                    <a:pt x="174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8"/>
            <p:cNvSpPr/>
            <p:nvPr/>
          </p:nvSpPr>
          <p:spPr>
            <a:xfrm>
              <a:off x="6162426" y="1737026"/>
              <a:ext cx="304784" cy="67332"/>
            </a:xfrm>
            <a:custGeom>
              <a:avLst/>
              <a:gdLst/>
              <a:ahLst/>
              <a:cxnLst/>
              <a:rect l="l" t="t" r="r" b="b"/>
              <a:pathLst>
                <a:path w="17984" h="3973" extrusionOk="0">
                  <a:moveTo>
                    <a:pt x="17490" y="494"/>
                  </a:moveTo>
                  <a:lnTo>
                    <a:pt x="17490" y="3504"/>
                  </a:lnTo>
                  <a:lnTo>
                    <a:pt x="494" y="3504"/>
                  </a:lnTo>
                  <a:lnTo>
                    <a:pt x="494" y="494"/>
                  </a:lnTo>
                  <a:close/>
                  <a:moveTo>
                    <a:pt x="248" y="1"/>
                  </a:moveTo>
                  <a:lnTo>
                    <a:pt x="149" y="26"/>
                  </a:lnTo>
                  <a:lnTo>
                    <a:pt x="75" y="75"/>
                  </a:lnTo>
                  <a:lnTo>
                    <a:pt x="26" y="149"/>
                  </a:lnTo>
                  <a:lnTo>
                    <a:pt x="1" y="248"/>
                  </a:lnTo>
                  <a:lnTo>
                    <a:pt x="1" y="3750"/>
                  </a:lnTo>
                  <a:lnTo>
                    <a:pt x="26" y="3849"/>
                  </a:lnTo>
                  <a:lnTo>
                    <a:pt x="75" y="3923"/>
                  </a:lnTo>
                  <a:lnTo>
                    <a:pt x="149" y="3972"/>
                  </a:lnTo>
                  <a:lnTo>
                    <a:pt x="17835" y="3972"/>
                  </a:lnTo>
                  <a:lnTo>
                    <a:pt x="17909" y="3923"/>
                  </a:lnTo>
                  <a:lnTo>
                    <a:pt x="17959" y="3849"/>
                  </a:lnTo>
                  <a:lnTo>
                    <a:pt x="17983" y="3750"/>
                  </a:lnTo>
                  <a:lnTo>
                    <a:pt x="17983" y="248"/>
                  </a:lnTo>
                  <a:lnTo>
                    <a:pt x="17959" y="149"/>
                  </a:lnTo>
                  <a:lnTo>
                    <a:pt x="17909" y="75"/>
                  </a:lnTo>
                  <a:lnTo>
                    <a:pt x="17835" y="26"/>
                  </a:lnTo>
                  <a:lnTo>
                    <a:pt x="177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8"/>
            <p:cNvSpPr/>
            <p:nvPr/>
          </p:nvSpPr>
          <p:spPr>
            <a:xfrm>
              <a:off x="6166612" y="1842388"/>
              <a:ext cx="634616" cy="59367"/>
            </a:xfrm>
            <a:custGeom>
              <a:avLst/>
              <a:gdLst/>
              <a:ahLst/>
              <a:cxnLst/>
              <a:rect l="l" t="t" r="r" b="b"/>
              <a:pathLst>
                <a:path w="37446" h="3503" extrusionOk="0">
                  <a:moveTo>
                    <a:pt x="1" y="0"/>
                  </a:moveTo>
                  <a:lnTo>
                    <a:pt x="1" y="3503"/>
                  </a:lnTo>
                  <a:lnTo>
                    <a:pt x="37446" y="3503"/>
                  </a:lnTo>
                  <a:lnTo>
                    <a:pt x="374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8"/>
            <p:cNvSpPr/>
            <p:nvPr/>
          </p:nvSpPr>
          <p:spPr>
            <a:xfrm>
              <a:off x="6162426" y="1838202"/>
              <a:ext cx="642564" cy="67315"/>
            </a:xfrm>
            <a:custGeom>
              <a:avLst/>
              <a:gdLst/>
              <a:ahLst/>
              <a:cxnLst/>
              <a:rect l="l" t="t" r="r" b="b"/>
              <a:pathLst>
                <a:path w="37915" h="3972" extrusionOk="0">
                  <a:moveTo>
                    <a:pt x="37446" y="494"/>
                  </a:moveTo>
                  <a:lnTo>
                    <a:pt x="37446" y="3503"/>
                  </a:lnTo>
                  <a:lnTo>
                    <a:pt x="494" y="3503"/>
                  </a:lnTo>
                  <a:lnTo>
                    <a:pt x="494" y="494"/>
                  </a:lnTo>
                  <a:close/>
                  <a:moveTo>
                    <a:pt x="248" y="0"/>
                  </a:moveTo>
                  <a:lnTo>
                    <a:pt x="149" y="25"/>
                  </a:lnTo>
                  <a:lnTo>
                    <a:pt x="75" y="74"/>
                  </a:lnTo>
                  <a:lnTo>
                    <a:pt x="26" y="148"/>
                  </a:lnTo>
                  <a:lnTo>
                    <a:pt x="1" y="247"/>
                  </a:lnTo>
                  <a:lnTo>
                    <a:pt x="1" y="3750"/>
                  </a:lnTo>
                  <a:lnTo>
                    <a:pt x="26" y="3824"/>
                  </a:lnTo>
                  <a:lnTo>
                    <a:pt x="75" y="3898"/>
                  </a:lnTo>
                  <a:lnTo>
                    <a:pt x="149" y="3972"/>
                  </a:lnTo>
                  <a:lnTo>
                    <a:pt x="37767" y="3972"/>
                  </a:lnTo>
                  <a:lnTo>
                    <a:pt x="37865" y="3898"/>
                  </a:lnTo>
                  <a:lnTo>
                    <a:pt x="37915" y="3824"/>
                  </a:lnTo>
                  <a:lnTo>
                    <a:pt x="37915" y="3750"/>
                  </a:lnTo>
                  <a:lnTo>
                    <a:pt x="37915" y="247"/>
                  </a:lnTo>
                  <a:lnTo>
                    <a:pt x="37915" y="148"/>
                  </a:lnTo>
                  <a:lnTo>
                    <a:pt x="37865" y="74"/>
                  </a:lnTo>
                  <a:lnTo>
                    <a:pt x="37767" y="25"/>
                  </a:lnTo>
                  <a:lnTo>
                    <a:pt x="376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8"/>
            <p:cNvSpPr/>
            <p:nvPr/>
          </p:nvSpPr>
          <p:spPr>
            <a:xfrm>
              <a:off x="5959686" y="2732818"/>
              <a:ext cx="364558" cy="364558"/>
            </a:xfrm>
            <a:custGeom>
              <a:avLst/>
              <a:gdLst/>
              <a:ahLst/>
              <a:cxnLst/>
              <a:rect l="l" t="t" r="r" b="b"/>
              <a:pathLst>
                <a:path w="21511" h="21511" extrusionOk="0">
                  <a:moveTo>
                    <a:pt x="11076" y="7623"/>
                  </a:moveTo>
                  <a:lnTo>
                    <a:pt x="11397" y="7672"/>
                  </a:lnTo>
                  <a:lnTo>
                    <a:pt x="11693" y="7746"/>
                  </a:lnTo>
                  <a:lnTo>
                    <a:pt x="11964" y="7870"/>
                  </a:lnTo>
                  <a:lnTo>
                    <a:pt x="12260" y="7993"/>
                  </a:lnTo>
                  <a:lnTo>
                    <a:pt x="12507" y="8166"/>
                  </a:lnTo>
                  <a:lnTo>
                    <a:pt x="12753" y="8338"/>
                  </a:lnTo>
                  <a:lnTo>
                    <a:pt x="12975" y="8536"/>
                  </a:lnTo>
                  <a:lnTo>
                    <a:pt x="13173" y="8758"/>
                  </a:lnTo>
                  <a:lnTo>
                    <a:pt x="13345" y="9004"/>
                  </a:lnTo>
                  <a:lnTo>
                    <a:pt x="13518" y="9251"/>
                  </a:lnTo>
                  <a:lnTo>
                    <a:pt x="13641" y="9547"/>
                  </a:lnTo>
                  <a:lnTo>
                    <a:pt x="13740" y="9818"/>
                  </a:lnTo>
                  <a:lnTo>
                    <a:pt x="13839" y="10114"/>
                  </a:lnTo>
                  <a:lnTo>
                    <a:pt x="13888" y="10435"/>
                  </a:lnTo>
                  <a:lnTo>
                    <a:pt x="13888" y="10756"/>
                  </a:lnTo>
                  <a:lnTo>
                    <a:pt x="13888" y="11077"/>
                  </a:lnTo>
                  <a:lnTo>
                    <a:pt x="13839" y="11397"/>
                  </a:lnTo>
                  <a:lnTo>
                    <a:pt x="13740" y="11693"/>
                  </a:lnTo>
                  <a:lnTo>
                    <a:pt x="13641" y="11989"/>
                  </a:lnTo>
                  <a:lnTo>
                    <a:pt x="13518" y="12261"/>
                  </a:lnTo>
                  <a:lnTo>
                    <a:pt x="13345" y="12507"/>
                  </a:lnTo>
                  <a:lnTo>
                    <a:pt x="13173" y="12754"/>
                  </a:lnTo>
                  <a:lnTo>
                    <a:pt x="12975" y="12976"/>
                  </a:lnTo>
                  <a:lnTo>
                    <a:pt x="12753" y="13173"/>
                  </a:lnTo>
                  <a:lnTo>
                    <a:pt x="12507" y="13371"/>
                  </a:lnTo>
                  <a:lnTo>
                    <a:pt x="12260" y="13519"/>
                  </a:lnTo>
                  <a:lnTo>
                    <a:pt x="11964" y="13642"/>
                  </a:lnTo>
                  <a:lnTo>
                    <a:pt x="11693" y="13765"/>
                  </a:lnTo>
                  <a:lnTo>
                    <a:pt x="11397" y="13839"/>
                  </a:lnTo>
                  <a:lnTo>
                    <a:pt x="11076" y="13889"/>
                  </a:lnTo>
                  <a:lnTo>
                    <a:pt x="10755" y="13913"/>
                  </a:lnTo>
                  <a:lnTo>
                    <a:pt x="10435" y="13889"/>
                  </a:lnTo>
                  <a:lnTo>
                    <a:pt x="10114" y="13839"/>
                  </a:lnTo>
                  <a:lnTo>
                    <a:pt x="9818" y="13765"/>
                  </a:lnTo>
                  <a:lnTo>
                    <a:pt x="9522" y="13642"/>
                  </a:lnTo>
                  <a:lnTo>
                    <a:pt x="9250" y="13519"/>
                  </a:lnTo>
                  <a:lnTo>
                    <a:pt x="9004" y="13371"/>
                  </a:lnTo>
                  <a:lnTo>
                    <a:pt x="8757" y="13173"/>
                  </a:lnTo>
                  <a:lnTo>
                    <a:pt x="8535" y="12976"/>
                  </a:lnTo>
                  <a:lnTo>
                    <a:pt x="8338" y="12754"/>
                  </a:lnTo>
                  <a:lnTo>
                    <a:pt x="8140" y="12507"/>
                  </a:lnTo>
                  <a:lnTo>
                    <a:pt x="7992" y="12261"/>
                  </a:lnTo>
                  <a:lnTo>
                    <a:pt x="7844" y="11989"/>
                  </a:lnTo>
                  <a:lnTo>
                    <a:pt x="7746" y="11693"/>
                  </a:lnTo>
                  <a:lnTo>
                    <a:pt x="7672" y="11397"/>
                  </a:lnTo>
                  <a:lnTo>
                    <a:pt x="7622" y="11077"/>
                  </a:lnTo>
                  <a:lnTo>
                    <a:pt x="7598" y="10756"/>
                  </a:lnTo>
                  <a:lnTo>
                    <a:pt x="7622" y="10435"/>
                  </a:lnTo>
                  <a:lnTo>
                    <a:pt x="7672" y="10114"/>
                  </a:lnTo>
                  <a:lnTo>
                    <a:pt x="7746" y="9818"/>
                  </a:lnTo>
                  <a:lnTo>
                    <a:pt x="7844" y="9547"/>
                  </a:lnTo>
                  <a:lnTo>
                    <a:pt x="7992" y="9251"/>
                  </a:lnTo>
                  <a:lnTo>
                    <a:pt x="8140" y="9004"/>
                  </a:lnTo>
                  <a:lnTo>
                    <a:pt x="8338" y="8758"/>
                  </a:lnTo>
                  <a:lnTo>
                    <a:pt x="8535" y="8536"/>
                  </a:lnTo>
                  <a:lnTo>
                    <a:pt x="8757" y="8338"/>
                  </a:lnTo>
                  <a:lnTo>
                    <a:pt x="9004" y="8166"/>
                  </a:lnTo>
                  <a:lnTo>
                    <a:pt x="9250" y="7993"/>
                  </a:lnTo>
                  <a:lnTo>
                    <a:pt x="9522" y="7870"/>
                  </a:lnTo>
                  <a:lnTo>
                    <a:pt x="9818" y="7746"/>
                  </a:lnTo>
                  <a:lnTo>
                    <a:pt x="10114" y="7672"/>
                  </a:lnTo>
                  <a:lnTo>
                    <a:pt x="10435" y="7623"/>
                  </a:lnTo>
                  <a:close/>
                  <a:moveTo>
                    <a:pt x="10755" y="1"/>
                  </a:moveTo>
                  <a:lnTo>
                    <a:pt x="10188" y="26"/>
                  </a:lnTo>
                  <a:lnTo>
                    <a:pt x="9645" y="75"/>
                  </a:lnTo>
                  <a:lnTo>
                    <a:pt x="9102" y="124"/>
                  </a:lnTo>
                  <a:lnTo>
                    <a:pt x="8584" y="223"/>
                  </a:lnTo>
                  <a:lnTo>
                    <a:pt x="8066" y="346"/>
                  </a:lnTo>
                  <a:lnTo>
                    <a:pt x="7548" y="494"/>
                  </a:lnTo>
                  <a:lnTo>
                    <a:pt x="7055" y="667"/>
                  </a:lnTo>
                  <a:lnTo>
                    <a:pt x="6562" y="864"/>
                  </a:lnTo>
                  <a:lnTo>
                    <a:pt x="6093" y="1062"/>
                  </a:lnTo>
                  <a:lnTo>
                    <a:pt x="5624" y="1308"/>
                  </a:lnTo>
                  <a:lnTo>
                    <a:pt x="5180" y="1555"/>
                  </a:lnTo>
                  <a:lnTo>
                    <a:pt x="4736" y="1851"/>
                  </a:lnTo>
                  <a:lnTo>
                    <a:pt x="4317" y="2147"/>
                  </a:lnTo>
                  <a:lnTo>
                    <a:pt x="3922" y="2468"/>
                  </a:lnTo>
                  <a:lnTo>
                    <a:pt x="3528" y="2813"/>
                  </a:lnTo>
                  <a:lnTo>
                    <a:pt x="3158" y="3158"/>
                  </a:lnTo>
                  <a:lnTo>
                    <a:pt x="2788" y="3528"/>
                  </a:lnTo>
                  <a:lnTo>
                    <a:pt x="2467" y="3923"/>
                  </a:lnTo>
                  <a:lnTo>
                    <a:pt x="2146" y="4318"/>
                  </a:lnTo>
                  <a:lnTo>
                    <a:pt x="1826" y="4737"/>
                  </a:lnTo>
                  <a:lnTo>
                    <a:pt x="1554" y="5181"/>
                  </a:lnTo>
                  <a:lnTo>
                    <a:pt x="1308" y="5625"/>
                  </a:lnTo>
                  <a:lnTo>
                    <a:pt x="1061" y="6094"/>
                  </a:lnTo>
                  <a:lnTo>
                    <a:pt x="839" y="6587"/>
                  </a:lnTo>
                  <a:lnTo>
                    <a:pt x="642" y="7056"/>
                  </a:lnTo>
                  <a:lnTo>
                    <a:pt x="494" y="7574"/>
                  </a:lnTo>
                  <a:lnTo>
                    <a:pt x="346" y="8067"/>
                  </a:lnTo>
                  <a:lnTo>
                    <a:pt x="222" y="8585"/>
                  </a:lnTo>
                  <a:lnTo>
                    <a:pt x="124" y="9128"/>
                  </a:lnTo>
                  <a:lnTo>
                    <a:pt x="50" y="9670"/>
                  </a:lnTo>
                  <a:lnTo>
                    <a:pt x="25" y="10213"/>
                  </a:lnTo>
                  <a:lnTo>
                    <a:pt x="0" y="10756"/>
                  </a:lnTo>
                  <a:lnTo>
                    <a:pt x="25" y="11323"/>
                  </a:lnTo>
                  <a:lnTo>
                    <a:pt x="50" y="11866"/>
                  </a:lnTo>
                  <a:lnTo>
                    <a:pt x="124" y="12409"/>
                  </a:lnTo>
                  <a:lnTo>
                    <a:pt x="222" y="12927"/>
                  </a:lnTo>
                  <a:lnTo>
                    <a:pt x="346" y="13445"/>
                  </a:lnTo>
                  <a:lnTo>
                    <a:pt x="494" y="13963"/>
                  </a:lnTo>
                  <a:lnTo>
                    <a:pt x="642" y="14456"/>
                  </a:lnTo>
                  <a:lnTo>
                    <a:pt x="839" y="14949"/>
                  </a:lnTo>
                  <a:lnTo>
                    <a:pt x="1061" y="15418"/>
                  </a:lnTo>
                  <a:lnTo>
                    <a:pt x="1308" y="15887"/>
                  </a:lnTo>
                  <a:lnTo>
                    <a:pt x="1554" y="16331"/>
                  </a:lnTo>
                  <a:lnTo>
                    <a:pt x="1826" y="16775"/>
                  </a:lnTo>
                  <a:lnTo>
                    <a:pt x="2146" y="17194"/>
                  </a:lnTo>
                  <a:lnTo>
                    <a:pt x="2467" y="17589"/>
                  </a:lnTo>
                  <a:lnTo>
                    <a:pt x="2788" y="17983"/>
                  </a:lnTo>
                  <a:lnTo>
                    <a:pt x="3158" y="18353"/>
                  </a:lnTo>
                  <a:lnTo>
                    <a:pt x="3528" y="18723"/>
                  </a:lnTo>
                  <a:lnTo>
                    <a:pt x="3922" y="19044"/>
                  </a:lnTo>
                  <a:lnTo>
                    <a:pt x="4317" y="19365"/>
                  </a:lnTo>
                  <a:lnTo>
                    <a:pt x="4736" y="19685"/>
                  </a:lnTo>
                  <a:lnTo>
                    <a:pt x="5180" y="19957"/>
                  </a:lnTo>
                  <a:lnTo>
                    <a:pt x="5624" y="20203"/>
                  </a:lnTo>
                  <a:lnTo>
                    <a:pt x="6093" y="20450"/>
                  </a:lnTo>
                  <a:lnTo>
                    <a:pt x="6562" y="20672"/>
                  </a:lnTo>
                  <a:lnTo>
                    <a:pt x="7055" y="20845"/>
                  </a:lnTo>
                  <a:lnTo>
                    <a:pt x="7548" y="21018"/>
                  </a:lnTo>
                  <a:lnTo>
                    <a:pt x="8066" y="21166"/>
                  </a:lnTo>
                  <a:lnTo>
                    <a:pt x="8584" y="21289"/>
                  </a:lnTo>
                  <a:lnTo>
                    <a:pt x="9102" y="21388"/>
                  </a:lnTo>
                  <a:lnTo>
                    <a:pt x="9645" y="21462"/>
                  </a:lnTo>
                  <a:lnTo>
                    <a:pt x="10188" y="21486"/>
                  </a:lnTo>
                  <a:lnTo>
                    <a:pt x="10755" y="21511"/>
                  </a:lnTo>
                  <a:lnTo>
                    <a:pt x="11298" y="21486"/>
                  </a:lnTo>
                  <a:lnTo>
                    <a:pt x="11841" y="21462"/>
                  </a:lnTo>
                  <a:lnTo>
                    <a:pt x="12383" y="21388"/>
                  </a:lnTo>
                  <a:lnTo>
                    <a:pt x="12926" y="21289"/>
                  </a:lnTo>
                  <a:lnTo>
                    <a:pt x="13444" y="21166"/>
                  </a:lnTo>
                  <a:lnTo>
                    <a:pt x="13937" y="21018"/>
                  </a:lnTo>
                  <a:lnTo>
                    <a:pt x="14455" y="20845"/>
                  </a:lnTo>
                  <a:lnTo>
                    <a:pt x="14924" y="20672"/>
                  </a:lnTo>
                  <a:lnTo>
                    <a:pt x="15417" y="20450"/>
                  </a:lnTo>
                  <a:lnTo>
                    <a:pt x="15886" y="20203"/>
                  </a:lnTo>
                  <a:lnTo>
                    <a:pt x="16330" y="19957"/>
                  </a:lnTo>
                  <a:lnTo>
                    <a:pt x="16749" y="19685"/>
                  </a:lnTo>
                  <a:lnTo>
                    <a:pt x="17193" y="19365"/>
                  </a:lnTo>
                  <a:lnTo>
                    <a:pt x="17588" y="19044"/>
                  </a:lnTo>
                  <a:lnTo>
                    <a:pt x="17983" y="18723"/>
                  </a:lnTo>
                  <a:lnTo>
                    <a:pt x="18353" y="18353"/>
                  </a:lnTo>
                  <a:lnTo>
                    <a:pt x="18698" y="17983"/>
                  </a:lnTo>
                  <a:lnTo>
                    <a:pt x="19043" y="17589"/>
                  </a:lnTo>
                  <a:lnTo>
                    <a:pt x="19364" y="17194"/>
                  </a:lnTo>
                  <a:lnTo>
                    <a:pt x="19660" y="16775"/>
                  </a:lnTo>
                  <a:lnTo>
                    <a:pt x="19956" y="16331"/>
                  </a:lnTo>
                  <a:lnTo>
                    <a:pt x="20203" y="15887"/>
                  </a:lnTo>
                  <a:lnTo>
                    <a:pt x="20450" y="15418"/>
                  </a:lnTo>
                  <a:lnTo>
                    <a:pt x="20647" y="14949"/>
                  </a:lnTo>
                  <a:lnTo>
                    <a:pt x="20844" y="14456"/>
                  </a:lnTo>
                  <a:lnTo>
                    <a:pt x="21017" y="13963"/>
                  </a:lnTo>
                  <a:lnTo>
                    <a:pt x="21165" y="13445"/>
                  </a:lnTo>
                  <a:lnTo>
                    <a:pt x="21288" y="12927"/>
                  </a:lnTo>
                  <a:lnTo>
                    <a:pt x="21387" y="12409"/>
                  </a:lnTo>
                  <a:lnTo>
                    <a:pt x="21436" y="11866"/>
                  </a:lnTo>
                  <a:lnTo>
                    <a:pt x="21486" y="11323"/>
                  </a:lnTo>
                  <a:lnTo>
                    <a:pt x="21510" y="10756"/>
                  </a:lnTo>
                  <a:lnTo>
                    <a:pt x="21486" y="10213"/>
                  </a:lnTo>
                  <a:lnTo>
                    <a:pt x="21436" y="9670"/>
                  </a:lnTo>
                  <a:lnTo>
                    <a:pt x="21387" y="9128"/>
                  </a:lnTo>
                  <a:lnTo>
                    <a:pt x="21288" y="8585"/>
                  </a:lnTo>
                  <a:lnTo>
                    <a:pt x="21165" y="8067"/>
                  </a:lnTo>
                  <a:lnTo>
                    <a:pt x="21017" y="7574"/>
                  </a:lnTo>
                  <a:lnTo>
                    <a:pt x="20844" y="7056"/>
                  </a:lnTo>
                  <a:lnTo>
                    <a:pt x="20647" y="6587"/>
                  </a:lnTo>
                  <a:lnTo>
                    <a:pt x="20450" y="6094"/>
                  </a:lnTo>
                  <a:lnTo>
                    <a:pt x="20203" y="5625"/>
                  </a:lnTo>
                  <a:lnTo>
                    <a:pt x="19956" y="5181"/>
                  </a:lnTo>
                  <a:lnTo>
                    <a:pt x="19660" y="4737"/>
                  </a:lnTo>
                  <a:lnTo>
                    <a:pt x="19364" y="4318"/>
                  </a:lnTo>
                  <a:lnTo>
                    <a:pt x="19043" y="3923"/>
                  </a:lnTo>
                  <a:lnTo>
                    <a:pt x="18698" y="3528"/>
                  </a:lnTo>
                  <a:lnTo>
                    <a:pt x="18353" y="3158"/>
                  </a:lnTo>
                  <a:lnTo>
                    <a:pt x="17983" y="2813"/>
                  </a:lnTo>
                  <a:lnTo>
                    <a:pt x="17588" y="2468"/>
                  </a:lnTo>
                  <a:lnTo>
                    <a:pt x="17193" y="2147"/>
                  </a:lnTo>
                  <a:lnTo>
                    <a:pt x="16749" y="1851"/>
                  </a:lnTo>
                  <a:lnTo>
                    <a:pt x="16330" y="1555"/>
                  </a:lnTo>
                  <a:lnTo>
                    <a:pt x="15886" y="1308"/>
                  </a:lnTo>
                  <a:lnTo>
                    <a:pt x="15417" y="1062"/>
                  </a:lnTo>
                  <a:lnTo>
                    <a:pt x="14924" y="864"/>
                  </a:lnTo>
                  <a:lnTo>
                    <a:pt x="14455" y="667"/>
                  </a:lnTo>
                  <a:lnTo>
                    <a:pt x="13937" y="494"/>
                  </a:lnTo>
                  <a:lnTo>
                    <a:pt x="13444" y="346"/>
                  </a:lnTo>
                  <a:lnTo>
                    <a:pt x="12926" y="223"/>
                  </a:lnTo>
                  <a:lnTo>
                    <a:pt x="12383" y="124"/>
                  </a:lnTo>
                  <a:lnTo>
                    <a:pt x="11841" y="75"/>
                  </a:lnTo>
                  <a:lnTo>
                    <a:pt x="11298" y="26"/>
                  </a:lnTo>
                  <a:lnTo>
                    <a:pt x="107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8"/>
            <p:cNvSpPr/>
            <p:nvPr/>
          </p:nvSpPr>
          <p:spPr>
            <a:xfrm>
              <a:off x="5955500" y="2729055"/>
              <a:ext cx="372506" cy="372506"/>
            </a:xfrm>
            <a:custGeom>
              <a:avLst/>
              <a:gdLst/>
              <a:ahLst/>
              <a:cxnLst/>
              <a:rect l="l" t="t" r="r" b="b"/>
              <a:pathLst>
                <a:path w="21980" h="21980" extrusionOk="0">
                  <a:moveTo>
                    <a:pt x="11298" y="8092"/>
                  </a:moveTo>
                  <a:lnTo>
                    <a:pt x="11594" y="8141"/>
                  </a:lnTo>
                  <a:lnTo>
                    <a:pt x="11866" y="8215"/>
                  </a:lnTo>
                  <a:lnTo>
                    <a:pt x="12137" y="8314"/>
                  </a:lnTo>
                  <a:lnTo>
                    <a:pt x="12384" y="8437"/>
                  </a:lnTo>
                  <a:lnTo>
                    <a:pt x="12630" y="8585"/>
                  </a:lnTo>
                  <a:lnTo>
                    <a:pt x="12852" y="8733"/>
                  </a:lnTo>
                  <a:lnTo>
                    <a:pt x="13050" y="8930"/>
                  </a:lnTo>
                  <a:lnTo>
                    <a:pt x="13247" y="9128"/>
                  </a:lnTo>
                  <a:lnTo>
                    <a:pt x="13395" y="9350"/>
                  </a:lnTo>
                  <a:lnTo>
                    <a:pt x="13543" y="9596"/>
                  </a:lnTo>
                  <a:lnTo>
                    <a:pt x="13666" y="9843"/>
                  </a:lnTo>
                  <a:lnTo>
                    <a:pt x="13765" y="10114"/>
                  </a:lnTo>
                  <a:lnTo>
                    <a:pt x="13839" y="10386"/>
                  </a:lnTo>
                  <a:lnTo>
                    <a:pt x="13888" y="10682"/>
                  </a:lnTo>
                  <a:lnTo>
                    <a:pt x="13888" y="10978"/>
                  </a:lnTo>
                  <a:lnTo>
                    <a:pt x="13888" y="11274"/>
                  </a:lnTo>
                  <a:lnTo>
                    <a:pt x="13839" y="11570"/>
                  </a:lnTo>
                  <a:lnTo>
                    <a:pt x="13765" y="11841"/>
                  </a:lnTo>
                  <a:lnTo>
                    <a:pt x="13666" y="12113"/>
                  </a:lnTo>
                  <a:lnTo>
                    <a:pt x="13543" y="12359"/>
                  </a:lnTo>
                  <a:lnTo>
                    <a:pt x="13395" y="12606"/>
                  </a:lnTo>
                  <a:lnTo>
                    <a:pt x="13247" y="12828"/>
                  </a:lnTo>
                  <a:lnTo>
                    <a:pt x="13050" y="13025"/>
                  </a:lnTo>
                  <a:lnTo>
                    <a:pt x="12852" y="13223"/>
                  </a:lnTo>
                  <a:lnTo>
                    <a:pt x="12630" y="13395"/>
                  </a:lnTo>
                  <a:lnTo>
                    <a:pt x="12384" y="13543"/>
                  </a:lnTo>
                  <a:lnTo>
                    <a:pt x="12137" y="13667"/>
                  </a:lnTo>
                  <a:lnTo>
                    <a:pt x="11866" y="13741"/>
                  </a:lnTo>
                  <a:lnTo>
                    <a:pt x="11594" y="13815"/>
                  </a:lnTo>
                  <a:lnTo>
                    <a:pt x="11298" y="13864"/>
                  </a:lnTo>
                  <a:lnTo>
                    <a:pt x="11002" y="13889"/>
                  </a:lnTo>
                  <a:lnTo>
                    <a:pt x="10706" y="13864"/>
                  </a:lnTo>
                  <a:lnTo>
                    <a:pt x="10410" y="13815"/>
                  </a:lnTo>
                  <a:lnTo>
                    <a:pt x="10139" y="13741"/>
                  </a:lnTo>
                  <a:lnTo>
                    <a:pt x="9867" y="13667"/>
                  </a:lnTo>
                  <a:lnTo>
                    <a:pt x="9621" y="13543"/>
                  </a:lnTo>
                  <a:lnTo>
                    <a:pt x="9374" y="13395"/>
                  </a:lnTo>
                  <a:lnTo>
                    <a:pt x="9152" y="13223"/>
                  </a:lnTo>
                  <a:lnTo>
                    <a:pt x="8955" y="13025"/>
                  </a:lnTo>
                  <a:lnTo>
                    <a:pt x="8757" y="12828"/>
                  </a:lnTo>
                  <a:lnTo>
                    <a:pt x="8585" y="12606"/>
                  </a:lnTo>
                  <a:lnTo>
                    <a:pt x="8437" y="12359"/>
                  </a:lnTo>
                  <a:lnTo>
                    <a:pt x="8313" y="12113"/>
                  </a:lnTo>
                  <a:lnTo>
                    <a:pt x="8239" y="11841"/>
                  </a:lnTo>
                  <a:lnTo>
                    <a:pt x="8165" y="11570"/>
                  </a:lnTo>
                  <a:lnTo>
                    <a:pt x="8116" y="11274"/>
                  </a:lnTo>
                  <a:lnTo>
                    <a:pt x="8091" y="10978"/>
                  </a:lnTo>
                  <a:lnTo>
                    <a:pt x="8116" y="10682"/>
                  </a:lnTo>
                  <a:lnTo>
                    <a:pt x="8165" y="10386"/>
                  </a:lnTo>
                  <a:lnTo>
                    <a:pt x="8239" y="10114"/>
                  </a:lnTo>
                  <a:lnTo>
                    <a:pt x="8313" y="9843"/>
                  </a:lnTo>
                  <a:lnTo>
                    <a:pt x="8437" y="9596"/>
                  </a:lnTo>
                  <a:lnTo>
                    <a:pt x="8585" y="9350"/>
                  </a:lnTo>
                  <a:lnTo>
                    <a:pt x="8757" y="9128"/>
                  </a:lnTo>
                  <a:lnTo>
                    <a:pt x="8955" y="8930"/>
                  </a:lnTo>
                  <a:lnTo>
                    <a:pt x="9152" y="8733"/>
                  </a:lnTo>
                  <a:lnTo>
                    <a:pt x="9374" y="8585"/>
                  </a:lnTo>
                  <a:lnTo>
                    <a:pt x="9621" y="8437"/>
                  </a:lnTo>
                  <a:lnTo>
                    <a:pt x="9867" y="8314"/>
                  </a:lnTo>
                  <a:lnTo>
                    <a:pt x="10139" y="8215"/>
                  </a:lnTo>
                  <a:lnTo>
                    <a:pt x="10410" y="8141"/>
                  </a:lnTo>
                  <a:lnTo>
                    <a:pt x="10706" y="8092"/>
                  </a:lnTo>
                  <a:close/>
                  <a:moveTo>
                    <a:pt x="11002" y="7598"/>
                  </a:moveTo>
                  <a:lnTo>
                    <a:pt x="10657" y="7623"/>
                  </a:lnTo>
                  <a:lnTo>
                    <a:pt x="10312" y="7672"/>
                  </a:lnTo>
                  <a:lnTo>
                    <a:pt x="9991" y="7746"/>
                  </a:lnTo>
                  <a:lnTo>
                    <a:pt x="9695" y="7870"/>
                  </a:lnTo>
                  <a:lnTo>
                    <a:pt x="9399" y="8018"/>
                  </a:lnTo>
                  <a:lnTo>
                    <a:pt x="9103" y="8166"/>
                  </a:lnTo>
                  <a:lnTo>
                    <a:pt x="8856" y="8363"/>
                  </a:lnTo>
                  <a:lnTo>
                    <a:pt x="8609" y="8585"/>
                  </a:lnTo>
                  <a:lnTo>
                    <a:pt x="8387" y="8832"/>
                  </a:lnTo>
                  <a:lnTo>
                    <a:pt x="8190" y="9103"/>
                  </a:lnTo>
                  <a:lnTo>
                    <a:pt x="8017" y="9374"/>
                  </a:lnTo>
                  <a:lnTo>
                    <a:pt x="7894" y="9670"/>
                  </a:lnTo>
                  <a:lnTo>
                    <a:pt x="7771" y="9966"/>
                  </a:lnTo>
                  <a:lnTo>
                    <a:pt x="7697" y="10312"/>
                  </a:lnTo>
                  <a:lnTo>
                    <a:pt x="7623" y="10632"/>
                  </a:lnTo>
                  <a:lnTo>
                    <a:pt x="7623" y="10978"/>
                  </a:lnTo>
                  <a:lnTo>
                    <a:pt x="7623" y="11323"/>
                  </a:lnTo>
                  <a:lnTo>
                    <a:pt x="7697" y="11669"/>
                  </a:lnTo>
                  <a:lnTo>
                    <a:pt x="7771" y="11989"/>
                  </a:lnTo>
                  <a:lnTo>
                    <a:pt x="7894" y="12285"/>
                  </a:lnTo>
                  <a:lnTo>
                    <a:pt x="8017" y="12581"/>
                  </a:lnTo>
                  <a:lnTo>
                    <a:pt x="8190" y="12877"/>
                  </a:lnTo>
                  <a:lnTo>
                    <a:pt x="8387" y="13124"/>
                  </a:lnTo>
                  <a:lnTo>
                    <a:pt x="8609" y="13371"/>
                  </a:lnTo>
                  <a:lnTo>
                    <a:pt x="8856" y="13593"/>
                  </a:lnTo>
                  <a:lnTo>
                    <a:pt x="9103" y="13790"/>
                  </a:lnTo>
                  <a:lnTo>
                    <a:pt x="9399" y="13963"/>
                  </a:lnTo>
                  <a:lnTo>
                    <a:pt x="9695" y="14086"/>
                  </a:lnTo>
                  <a:lnTo>
                    <a:pt x="9991" y="14209"/>
                  </a:lnTo>
                  <a:lnTo>
                    <a:pt x="10312" y="14283"/>
                  </a:lnTo>
                  <a:lnTo>
                    <a:pt x="10657" y="14357"/>
                  </a:lnTo>
                  <a:lnTo>
                    <a:pt x="11348" y="14357"/>
                  </a:lnTo>
                  <a:lnTo>
                    <a:pt x="11668" y="14283"/>
                  </a:lnTo>
                  <a:lnTo>
                    <a:pt x="12014" y="14209"/>
                  </a:lnTo>
                  <a:lnTo>
                    <a:pt x="12310" y="14086"/>
                  </a:lnTo>
                  <a:lnTo>
                    <a:pt x="12606" y="13963"/>
                  </a:lnTo>
                  <a:lnTo>
                    <a:pt x="12877" y="13790"/>
                  </a:lnTo>
                  <a:lnTo>
                    <a:pt x="13148" y="13593"/>
                  </a:lnTo>
                  <a:lnTo>
                    <a:pt x="13395" y="13371"/>
                  </a:lnTo>
                  <a:lnTo>
                    <a:pt x="13617" y="13124"/>
                  </a:lnTo>
                  <a:lnTo>
                    <a:pt x="13790" y="12877"/>
                  </a:lnTo>
                  <a:lnTo>
                    <a:pt x="13962" y="12581"/>
                  </a:lnTo>
                  <a:lnTo>
                    <a:pt x="14110" y="12285"/>
                  </a:lnTo>
                  <a:lnTo>
                    <a:pt x="14234" y="11989"/>
                  </a:lnTo>
                  <a:lnTo>
                    <a:pt x="14308" y="11669"/>
                  </a:lnTo>
                  <a:lnTo>
                    <a:pt x="14357" y="11323"/>
                  </a:lnTo>
                  <a:lnTo>
                    <a:pt x="14382" y="10978"/>
                  </a:lnTo>
                  <a:lnTo>
                    <a:pt x="14357" y="10632"/>
                  </a:lnTo>
                  <a:lnTo>
                    <a:pt x="14308" y="10312"/>
                  </a:lnTo>
                  <a:lnTo>
                    <a:pt x="14234" y="9966"/>
                  </a:lnTo>
                  <a:lnTo>
                    <a:pt x="14110" y="9670"/>
                  </a:lnTo>
                  <a:lnTo>
                    <a:pt x="13962" y="9374"/>
                  </a:lnTo>
                  <a:lnTo>
                    <a:pt x="13790" y="9103"/>
                  </a:lnTo>
                  <a:lnTo>
                    <a:pt x="13617" y="8832"/>
                  </a:lnTo>
                  <a:lnTo>
                    <a:pt x="13395" y="8585"/>
                  </a:lnTo>
                  <a:lnTo>
                    <a:pt x="13148" y="8363"/>
                  </a:lnTo>
                  <a:lnTo>
                    <a:pt x="12877" y="8166"/>
                  </a:lnTo>
                  <a:lnTo>
                    <a:pt x="12606" y="8018"/>
                  </a:lnTo>
                  <a:lnTo>
                    <a:pt x="12310" y="7870"/>
                  </a:lnTo>
                  <a:lnTo>
                    <a:pt x="12014" y="7746"/>
                  </a:lnTo>
                  <a:lnTo>
                    <a:pt x="11668" y="7672"/>
                  </a:lnTo>
                  <a:lnTo>
                    <a:pt x="11348" y="7623"/>
                  </a:lnTo>
                  <a:lnTo>
                    <a:pt x="11002" y="7598"/>
                  </a:lnTo>
                  <a:close/>
                  <a:moveTo>
                    <a:pt x="11002" y="470"/>
                  </a:moveTo>
                  <a:lnTo>
                    <a:pt x="11545" y="494"/>
                  </a:lnTo>
                  <a:lnTo>
                    <a:pt x="12063" y="519"/>
                  </a:lnTo>
                  <a:lnTo>
                    <a:pt x="12606" y="593"/>
                  </a:lnTo>
                  <a:lnTo>
                    <a:pt x="13124" y="692"/>
                  </a:lnTo>
                  <a:lnTo>
                    <a:pt x="13617" y="815"/>
                  </a:lnTo>
                  <a:lnTo>
                    <a:pt x="14110" y="938"/>
                  </a:lnTo>
                  <a:lnTo>
                    <a:pt x="14604" y="1111"/>
                  </a:lnTo>
                  <a:lnTo>
                    <a:pt x="15097" y="1308"/>
                  </a:lnTo>
                  <a:lnTo>
                    <a:pt x="15541" y="1506"/>
                  </a:lnTo>
                  <a:lnTo>
                    <a:pt x="16010" y="1752"/>
                  </a:lnTo>
                  <a:lnTo>
                    <a:pt x="16454" y="1999"/>
                  </a:lnTo>
                  <a:lnTo>
                    <a:pt x="16873" y="2270"/>
                  </a:lnTo>
                  <a:lnTo>
                    <a:pt x="17292" y="2566"/>
                  </a:lnTo>
                  <a:lnTo>
                    <a:pt x="17687" y="2862"/>
                  </a:lnTo>
                  <a:lnTo>
                    <a:pt x="18057" y="3208"/>
                  </a:lnTo>
                  <a:lnTo>
                    <a:pt x="18427" y="3553"/>
                  </a:lnTo>
                  <a:lnTo>
                    <a:pt x="18772" y="3923"/>
                  </a:lnTo>
                  <a:lnTo>
                    <a:pt x="19093" y="4293"/>
                  </a:lnTo>
                  <a:lnTo>
                    <a:pt x="19414" y="4688"/>
                  </a:lnTo>
                  <a:lnTo>
                    <a:pt x="19710" y="5107"/>
                  </a:lnTo>
                  <a:lnTo>
                    <a:pt x="19981" y="5526"/>
                  </a:lnTo>
                  <a:lnTo>
                    <a:pt x="20228" y="5970"/>
                  </a:lnTo>
                  <a:lnTo>
                    <a:pt x="20474" y="6439"/>
                  </a:lnTo>
                  <a:lnTo>
                    <a:pt x="20672" y="6883"/>
                  </a:lnTo>
                  <a:lnTo>
                    <a:pt x="20869" y="7376"/>
                  </a:lnTo>
                  <a:lnTo>
                    <a:pt x="21042" y="7870"/>
                  </a:lnTo>
                  <a:lnTo>
                    <a:pt x="21165" y="8363"/>
                  </a:lnTo>
                  <a:lnTo>
                    <a:pt x="21289" y="8856"/>
                  </a:lnTo>
                  <a:lnTo>
                    <a:pt x="21387" y="9374"/>
                  </a:lnTo>
                  <a:lnTo>
                    <a:pt x="21461" y="9917"/>
                  </a:lnTo>
                  <a:lnTo>
                    <a:pt x="21486" y="10435"/>
                  </a:lnTo>
                  <a:lnTo>
                    <a:pt x="21511" y="10978"/>
                  </a:lnTo>
                  <a:lnTo>
                    <a:pt x="21486" y="11521"/>
                  </a:lnTo>
                  <a:lnTo>
                    <a:pt x="21461" y="12063"/>
                  </a:lnTo>
                  <a:lnTo>
                    <a:pt x="21387" y="12581"/>
                  </a:lnTo>
                  <a:lnTo>
                    <a:pt x="21289" y="13099"/>
                  </a:lnTo>
                  <a:lnTo>
                    <a:pt x="21165" y="13593"/>
                  </a:lnTo>
                  <a:lnTo>
                    <a:pt x="21042" y="14111"/>
                  </a:lnTo>
                  <a:lnTo>
                    <a:pt x="20869" y="14579"/>
                  </a:lnTo>
                  <a:lnTo>
                    <a:pt x="20672" y="15073"/>
                  </a:lnTo>
                  <a:lnTo>
                    <a:pt x="20474" y="15541"/>
                  </a:lnTo>
                  <a:lnTo>
                    <a:pt x="20228" y="15985"/>
                  </a:lnTo>
                  <a:lnTo>
                    <a:pt x="19981" y="16429"/>
                  </a:lnTo>
                  <a:lnTo>
                    <a:pt x="19710" y="16849"/>
                  </a:lnTo>
                  <a:lnTo>
                    <a:pt x="19414" y="17268"/>
                  </a:lnTo>
                  <a:lnTo>
                    <a:pt x="19093" y="17663"/>
                  </a:lnTo>
                  <a:lnTo>
                    <a:pt x="18772" y="18033"/>
                  </a:lnTo>
                  <a:lnTo>
                    <a:pt x="18427" y="18403"/>
                  </a:lnTo>
                  <a:lnTo>
                    <a:pt x="18057" y="18748"/>
                  </a:lnTo>
                  <a:lnTo>
                    <a:pt x="17687" y="19093"/>
                  </a:lnTo>
                  <a:lnTo>
                    <a:pt x="17292" y="19389"/>
                  </a:lnTo>
                  <a:lnTo>
                    <a:pt x="16873" y="19685"/>
                  </a:lnTo>
                  <a:lnTo>
                    <a:pt x="16454" y="19957"/>
                  </a:lnTo>
                  <a:lnTo>
                    <a:pt x="16010" y="20228"/>
                  </a:lnTo>
                  <a:lnTo>
                    <a:pt x="15541" y="20450"/>
                  </a:lnTo>
                  <a:lnTo>
                    <a:pt x="15097" y="20672"/>
                  </a:lnTo>
                  <a:lnTo>
                    <a:pt x="14604" y="20845"/>
                  </a:lnTo>
                  <a:lnTo>
                    <a:pt x="14110" y="21017"/>
                  </a:lnTo>
                  <a:lnTo>
                    <a:pt x="13617" y="21165"/>
                  </a:lnTo>
                  <a:lnTo>
                    <a:pt x="13124" y="21289"/>
                  </a:lnTo>
                  <a:lnTo>
                    <a:pt x="12606" y="21363"/>
                  </a:lnTo>
                  <a:lnTo>
                    <a:pt x="12063" y="21437"/>
                  </a:lnTo>
                  <a:lnTo>
                    <a:pt x="11545" y="21486"/>
                  </a:lnTo>
                  <a:lnTo>
                    <a:pt x="10460" y="21486"/>
                  </a:lnTo>
                  <a:lnTo>
                    <a:pt x="9917" y="21437"/>
                  </a:lnTo>
                  <a:lnTo>
                    <a:pt x="9399" y="21363"/>
                  </a:lnTo>
                  <a:lnTo>
                    <a:pt x="8881" y="21289"/>
                  </a:lnTo>
                  <a:lnTo>
                    <a:pt x="8363" y="21165"/>
                  </a:lnTo>
                  <a:lnTo>
                    <a:pt x="7869" y="21017"/>
                  </a:lnTo>
                  <a:lnTo>
                    <a:pt x="7376" y="20845"/>
                  </a:lnTo>
                  <a:lnTo>
                    <a:pt x="6907" y="20672"/>
                  </a:lnTo>
                  <a:lnTo>
                    <a:pt x="6439" y="20450"/>
                  </a:lnTo>
                  <a:lnTo>
                    <a:pt x="5995" y="20228"/>
                  </a:lnTo>
                  <a:lnTo>
                    <a:pt x="5551" y="19957"/>
                  </a:lnTo>
                  <a:lnTo>
                    <a:pt x="5131" y="19685"/>
                  </a:lnTo>
                  <a:lnTo>
                    <a:pt x="4712" y="19389"/>
                  </a:lnTo>
                  <a:lnTo>
                    <a:pt x="4317" y="19093"/>
                  </a:lnTo>
                  <a:lnTo>
                    <a:pt x="3947" y="18748"/>
                  </a:lnTo>
                  <a:lnTo>
                    <a:pt x="3577" y="18403"/>
                  </a:lnTo>
                  <a:lnTo>
                    <a:pt x="3232" y="18033"/>
                  </a:lnTo>
                  <a:lnTo>
                    <a:pt x="2887" y="17663"/>
                  </a:lnTo>
                  <a:lnTo>
                    <a:pt x="2591" y="17268"/>
                  </a:lnTo>
                  <a:lnTo>
                    <a:pt x="2295" y="16849"/>
                  </a:lnTo>
                  <a:lnTo>
                    <a:pt x="2023" y="16429"/>
                  </a:lnTo>
                  <a:lnTo>
                    <a:pt x="1752" y="15985"/>
                  </a:lnTo>
                  <a:lnTo>
                    <a:pt x="1530" y="15541"/>
                  </a:lnTo>
                  <a:lnTo>
                    <a:pt x="1308" y="15073"/>
                  </a:lnTo>
                  <a:lnTo>
                    <a:pt x="1135" y="14579"/>
                  </a:lnTo>
                  <a:lnTo>
                    <a:pt x="963" y="14111"/>
                  </a:lnTo>
                  <a:lnTo>
                    <a:pt x="815" y="13593"/>
                  </a:lnTo>
                  <a:lnTo>
                    <a:pt x="691" y="13099"/>
                  </a:lnTo>
                  <a:lnTo>
                    <a:pt x="617" y="12581"/>
                  </a:lnTo>
                  <a:lnTo>
                    <a:pt x="543" y="12063"/>
                  </a:lnTo>
                  <a:lnTo>
                    <a:pt x="494" y="11521"/>
                  </a:lnTo>
                  <a:lnTo>
                    <a:pt x="494" y="10978"/>
                  </a:lnTo>
                  <a:lnTo>
                    <a:pt x="494" y="10435"/>
                  </a:lnTo>
                  <a:lnTo>
                    <a:pt x="543" y="9917"/>
                  </a:lnTo>
                  <a:lnTo>
                    <a:pt x="617" y="9374"/>
                  </a:lnTo>
                  <a:lnTo>
                    <a:pt x="691" y="8856"/>
                  </a:lnTo>
                  <a:lnTo>
                    <a:pt x="815" y="8363"/>
                  </a:lnTo>
                  <a:lnTo>
                    <a:pt x="963" y="7870"/>
                  </a:lnTo>
                  <a:lnTo>
                    <a:pt x="1135" y="7376"/>
                  </a:lnTo>
                  <a:lnTo>
                    <a:pt x="1308" y="6883"/>
                  </a:lnTo>
                  <a:lnTo>
                    <a:pt x="1530" y="6439"/>
                  </a:lnTo>
                  <a:lnTo>
                    <a:pt x="1752" y="5970"/>
                  </a:lnTo>
                  <a:lnTo>
                    <a:pt x="2023" y="5526"/>
                  </a:lnTo>
                  <a:lnTo>
                    <a:pt x="2295" y="5107"/>
                  </a:lnTo>
                  <a:lnTo>
                    <a:pt x="2591" y="4688"/>
                  </a:lnTo>
                  <a:lnTo>
                    <a:pt x="2887" y="4293"/>
                  </a:lnTo>
                  <a:lnTo>
                    <a:pt x="3232" y="3923"/>
                  </a:lnTo>
                  <a:lnTo>
                    <a:pt x="3577" y="3553"/>
                  </a:lnTo>
                  <a:lnTo>
                    <a:pt x="3947" y="3208"/>
                  </a:lnTo>
                  <a:lnTo>
                    <a:pt x="4317" y="2862"/>
                  </a:lnTo>
                  <a:lnTo>
                    <a:pt x="4712" y="2566"/>
                  </a:lnTo>
                  <a:lnTo>
                    <a:pt x="5131" y="2270"/>
                  </a:lnTo>
                  <a:lnTo>
                    <a:pt x="5551" y="1999"/>
                  </a:lnTo>
                  <a:lnTo>
                    <a:pt x="5995" y="1752"/>
                  </a:lnTo>
                  <a:lnTo>
                    <a:pt x="6439" y="1506"/>
                  </a:lnTo>
                  <a:lnTo>
                    <a:pt x="6907" y="1308"/>
                  </a:lnTo>
                  <a:lnTo>
                    <a:pt x="7376" y="1111"/>
                  </a:lnTo>
                  <a:lnTo>
                    <a:pt x="7869" y="938"/>
                  </a:lnTo>
                  <a:lnTo>
                    <a:pt x="8363" y="815"/>
                  </a:lnTo>
                  <a:lnTo>
                    <a:pt x="8881" y="692"/>
                  </a:lnTo>
                  <a:lnTo>
                    <a:pt x="9399" y="593"/>
                  </a:lnTo>
                  <a:lnTo>
                    <a:pt x="9917" y="519"/>
                  </a:lnTo>
                  <a:lnTo>
                    <a:pt x="10460" y="494"/>
                  </a:lnTo>
                  <a:lnTo>
                    <a:pt x="11002" y="470"/>
                  </a:lnTo>
                  <a:close/>
                  <a:moveTo>
                    <a:pt x="10435" y="1"/>
                  </a:moveTo>
                  <a:lnTo>
                    <a:pt x="9867" y="50"/>
                  </a:lnTo>
                  <a:lnTo>
                    <a:pt x="9325" y="124"/>
                  </a:lnTo>
                  <a:lnTo>
                    <a:pt x="8782" y="223"/>
                  </a:lnTo>
                  <a:lnTo>
                    <a:pt x="8264" y="346"/>
                  </a:lnTo>
                  <a:lnTo>
                    <a:pt x="7721" y="494"/>
                  </a:lnTo>
                  <a:lnTo>
                    <a:pt x="7228" y="667"/>
                  </a:lnTo>
                  <a:lnTo>
                    <a:pt x="6735" y="864"/>
                  </a:lnTo>
                  <a:lnTo>
                    <a:pt x="6241" y="1086"/>
                  </a:lnTo>
                  <a:lnTo>
                    <a:pt x="5773" y="1308"/>
                  </a:lnTo>
                  <a:lnTo>
                    <a:pt x="5304" y="1580"/>
                  </a:lnTo>
                  <a:lnTo>
                    <a:pt x="4860" y="1876"/>
                  </a:lnTo>
                  <a:lnTo>
                    <a:pt x="4416" y="2172"/>
                  </a:lnTo>
                  <a:lnTo>
                    <a:pt x="4021" y="2492"/>
                  </a:lnTo>
                  <a:lnTo>
                    <a:pt x="3602" y="2838"/>
                  </a:lnTo>
                  <a:lnTo>
                    <a:pt x="3232" y="3208"/>
                  </a:lnTo>
                  <a:lnTo>
                    <a:pt x="2862" y="3602"/>
                  </a:lnTo>
                  <a:lnTo>
                    <a:pt x="2517" y="3997"/>
                  </a:lnTo>
                  <a:lnTo>
                    <a:pt x="2196" y="4416"/>
                  </a:lnTo>
                  <a:lnTo>
                    <a:pt x="1875" y="4836"/>
                  </a:lnTo>
                  <a:lnTo>
                    <a:pt x="1604" y="5280"/>
                  </a:lnTo>
                  <a:lnTo>
                    <a:pt x="1333" y="5748"/>
                  </a:lnTo>
                  <a:lnTo>
                    <a:pt x="1086" y="6217"/>
                  </a:lnTo>
                  <a:lnTo>
                    <a:pt x="864" y="6710"/>
                  </a:lnTo>
                  <a:lnTo>
                    <a:pt x="667" y="7204"/>
                  </a:lnTo>
                  <a:lnTo>
                    <a:pt x="494" y="7722"/>
                  </a:lnTo>
                  <a:lnTo>
                    <a:pt x="346" y="8240"/>
                  </a:lnTo>
                  <a:lnTo>
                    <a:pt x="223" y="8758"/>
                  </a:lnTo>
                  <a:lnTo>
                    <a:pt x="124" y="9300"/>
                  </a:lnTo>
                  <a:lnTo>
                    <a:pt x="75" y="9868"/>
                  </a:lnTo>
                  <a:lnTo>
                    <a:pt x="25" y="10410"/>
                  </a:lnTo>
                  <a:lnTo>
                    <a:pt x="1" y="10978"/>
                  </a:lnTo>
                  <a:lnTo>
                    <a:pt x="25" y="11545"/>
                  </a:lnTo>
                  <a:lnTo>
                    <a:pt x="75" y="12113"/>
                  </a:lnTo>
                  <a:lnTo>
                    <a:pt x="124" y="12655"/>
                  </a:lnTo>
                  <a:lnTo>
                    <a:pt x="223" y="13198"/>
                  </a:lnTo>
                  <a:lnTo>
                    <a:pt x="346" y="13716"/>
                  </a:lnTo>
                  <a:lnTo>
                    <a:pt x="494" y="14234"/>
                  </a:lnTo>
                  <a:lnTo>
                    <a:pt x="667" y="14752"/>
                  </a:lnTo>
                  <a:lnTo>
                    <a:pt x="864" y="15245"/>
                  </a:lnTo>
                  <a:lnTo>
                    <a:pt x="1086" y="15739"/>
                  </a:lnTo>
                  <a:lnTo>
                    <a:pt x="1333" y="16207"/>
                  </a:lnTo>
                  <a:lnTo>
                    <a:pt x="1604" y="16676"/>
                  </a:lnTo>
                  <a:lnTo>
                    <a:pt x="1875" y="17120"/>
                  </a:lnTo>
                  <a:lnTo>
                    <a:pt x="2196" y="17564"/>
                  </a:lnTo>
                  <a:lnTo>
                    <a:pt x="2517" y="17959"/>
                  </a:lnTo>
                  <a:lnTo>
                    <a:pt x="2862" y="18378"/>
                  </a:lnTo>
                  <a:lnTo>
                    <a:pt x="3232" y="18748"/>
                  </a:lnTo>
                  <a:lnTo>
                    <a:pt x="3602" y="19118"/>
                  </a:lnTo>
                  <a:lnTo>
                    <a:pt x="4021" y="19463"/>
                  </a:lnTo>
                  <a:lnTo>
                    <a:pt x="4416" y="19784"/>
                  </a:lnTo>
                  <a:lnTo>
                    <a:pt x="4860" y="20080"/>
                  </a:lnTo>
                  <a:lnTo>
                    <a:pt x="5304" y="20376"/>
                  </a:lnTo>
                  <a:lnTo>
                    <a:pt x="5773" y="20647"/>
                  </a:lnTo>
                  <a:lnTo>
                    <a:pt x="6241" y="20894"/>
                  </a:lnTo>
                  <a:lnTo>
                    <a:pt x="6735" y="21116"/>
                  </a:lnTo>
                  <a:lnTo>
                    <a:pt x="7228" y="21314"/>
                  </a:lnTo>
                  <a:lnTo>
                    <a:pt x="7721" y="21486"/>
                  </a:lnTo>
                  <a:lnTo>
                    <a:pt x="8264" y="21634"/>
                  </a:lnTo>
                  <a:lnTo>
                    <a:pt x="8782" y="21758"/>
                  </a:lnTo>
                  <a:lnTo>
                    <a:pt x="9325" y="21856"/>
                  </a:lnTo>
                  <a:lnTo>
                    <a:pt x="9867" y="21906"/>
                  </a:lnTo>
                  <a:lnTo>
                    <a:pt x="10435" y="21955"/>
                  </a:lnTo>
                  <a:lnTo>
                    <a:pt x="11002" y="21980"/>
                  </a:lnTo>
                  <a:lnTo>
                    <a:pt x="11570" y="21955"/>
                  </a:lnTo>
                  <a:lnTo>
                    <a:pt x="12112" y="21906"/>
                  </a:lnTo>
                  <a:lnTo>
                    <a:pt x="12680" y="21856"/>
                  </a:lnTo>
                  <a:lnTo>
                    <a:pt x="13222" y="21758"/>
                  </a:lnTo>
                  <a:lnTo>
                    <a:pt x="13740" y="21634"/>
                  </a:lnTo>
                  <a:lnTo>
                    <a:pt x="14258" y="21486"/>
                  </a:lnTo>
                  <a:lnTo>
                    <a:pt x="14776" y="21314"/>
                  </a:lnTo>
                  <a:lnTo>
                    <a:pt x="15270" y="21116"/>
                  </a:lnTo>
                  <a:lnTo>
                    <a:pt x="15763" y="20894"/>
                  </a:lnTo>
                  <a:lnTo>
                    <a:pt x="16232" y="20647"/>
                  </a:lnTo>
                  <a:lnTo>
                    <a:pt x="16700" y="20376"/>
                  </a:lnTo>
                  <a:lnTo>
                    <a:pt x="17144" y="20080"/>
                  </a:lnTo>
                  <a:lnTo>
                    <a:pt x="17564" y="19784"/>
                  </a:lnTo>
                  <a:lnTo>
                    <a:pt x="17983" y="19463"/>
                  </a:lnTo>
                  <a:lnTo>
                    <a:pt x="18378" y="19118"/>
                  </a:lnTo>
                  <a:lnTo>
                    <a:pt x="18772" y="18748"/>
                  </a:lnTo>
                  <a:lnTo>
                    <a:pt x="19118" y="18378"/>
                  </a:lnTo>
                  <a:lnTo>
                    <a:pt x="19488" y="17959"/>
                  </a:lnTo>
                  <a:lnTo>
                    <a:pt x="19808" y="17564"/>
                  </a:lnTo>
                  <a:lnTo>
                    <a:pt x="20104" y="17120"/>
                  </a:lnTo>
                  <a:lnTo>
                    <a:pt x="20400" y="16676"/>
                  </a:lnTo>
                  <a:lnTo>
                    <a:pt x="20672" y="16207"/>
                  </a:lnTo>
                  <a:lnTo>
                    <a:pt x="20894" y="15739"/>
                  </a:lnTo>
                  <a:lnTo>
                    <a:pt x="21116" y="15245"/>
                  </a:lnTo>
                  <a:lnTo>
                    <a:pt x="21313" y="14752"/>
                  </a:lnTo>
                  <a:lnTo>
                    <a:pt x="21486" y="14234"/>
                  </a:lnTo>
                  <a:lnTo>
                    <a:pt x="21634" y="13716"/>
                  </a:lnTo>
                  <a:lnTo>
                    <a:pt x="21757" y="13198"/>
                  </a:lnTo>
                  <a:lnTo>
                    <a:pt x="21856" y="12655"/>
                  </a:lnTo>
                  <a:lnTo>
                    <a:pt x="21930" y="12113"/>
                  </a:lnTo>
                  <a:lnTo>
                    <a:pt x="21979" y="11545"/>
                  </a:lnTo>
                  <a:lnTo>
                    <a:pt x="21979" y="10978"/>
                  </a:lnTo>
                  <a:lnTo>
                    <a:pt x="21979" y="10410"/>
                  </a:lnTo>
                  <a:lnTo>
                    <a:pt x="21930" y="9868"/>
                  </a:lnTo>
                  <a:lnTo>
                    <a:pt x="21856" y="9300"/>
                  </a:lnTo>
                  <a:lnTo>
                    <a:pt x="21757" y="8758"/>
                  </a:lnTo>
                  <a:lnTo>
                    <a:pt x="21634" y="8240"/>
                  </a:lnTo>
                  <a:lnTo>
                    <a:pt x="21486" y="7722"/>
                  </a:lnTo>
                  <a:lnTo>
                    <a:pt x="21313" y="7204"/>
                  </a:lnTo>
                  <a:lnTo>
                    <a:pt x="21116" y="6710"/>
                  </a:lnTo>
                  <a:lnTo>
                    <a:pt x="20894" y="6217"/>
                  </a:lnTo>
                  <a:lnTo>
                    <a:pt x="20672" y="5748"/>
                  </a:lnTo>
                  <a:lnTo>
                    <a:pt x="20400" y="5280"/>
                  </a:lnTo>
                  <a:lnTo>
                    <a:pt x="20104" y="4836"/>
                  </a:lnTo>
                  <a:lnTo>
                    <a:pt x="19808" y="4416"/>
                  </a:lnTo>
                  <a:lnTo>
                    <a:pt x="19488" y="3997"/>
                  </a:lnTo>
                  <a:lnTo>
                    <a:pt x="19118" y="3602"/>
                  </a:lnTo>
                  <a:lnTo>
                    <a:pt x="18772" y="3208"/>
                  </a:lnTo>
                  <a:lnTo>
                    <a:pt x="18378" y="2838"/>
                  </a:lnTo>
                  <a:lnTo>
                    <a:pt x="17983" y="2492"/>
                  </a:lnTo>
                  <a:lnTo>
                    <a:pt x="17564" y="2172"/>
                  </a:lnTo>
                  <a:lnTo>
                    <a:pt x="17144" y="1876"/>
                  </a:lnTo>
                  <a:lnTo>
                    <a:pt x="16700" y="1580"/>
                  </a:lnTo>
                  <a:lnTo>
                    <a:pt x="16232" y="1308"/>
                  </a:lnTo>
                  <a:lnTo>
                    <a:pt x="15763" y="1086"/>
                  </a:lnTo>
                  <a:lnTo>
                    <a:pt x="15270" y="864"/>
                  </a:lnTo>
                  <a:lnTo>
                    <a:pt x="14776" y="667"/>
                  </a:lnTo>
                  <a:lnTo>
                    <a:pt x="14258" y="494"/>
                  </a:lnTo>
                  <a:lnTo>
                    <a:pt x="13740" y="346"/>
                  </a:lnTo>
                  <a:lnTo>
                    <a:pt x="13222" y="223"/>
                  </a:lnTo>
                  <a:lnTo>
                    <a:pt x="12680" y="124"/>
                  </a:lnTo>
                  <a:lnTo>
                    <a:pt x="12112" y="50"/>
                  </a:lnTo>
                  <a:lnTo>
                    <a:pt x="115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8"/>
            <p:cNvSpPr/>
            <p:nvPr/>
          </p:nvSpPr>
          <p:spPr>
            <a:xfrm>
              <a:off x="6032000" y="2943931"/>
              <a:ext cx="260042" cy="153443"/>
            </a:xfrm>
            <a:custGeom>
              <a:avLst/>
              <a:gdLst/>
              <a:ahLst/>
              <a:cxnLst/>
              <a:rect l="l" t="t" r="r" b="b"/>
              <a:pathLst>
                <a:path w="15344" h="9054" extrusionOk="0">
                  <a:moveTo>
                    <a:pt x="9128" y="1"/>
                  </a:moveTo>
                  <a:lnTo>
                    <a:pt x="8906" y="322"/>
                  </a:lnTo>
                  <a:lnTo>
                    <a:pt x="8634" y="593"/>
                  </a:lnTo>
                  <a:lnTo>
                    <a:pt x="8338" y="840"/>
                  </a:lnTo>
                  <a:lnTo>
                    <a:pt x="8018" y="1037"/>
                  </a:lnTo>
                  <a:lnTo>
                    <a:pt x="7672" y="1210"/>
                  </a:lnTo>
                  <a:lnTo>
                    <a:pt x="7278" y="1333"/>
                  </a:lnTo>
                  <a:lnTo>
                    <a:pt x="6883" y="1407"/>
                  </a:lnTo>
                  <a:lnTo>
                    <a:pt x="6488" y="1456"/>
                  </a:lnTo>
                  <a:lnTo>
                    <a:pt x="6217" y="1432"/>
                  </a:lnTo>
                  <a:lnTo>
                    <a:pt x="5970" y="1407"/>
                  </a:lnTo>
                  <a:lnTo>
                    <a:pt x="5724" y="1358"/>
                  </a:lnTo>
                  <a:lnTo>
                    <a:pt x="5477" y="1284"/>
                  </a:lnTo>
                  <a:lnTo>
                    <a:pt x="5230" y="1185"/>
                  </a:lnTo>
                  <a:lnTo>
                    <a:pt x="5008" y="1086"/>
                  </a:lnTo>
                  <a:lnTo>
                    <a:pt x="4811" y="963"/>
                  </a:lnTo>
                  <a:lnTo>
                    <a:pt x="4613" y="815"/>
                  </a:lnTo>
                  <a:lnTo>
                    <a:pt x="1" y="6883"/>
                  </a:lnTo>
                  <a:lnTo>
                    <a:pt x="346" y="7130"/>
                  </a:lnTo>
                  <a:lnTo>
                    <a:pt x="691" y="7352"/>
                  </a:lnTo>
                  <a:lnTo>
                    <a:pt x="1061" y="7574"/>
                  </a:lnTo>
                  <a:lnTo>
                    <a:pt x="1431" y="7796"/>
                  </a:lnTo>
                  <a:lnTo>
                    <a:pt x="1826" y="7993"/>
                  </a:lnTo>
                  <a:lnTo>
                    <a:pt x="2196" y="8166"/>
                  </a:lnTo>
                  <a:lnTo>
                    <a:pt x="2591" y="8338"/>
                  </a:lnTo>
                  <a:lnTo>
                    <a:pt x="3010" y="8486"/>
                  </a:lnTo>
                  <a:lnTo>
                    <a:pt x="3429" y="8610"/>
                  </a:lnTo>
                  <a:lnTo>
                    <a:pt x="3849" y="8733"/>
                  </a:lnTo>
                  <a:lnTo>
                    <a:pt x="4268" y="8832"/>
                  </a:lnTo>
                  <a:lnTo>
                    <a:pt x="4687" y="8906"/>
                  </a:lnTo>
                  <a:lnTo>
                    <a:pt x="5131" y="8980"/>
                  </a:lnTo>
                  <a:lnTo>
                    <a:pt x="5576" y="9005"/>
                  </a:lnTo>
                  <a:lnTo>
                    <a:pt x="6020" y="9054"/>
                  </a:lnTo>
                  <a:lnTo>
                    <a:pt x="6488" y="9054"/>
                  </a:lnTo>
                  <a:lnTo>
                    <a:pt x="7179" y="9029"/>
                  </a:lnTo>
                  <a:lnTo>
                    <a:pt x="7845" y="8955"/>
                  </a:lnTo>
                  <a:lnTo>
                    <a:pt x="8511" y="8857"/>
                  </a:lnTo>
                  <a:lnTo>
                    <a:pt x="9152" y="8709"/>
                  </a:lnTo>
                  <a:lnTo>
                    <a:pt x="9769" y="8536"/>
                  </a:lnTo>
                  <a:lnTo>
                    <a:pt x="10386" y="8314"/>
                  </a:lnTo>
                  <a:lnTo>
                    <a:pt x="10978" y="8067"/>
                  </a:lnTo>
                  <a:lnTo>
                    <a:pt x="11570" y="7771"/>
                  </a:lnTo>
                  <a:lnTo>
                    <a:pt x="12112" y="7450"/>
                  </a:lnTo>
                  <a:lnTo>
                    <a:pt x="12655" y="7105"/>
                  </a:lnTo>
                  <a:lnTo>
                    <a:pt x="13173" y="6710"/>
                  </a:lnTo>
                  <a:lnTo>
                    <a:pt x="13666" y="6316"/>
                  </a:lnTo>
                  <a:lnTo>
                    <a:pt x="14110" y="5872"/>
                  </a:lnTo>
                  <a:lnTo>
                    <a:pt x="14554" y="5403"/>
                  </a:lnTo>
                  <a:lnTo>
                    <a:pt x="14974" y="4910"/>
                  </a:lnTo>
                  <a:lnTo>
                    <a:pt x="15344" y="4392"/>
                  </a:lnTo>
                  <a:lnTo>
                    <a:pt x="91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8"/>
            <p:cNvSpPr/>
            <p:nvPr/>
          </p:nvSpPr>
          <p:spPr>
            <a:xfrm>
              <a:off x="6027814" y="2939762"/>
              <a:ext cx="268415" cy="161798"/>
            </a:xfrm>
            <a:custGeom>
              <a:avLst/>
              <a:gdLst/>
              <a:ahLst/>
              <a:cxnLst/>
              <a:rect l="l" t="t" r="r" b="b"/>
              <a:pathLst>
                <a:path w="15838" h="9547" extrusionOk="0">
                  <a:moveTo>
                    <a:pt x="9424" y="592"/>
                  </a:moveTo>
                  <a:lnTo>
                    <a:pt x="15245" y="4687"/>
                  </a:lnTo>
                  <a:lnTo>
                    <a:pt x="14875" y="5180"/>
                  </a:lnTo>
                  <a:lnTo>
                    <a:pt x="14456" y="5674"/>
                  </a:lnTo>
                  <a:lnTo>
                    <a:pt x="14037" y="6118"/>
                  </a:lnTo>
                  <a:lnTo>
                    <a:pt x="13568" y="6537"/>
                  </a:lnTo>
                  <a:lnTo>
                    <a:pt x="13075" y="6907"/>
                  </a:lnTo>
                  <a:lnTo>
                    <a:pt x="12581" y="7277"/>
                  </a:lnTo>
                  <a:lnTo>
                    <a:pt x="12063" y="7598"/>
                  </a:lnTo>
                  <a:lnTo>
                    <a:pt x="11521" y="7894"/>
                  </a:lnTo>
                  <a:lnTo>
                    <a:pt x="10953" y="8165"/>
                  </a:lnTo>
                  <a:lnTo>
                    <a:pt x="10386" y="8387"/>
                  </a:lnTo>
                  <a:lnTo>
                    <a:pt x="9819" y="8609"/>
                  </a:lnTo>
                  <a:lnTo>
                    <a:pt x="9202" y="8757"/>
                  </a:lnTo>
                  <a:lnTo>
                    <a:pt x="8610" y="8881"/>
                  </a:lnTo>
                  <a:lnTo>
                    <a:pt x="7993" y="8979"/>
                  </a:lnTo>
                  <a:lnTo>
                    <a:pt x="7352" y="9029"/>
                  </a:lnTo>
                  <a:lnTo>
                    <a:pt x="6735" y="9053"/>
                  </a:lnTo>
                  <a:lnTo>
                    <a:pt x="6316" y="9053"/>
                  </a:lnTo>
                  <a:lnTo>
                    <a:pt x="5897" y="9029"/>
                  </a:lnTo>
                  <a:lnTo>
                    <a:pt x="5502" y="8979"/>
                  </a:lnTo>
                  <a:lnTo>
                    <a:pt x="5082" y="8930"/>
                  </a:lnTo>
                  <a:lnTo>
                    <a:pt x="4688" y="8856"/>
                  </a:lnTo>
                  <a:lnTo>
                    <a:pt x="4293" y="8782"/>
                  </a:lnTo>
                  <a:lnTo>
                    <a:pt x="3898" y="8683"/>
                  </a:lnTo>
                  <a:lnTo>
                    <a:pt x="3504" y="8560"/>
                  </a:lnTo>
                  <a:lnTo>
                    <a:pt x="3109" y="8412"/>
                  </a:lnTo>
                  <a:lnTo>
                    <a:pt x="2739" y="8264"/>
                  </a:lnTo>
                  <a:lnTo>
                    <a:pt x="2369" y="8116"/>
                  </a:lnTo>
                  <a:lnTo>
                    <a:pt x="1999" y="7943"/>
                  </a:lnTo>
                  <a:lnTo>
                    <a:pt x="1629" y="7746"/>
                  </a:lnTo>
                  <a:lnTo>
                    <a:pt x="1284" y="7524"/>
                  </a:lnTo>
                  <a:lnTo>
                    <a:pt x="938" y="7302"/>
                  </a:lnTo>
                  <a:lnTo>
                    <a:pt x="593" y="7080"/>
                  </a:lnTo>
                  <a:lnTo>
                    <a:pt x="4910" y="1382"/>
                  </a:lnTo>
                  <a:lnTo>
                    <a:pt x="5107" y="1505"/>
                  </a:lnTo>
                  <a:lnTo>
                    <a:pt x="5329" y="1628"/>
                  </a:lnTo>
                  <a:lnTo>
                    <a:pt x="5551" y="1727"/>
                  </a:lnTo>
                  <a:lnTo>
                    <a:pt x="5773" y="1801"/>
                  </a:lnTo>
                  <a:lnTo>
                    <a:pt x="6020" y="1850"/>
                  </a:lnTo>
                  <a:lnTo>
                    <a:pt x="6242" y="1900"/>
                  </a:lnTo>
                  <a:lnTo>
                    <a:pt x="6489" y="1924"/>
                  </a:lnTo>
                  <a:lnTo>
                    <a:pt x="6735" y="1924"/>
                  </a:lnTo>
                  <a:lnTo>
                    <a:pt x="7130" y="1900"/>
                  </a:lnTo>
                  <a:lnTo>
                    <a:pt x="7525" y="1850"/>
                  </a:lnTo>
                  <a:lnTo>
                    <a:pt x="7895" y="1727"/>
                  </a:lnTo>
                  <a:lnTo>
                    <a:pt x="8240" y="1579"/>
                  </a:lnTo>
                  <a:lnTo>
                    <a:pt x="8585" y="1382"/>
                  </a:lnTo>
                  <a:lnTo>
                    <a:pt x="8881" y="1160"/>
                  </a:lnTo>
                  <a:lnTo>
                    <a:pt x="9177" y="888"/>
                  </a:lnTo>
                  <a:lnTo>
                    <a:pt x="9424" y="592"/>
                  </a:lnTo>
                  <a:close/>
                  <a:moveTo>
                    <a:pt x="9325" y="0"/>
                  </a:moveTo>
                  <a:lnTo>
                    <a:pt x="9227" y="50"/>
                  </a:lnTo>
                  <a:lnTo>
                    <a:pt x="9177" y="124"/>
                  </a:lnTo>
                  <a:lnTo>
                    <a:pt x="8955" y="420"/>
                  </a:lnTo>
                  <a:lnTo>
                    <a:pt x="8709" y="666"/>
                  </a:lnTo>
                  <a:lnTo>
                    <a:pt x="8413" y="913"/>
                  </a:lnTo>
                  <a:lnTo>
                    <a:pt x="8117" y="1086"/>
                  </a:lnTo>
                  <a:lnTo>
                    <a:pt x="7796" y="1258"/>
                  </a:lnTo>
                  <a:lnTo>
                    <a:pt x="7451" y="1357"/>
                  </a:lnTo>
                  <a:lnTo>
                    <a:pt x="7105" y="1431"/>
                  </a:lnTo>
                  <a:lnTo>
                    <a:pt x="6735" y="1456"/>
                  </a:lnTo>
                  <a:lnTo>
                    <a:pt x="6489" y="1431"/>
                  </a:lnTo>
                  <a:lnTo>
                    <a:pt x="6267" y="1406"/>
                  </a:lnTo>
                  <a:lnTo>
                    <a:pt x="6045" y="1357"/>
                  </a:lnTo>
                  <a:lnTo>
                    <a:pt x="5823" y="1308"/>
                  </a:lnTo>
                  <a:lnTo>
                    <a:pt x="5600" y="1209"/>
                  </a:lnTo>
                  <a:lnTo>
                    <a:pt x="5378" y="1110"/>
                  </a:lnTo>
                  <a:lnTo>
                    <a:pt x="5181" y="1012"/>
                  </a:lnTo>
                  <a:lnTo>
                    <a:pt x="4984" y="864"/>
                  </a:lnTo>
                  <a:lnTo>
                    <a:pt x="4910" y="814"/>
                  </a:lnTo>
                  <a:lnTo>
                    <a:pt x="4811" y="814"/>
                  </a:lnTo>
                  <a:lnTo>
                    <a:pt x="4737" y="864"/>
                  </a:lnTo>
                  <a:lnTo>
                    <a:pt x="4663" y="913"/>
                  </a:lnTo>
                  <a:lnTo>
                    <a:pt x="50" y="6981"/>
                  </a:lnTo>
                  <a:lnTo>
                    <a:pt x="26" y="7055"/>
                  </a:lnTo>
                  <a:lnTo>
                    <a:pt x="1" y="7154"/>
                  </a:lnTo>
                  <a:lnTo>
                    <a:pt x="50" y="7252"/>
                  </a:lnTo>
                  <a:lnTo>
                    <a:pt x="100" y="7326"/>
                  </a:lnTo>
                  <a:lnTo>
                    <a:pt x="470" y="7573"/>
                  </a:lnTo>
                  <a:lnTo>
                    <a:pt x="840" y="7820"/>
                  </a:lnTo>
                  <a:lnTo>
                    <a:pt x="1234" y="8066"/>
                  </a:lnTo>
                  <a:lnTo>
                    <a:pt x="1604" y="8288"/>
                  </a:lnTo>
                  <a:lnTo>
                    <a:pt x="1999" y="8486"/>
                  </a:lnTo>
                  <a:lnTo>
                    <a:pt x="2418" y="8658"/>
                  </a:lnTo>
                  <a:lnTo>
                    <a:pt x="2813" y="8831"/>
                  </a:lnTo>
                  <a:lnTo>
                    <a:pt x="3232" y="8979"/>
                  </a:lnTo>
                  <a:lnTo>
                    <a:pt x="3652" y="9103"/>
                  </a:lnTo>
                  <a:lnTo>
                    <a:pt x="4071" y="9226"/>
                  </a:lnTo>
                  <a:lnTo>
                    <a:pt x="4515" y="9325"/>
                  </a:lnTo>
                  <a:lnTo>
                    <a:pt x="4959" y="9399"/>
                  </a:lnTo>
                  <a:lnTo>
                    <a:pt x="5378" y="9448"/>
                  </a:lnTo>
                  <a:lnTo>
                    <a:pt x="5823" y="9497"/>
                  </a:lnTo>
                  <a:lnTo>
                    <a:pt x="6291" y="9522"/>
                  </a:lnTo>
                  <a:lnTo>
                    <a:pt x="6735" y="9547"/>
                  </a:lnTo>
                  <a:lnTo>
                    <a:pt x="7401" y="9522"/>
                  </a:lnTo>
                  <a:lnTo>
                    <a:pt x="8067" y="9448"/>
                  </a:lnTo>
                  <a:lnTo>
                    <a:pt x="8733" y="9349"/>
                  </a:lnTo>
                  <a:lnTo>
                    <a:pt x="9375" y="9201"/>
                  </a:lnTo>
                  <a:lnTo>
                    <a:pt x="10016" y="9029"/>
                  </a:lnTo>
                  <a:lnTo>
                    <a:pt x="10657" y="8807"/>
                  </a:lnTo>
                  <a:lnTo>
                    <a:pt x="11249" y="8560"/>
                  </a:lnTo>
                  <a:lnTo>
                    <a:pt x="11841" y="8264"/>
                  </a:lnTo>
                  <a:lnTo>
                    <a:pt x="12409" y="7943"/>
                  </a:lnTo>
                  <a:lnTo>
                    <a:pt x="12976" y="7598"/>
                  </a:lnTo>
                  <a:lnTo>
                    <a:pt x="13519" y="7203"/>
                  </a:lnTo>
                  <a:lnTo>
                    <a:pt x="14012" y="6784"/>
                  </a:lnTo>
                  <a:lnTo>
                    <a:pt x="14505" y="6315"/>
                  </a:lnTo>
                  <a:lnTo>
                    <a:pt x="14949" y="5822"/>
                  </a:lnTo>
                  <a:lnTo>
                    <a:pt x="15393" y="5304"/>
                  </a:lnTo>
                  <a:lnTo>
                    <a:pt x="15788" y="4761"/>
                  </a:lnTo>
                  <a:lnTo>
                    <a:pt x="15837" y="4687"/>
                  </a:lnTo>
                  <a:lnTo>
                    <a:pt x="15837" y="4588"/>
                  </a:lnTo>
                  <a:lnTo>
                    <a:pt x="15788" y="4514"/>
                  </a:lnTo>
                  <a:lnTo>
                    <a:pt x="15739" y="4440"/>
                  </a:lnTo>
                  <a:lnTo>
                    <a:pt x="9523" y="50"/>
                  </a:lnTo>
                  <a:lnTo>
                    <a:pt x="94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8"/>
            <p:cNvSpPr/>
            <p:nvPr/>
          </p:nvSpPr>
          <p:spPr>
            <a:xfrm>
              <a:off x="6149885" y="2734495"/>
              <a:ext cx="174356" cy="283871"/>
            </a:xfrm>
            <a:custGeom>
              <a:avLst/>
              <a:gdLst/>
              <a:ahLst/>
              <a:cxnLst/>
              <a:rect l="l" t="t" r="r" b="b"/>
              <a:pathLst>
                <a:path w="10288" h="16750" extrusionOk="0">
                  <a:moveTo>
                    <a:pt x="938" y="1"/>
                  </a:moveTo>
                  <a:lnTo>
                    <a:pt x="1" y="7549"/>
                  </a:lnTo>
                  <a:lnTo>
                    <a:pt x="272" y="7623"/>
                  </a:lnTo>
                  <a:lnTo>
                    <a:pt x="544" y="7697"/>
                  </a:lnTo>
                  <a:lnTo>
                    <a:pt x="815" y="7795"/>
                  </a:lnTo>
                  <a:lnTo>
                    <a:pt x="1062" y="7919"/>
                  </a:lnTo>
                  <a:lnTo>
                    <a:pt x="1284" y="8067"/>
                  </a:lnTo>
                  <a:lnTo>
                    <a:pt x="1506" y="8215"/>
                  </a:lnTo>
                  <a:lnTo>
                    <a:pt x="1703" y="8412"/>
                  </a:lnTo>
                  <a:lnTo>
                    <a:pt x="1900" y="8609"/>
                  </a:lnTo>
                  <a:lnTo>
                    <a:pt x="2073" y="8807"/>
                  </a:lnTo>
                  <a:lnTo>
                    <a:pt x="2221" y="9053"/>
                  </a:lnTo>
                  <a:lnTo>
                    <a:pt x="2344" y="9300"/>
                  </a:lnTo>
                  <a:lnTo>
                    <a:pt x="2468" y="9547"/>
                  </a:lnTo>
                  <a:lnTo>
                    <a:pt x="2542" y="9818"/>
                  </a:lnTo>
                  <a:lnTo>
                    <a:pt x="2616" y="10089"/>
                  </a:lnTo>
                  <a:lnTo>
                    <a:pt x="2665" y="10361"/>
                  </a:lnTo>
                  <a:lnTo>
                    <a:pt x="2665" y="10657"/>
                  </a:lnTo>
                  <a:lnTo>
                    <a:pt x="2665" y="10904"/>
                  </a:lnTo>
                  <a:lnTo>
                    <a:pt x="2640" y="11126"/>
                  </a:lnTo>
                  <a:lnTo>
                    <a:pt x="2591" y="11348"/>
                  </a:lnTo>
                  <a:lnTo>
                    <a:pt x="2542" y="11570"/>
                  </a:lnTo>
                  <a:lnTo>
                    <a:pt x="2468" y="11767"/>
                  </a:lnTo>
                  <a:lnTo>
                    <a:pt x="2369" y="11964"/>
                  </a:lnTo>
                  <a:lnTo>
                    <a:pt x="2270" y="12162"/>
                  </a:lnTo>
                  <a:lnTo>
                    <a:pt x="2172" y="12359"/>
                  </a:lnTo>
                  <a:lnTo>
                    <a:pt x="8388" y="16750"/>
                  </a:lnTo>
                  <a:lnTo>
                    <a:pt x="8807" y="16084"/>
                  </a:lnTo>
                  <a:lnTo>
                    <a:pt x="9177" y="15393"/>
                  </a:lnTo>
                  <a:lnTo>
                    <a:pt x="9350" y="15023"/>
                  </a:lnTo>
                  <a:lnTo>
                    <a:pt x="9498" y="14653"/>
                  </a:lnTo>
                  <a:lnTo>
                    <a:pt x="9646" y="14283"/>
                  </a:lnTo>
                  <a:lnTo>
                    <a:pt x="9769" y="13913"/>
                  </a:lnTo>
                  <a:lnTo>
                    <a:pt x="9893" y="13518"/>
                  </a:lnTo>
                  <a:lnTo>
                    <a:pt x="9991" y="13124"/>
                  </a:lnTo>
                  <a:lnTo>
                    <a:pt x="10090" y="12729"/>
                  </a:lnTo>
                  <a:lnTo>
                    <a:pt x="10139" y="12310"/>
                  </a:lnTo>
                  <a:lnTo>
                    <a:pt x="10213" y="11915"/>
                  </a:lnTo>
                  <a:lnTo>
                    <a:pt x="10238" y="11496"/>
                  </a:lnTo>
                  <a:lnTo>
                    <a:pt x="10263" y="11076"/>
                  </a:lnTo>
                  <a:lnTo>
                    <a:pt x="10287" y="10657"/>
                  </a:lnTo>
                  <a:lnTo>
                    <a:pt x="10263" y="10163"/>
                  </a:lnTo>
                  <a:lnTo>
                    <a:pt x="10238" y="9645"/>
                  </a:lnTo>
                  <a:lnTo>
                    <a:pt x="10164" y="9152"/>
                  </a:lnTo>
                  <a:lnTo>
                    <a:pt x="10090" y="8659"/>
                  </a:lnTo>
                  <a:lnTo>
                    <a:pt x="9991" y="8190"/>
                  </a:lnTo>
                  <a:lnTo>
                    <a:pt x="9868" y="7721"/>
                  </a:lnTo>
                  <a:lnTo>
                    <a:pt x="9720" y="7253"/>
                  </a:lnTo>
                  <a:lnTo>
                    <a:pt x="9572" y="6784"/>
                  </a:lnTo>
                  <a:lnTo>
                    <a:pt x="9375" y="6340"/>
                  </a:lnTo>
                  <a:lnTo>
                    <a:pt x="9177" y="5921"/>
                  </a:lnTo>
                  <a:lnTo>
                    <a:pt x="8955" y="5477"/>
                  </a:lnTo>
                  <a:lnTo>
                    <a:pt x="8708" y="5082"/>
                  </a:lnTo>
                  <a:lnTo>
                    <a:pt x="8462" y="4663"/>
                  </a:lnTo>
                  <a:lnTo>
                    <a:pt x="8190" y="4293"/>
                  </a:lnTo>
                  <a:lnTo>
                    <a:pt x="7894" y="3898"/>
                  </a:lnTo>
                  <a:lnTo>
                    <a:pt x="7598" y="3553"/>
                  </a:lnTo>
                  <a:lnTo>
                    <a:pt x="7253" y="3207"/>
                  </a:lnTo>
                  <a:lnTo>
                    <a:pt x="6932" y="2862"/>
                  </a:lnTo>
                  <a:lnTo>
                    <a:pt x="6587" y="2541"/>
                  </a:lnTo>
                  <a:lnTo>
                    <a:pt x="6217" y="2245"/>
                  </a:lnTo>
                  <a:lnTo>
                    <a:pt x="5822" y="1949"/>
                  </a:lnTo>
                  <a:lnTo>
                    <a:pt x="5452" y="1678"/>
                  </a:lnTo>
                  <a:lnTo>
                    <a:pt x="5033" y="1431"/>
                  </a:lnTo>
                  <a:lnTo>
                    <a:pt x="4614" y="1185"/>
                  </a:lnTo>
                  <a:lnTo>
                    <a:pt x="4194" y="987"/>
                  </a:lnTo>
                  <a:lnTo>
                    <a:pt x="3750" y="790"/>
                  </a:lnTo>
                  <a:lnTo>
                    <a:pt x="3306" y="593"/>
                  </a:lnTo>
                  <a:lnTo>
                    <a:pt x="2862" y="445"/>
                  </a:lnTo>
                  <a:lnTo>
                    <a:pt x="2394" y="297"/>
                  </a:lnTo>
                  <a:lnTo>
                    <a:pt x="1925" y="173"/>
                  </a:lnTo>
                  <a:lnTo>
                    <a:pt x="1432" y="75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8"/>
            <p:cNvSpPr/>
            <p:nvPr/>
          </p:nvSpPr>
          <p:spPr>
            <a:xfrm>
              <a:off x="6145716" y="2730733"/>
              <a:ext cx="182287" cy="291819"/>
            </a:xfrm>
            <a:custGeom>
              <a:avLst/>
              <a:gdLst/>
              <a:ahLst/>
              <a:cxnLst/>
              <a:rect l="l" t="t" r="r" b="b"/>
              <a:pathLst>
                <a:path w="10756" h="17219" extrusionOk="0">
                  <a:moveTo>
                    <a:pt x="1406" y="494"/>
                  </a:moveTo>
                  <a:lnTo>
                    <a:pt x="1875" y="593"/>
                  </a:lnTo>
                  <a:lnTo>
                    <a:pt x="2344" y="691"/>
                  </a:lnTo>
                  <a:lnTo>
                    <a:pt x="2788" y="815"/>
                  </a:lnTo>
                  <a:lnTo>
                    <a:pt x="3232" y="963"/>
                  </a:lnTo>
                  <a:lnTo>
                    <a:pt x="3676" y="1135"/>
                  </a:lnTo>
                  <a:lnTo>
                    <a:pt x="4095" y="1308"/>
                  </a:lnTo>
                  <a:lnTo>
                    <a:pt x="4514" y="1505"/>
                  </a:lnTo>
                  <a:lnTo>
                    <a:pt x="4934" y="1727"/>
                  </a:lnTo>
                  <a:lnTo>
                    <a:pt x="5328" y="1974"/>
                  </a:lnTo>
                  <a:lnTo>
                    <a:pt x="5723" y="2221"/>
                  </a:lnTo>
                  <a:lnTo>
                    <a:pt x="6093" y="2492"/>
                  </a:lnTo>
                  <a:lnTo>
                    <a:pt x="6438" y="2763"/>
                  </a:lnTo>
                  <a:lnTo>
                    <a:pt x="6784" y="3059"/>
                  </a:lnTo>
                  <a:lnTo>
                    <a:pt x="7129" y="3380"/>
                  </a:lnTo>
                  <a:lnTo>
                    <a:pt x="7450" y="3701"/>
                  </a:lnTo>
                  <a:lnTo>
                    <a:pt x="7746" y="4046"/>
                  </a:lnTo>
                  <a:lnTo>
                    <a:pt x="8042" y="4391"/>
                  </a:lnTo>
                  <a:lnTo>
                    <a:pt x="8313" y="4761"/>
                  </a:lnTo>
                  <a:lnTo>
                    <a:pt x="8560" y="5156"/>
                  </a:lnTo>
                  <a:lnTo>
                    <a:pt x="8806" y="5526"/>
                  </a:lnTo>
                  <a:lnTo>
                    <a:pt x="9028" y="5921"/>
                  </a:lnTo>
                  <a:lnTo>
                    <a:pt x="9250" y="6340"/>
                  </a:lnTo>
                  <a:lnTo>
                    <a:pt x="9448" y="6759"/>
                  </a:lnTo>
                  <a:lnTo>
                    <a:pt x="9621" y="7179"/>
                  </a:lnTo>
                  <a:lnTo>
                    <a:pt x="9769" y="7623"/>
                  </a:lnTo>
                  <a:lnTo>
                    <a:pt x="9892" y="8067"/>
                  </a:lnTo>
                  <a:lnTo>
                    <a:pt x="10015" y="8535"/>
                  </a:lnTo>
                  <a:lnTo>
                    <a:pt x="10114" y="8979"/>
                  </a:lnTo>
                  <a:lnTo>
                    <a:pt x="10188" y="9448"/>
                  </a:lnTo>
                  <a:lnTo>
                    <a:pt x="10237" y="9917"/>
                  </a:lnTo>
                  <a:lnTo>
                    <a:pt x="10262" y="10410"/>
                  </a:lnTo>
                  <a:lnTo>
                    <a:pt x="10287" y="10879"/>
                  </a:lnTo>
                  <a:lnTo>
                    <a:pt x="10262" y="11644"/>
                  </a:lnTo>
                  <a:lnTo>
                    <a:pt x="10163" y="12408"/>
                  </a:lnTo>
                  <a:lnTo>
                    <a:pt x="10040" y="13148"/>
                  </a:lnTo>
                  <a:lnTo>
                    <a:pt x="9843" y="13888"/>
                  </a:lnTo>
                  <a:lnTo>
                    <a:pt x="9596" y="14604"/>
                  </a:lnTo>
                  <a:lnTo>
                    <a:pt x="9325" y="15294"/>
                  </a:lnTo>
                  <a:lnTo>
                    <a:pt x="8979" y="15985"/>
                  </a:lnTo>
                  <a:lnTo>
                    <a:pt x="8584" y="16626"/>
                  </a:lnTo>
                  <a:lnTo>
                    <a:pt x="2738" y="12507"/>
                  </a:lnTo>
                  <a:lnTo>
                    <a:pt x="2911" y="12137"/>
                  </a:lnTo>
                  <a:lnTo>
                    <a:pt x="3059" y="11718"/>
                  </a:lnTo>
                  <a:lnTo>
                    <a:pt x="3133" y="11298"/>
                  </a:lnTo>
                  <a:lnTo>
                    <a:pt x="3158" y="10879"/>
                  </a:lnTo>
                  <a:lnTo>
                    <a:pt x="3133" y="10583"/>
                  </a:lnTo>
                  <a:lnTo>
                    <a:pt x="3108" y="10311"/>
                  </a:lnTo>
                  <a:lnTo>
                    <a:pt x="3034" y="10015"/>
                  </a:lnTo>
                  <a:lnTo>
                    <a:pt x="2960" y="9744"/>
                  </a:lnTo>
                  <a:lnTo>
                    <a:pt x="2862" y="9497"/>
                  </a:lnTo>
                  <a:lnTo>
                    <a:pt x="2714" y="9226"/>
                  </a:lnTo>
                  <a:lnTo>
                    <a:pt x="2566" y="9004"/>
                  </a:lnTo>
                  <a:lnTo>
                    <a:pt x="2418" y="8782"/>
                  </a:lnTo>
                  <a:lnTo>
                    <a:pt x="2220" y="8560"/>
                  </a:lnTo>
                  <a:lnTo>
                    <a:pt x="2023" y="8363"/>
                  </a:lnTo>
                  <a:lnTo>
                    <a:pt x="1801" y="8190"/>
                  </a:lnTo>
                  <a:lnTo>
                    <a:pt x="1579" y="8017"/>
                  </a:lnTo>
                  <a:lnTo>
                    <a:pt x="1332" y="7869"/>
                  </a:lnTo>
                  <a:lnTo>
                    <a:pt x="1061" y="7771"/>
                  </a:lnTo>
                  <a:lnTo>
                    <a:pt x="790" y="7672"/>
                  </a:lnTo>
                  <a:lnTo>
                    <a:pt x="518" y="7573"/>
                  </a:lnTo>
                  <a:lnTo>
                    <a:pt x="1406" y="494"/>
                  </a:lnTo>
                  <a:close/>
                  <a:moveTo>
                    <a:pt x="1135" y="0"/>
                  </a:moveTo>
                  <a:lnTo>
                    <a:pt x="1036" y="50"/>
                  </a:lnTo>
                  <a:lnTo>
                    <a:pt x="987" y="99"/>
                  </a:lnTo>
                  <a:lnTo>
                    <a:pt x="962" y="198"/>
                  </a:lnTo>
                  <a:lnTo>
                    <a:pt x="0" y="7746"/>
                  </a:lnTo>
                  <a:lnTo>
                    <a:pt x="25" y="7845"/>
                  </a:lnTo>
                  <a:lnTo>
                    <a:pt x="50" y="7919"/>
                  </a:lnTo>
                  <a:lnTo>
                    <a:pt x="124" y="7993"/>
                  </a:lnTo>
                  <a:lnTo>
                    <a:pt x="222" y="8017"/>
                  </a:lnTo>
                  <a:lnTo>
                    <a:pt x="469" y="8067"/>
                  </a:lnTo>
                  <a:lnTo>
                    <a:pt x="716" y="8141"/>
                  </a:lnTo>
                  <a:lnTo>
                    <a:pt x="962" y="8239"/>
                  </a:lnTo>
                  <a:lnTo>
                    <a:pt x="1184" y="8363"/>
                  </a:lnTo>
                  <a:lnTo>
                    <a:pt x="1406" y="8486"/>
                  </a:lnTo>
                  <a:lnTo>
                    <a:pt x="1604" y="8634"/>
                  </a:lnTo>
                  <a:lnTo>
                    <a:pt x="1801" y="8807"/>
                  </a:lnTo>
                  <a:lnTo>
                    <a:pt x="1974" y="9004"/>
                  </a:lnTo>
                  <a:lnTo>
                    <a:pt x="2122" y="9201"/>
                  </a:lnTo>
                  <a:lnTo>
                    <a:pt x="2270" y="9399"/>
                  </a:lnTo>
                  <a:lnTo>
                    <a:pt x="2393" y="9621"/>
                  </a:lnTo>
                  <a:lnTo>
                    <a:pt x="2492" y="9867"/>
                  </a:lnTo>
                  <a:lnTo>
                    <a:pt x="2566" y="10114"/>
                  </a:lnTo>
                  <a:lnTo>
                    <a:pt x="2640" y="10361"/>
                  </a:lnTo>
                  <a:lnTo>
                    <a:pt x="2664" y="10608"/>
                  </a:lnTo>
                  <a:lnTo>
                    <a:pt x="2664" y="10879"/>
                  </a:lnTo>
                  <a:lnTo>
                    <a:pt x="2664" y="11101"/>
                  </a:lnTo>
                  <a:lnTo>
                    <a:pt x="2640" y="11298"/>
                  </a:lnTo>
                  <a:lnTo>
                    <a:pt x="2566" y="11693"/>
                  </a:lnTo>
                  <a:lnTo>
                    <a:pt x="2418" y="12088"/>
                  </a:lnTo>
                  <a:lnTo>
                    <a:pt x="2319" y="12260"/>
                  </a:lnTo>
                  <a:lnTo>
                    <a:pt x="2220" y="12458"/>
                  </a:lnTo>
                  <a:lnTo>
                    <a:pt x="2171" y="12532"/>
                  </a:lnTo>
                  <a:lnTo>
                    <a:pt x="2171" y="12630"/>
                  </a:lnTo>
                  <a:lnTo>
                    <a:pt x="2220" y="12704"/>
                  </a:lnTo>
                  <a:lnTo>
                    <a:pt x="2270" y="12778"/>
                  </a:lnTo>
                  <a:lnTo>
                    <a:pt x="8486" y="17169"/>
                  </a:lnTo>
                  <a:lnTo>
                    <a:pt x="8560" y="17194"/>
                  </a:lnTo>
                  <a:lnTo>
                    <a:pt x="8634" y="17218"/>
                  </a:lnTo>
                  <a:lnTo>
                    <a:pt x="8683" y="17194"/>
                  </a:lnTo>
                  <a:lnTo>
                    <a:pt x="8757" y="17169"/>
                  </a:lnTo>
                  <a:lnTo>
                    <a:pt x="8831" y="17095"/>
                  </a:lnTo>
                  <a:lnTo>
                    <a:pt x="9053" y="16750"/>
                  </a:lnTo>
                  <a:lnTo>
                    <a:pt x="9275" y="16404"/>
                  </a:lnTo>
                  <a:lnTo>
                    <a:pt x="9473" y="16034"/>
                  </a:lnTo>
                  <a:lnTo>
                    <a:pt x="9670" y="15664"/>
                  </a:lnTo>
                  <a:lnTo>
                    <a:pt x="9843" y="15294"/>
                  </a:lnTo>
                  <a:lnTo>
                    <a:pt x="9991" y="14924"/>
                  </a:lnTo>
                  <a:lnTo>
                    <a:pt x="10139" y="14530"/>
                  </a:lnTo>
                  <a:lnTo>
                    <a:pt x="10262" y="14135"/>
                  </a:lnTo>
                  <a:lnTo>
                    <a:pt x="10385" y="13740"/>
                  </a:lnTo>
                  <a:lnTo>
                    <a:pt x="10484" y="13346"/>
                  </a:lnTo>
                  <a:lnTo>
                    <a:pt x="10583" y="12951"/>
                  </a:lnTo>
                  <a:lnTo>
                    <a:pt x="10632" y="12532"/>
                  </a:lnTo>
                  <a:lnTo>
                    <a:pt x="10706" y="12137"/>
                  </a:lnTo>
                  <a:lnTo>
                    <a:pt x="10731" y="11718"/>
                  </a:lnTo>
                  <a:lnTo>
                    <a:pt x="10755" y="11298"/>
                  </a:lnTo>
                  <a:lnTo>
                    <a:pt x="10755" y="10879"/>
                  </a:lnTo>
                  <a:lnTo>
                    <a:pt x="10755" y="10361"/>
                  </a:lnTo>
                  <a:lnTo>
                    <a:pt x="10706" y="9867"/>
                  </a:lnTo>
                  <a:lnTo>
                    <a:pt x="10657" y="9349"/>
                  </a:lnTo>
                  <a:lnTo>
                    <a:pt x="10583" y="8856"/>
                  </a:lnTo>
                  <a:lnTo>
                    <a:pt x="10484" y="8387"/>
                  </a:lnTo>
                  <a:lnTo>
                    <a:pt x="10361" y="7894"/>
                  </a:lnTo>
                  <a:lnTo>
                    <a:pt x="10213" y="7425"/>
                  </a:lnTo>
                  <a:lnTo>
                    <a:pt x="10040" y="6957"/>
                  </a:lnTo>
                  <a:lnTo>
                    <a:pt x="9843" y="6513"/>
                  </a:lnTo>
                  <a:lnTo>
                    <a:pt x="9645" y="6069"/>
                  </a:lnTo>
                  <a:lnTo>
                    <a:pt x="9423" y="5625"/>
                  </a:lnTo>
                  <a:lnTo>
                    <a:pt x="9176" y="5205"/>
                  </a:lnTo>
                  <a:lnTo>
                    <a:pt x="8930" y="4811"/>
                  </a:lnTo>
                  <a:lnTo>
                    <a:pt x="8634" y="4391"/>
                  </a:lnTo>
                  <a:lnTo>
                    <a:pt x="8338" y="4021"/>
                  </a:lnTo>
                  <a:lnTo>
                    <a:pt x="8042" y="3651"/>
                  </a:lnTo>
                  <a:lnTo>
                    <a:pt x="7696" y="3281"/>
                  </a:lnTo>
                  <a:lnTo>
                    <a:pt x="7351" y="2936"/>
                  </a:lnTo>
                  <a:lnTo>
                    <a:pt x="7006" y="2615"/>
                  </a:lnTo>
                  <a:lnTo>
                    <a:pt x="6636" y="2295"/>
                  </a:lnTo>
                  <a:lnTo>
                    <a:pt x="6241" y="1999"/>
                  </a:lnTo>
                  <a:lnTo>
                    <a:pt x="5846" y="1727"/>
                  </a:lnTo>
                  <a:lnTo>
                    <a:pt x="5427" y="1456"/>
                  </a:lnTo>
                  <a:lnTo>
                    <a:pt x="5008" y="1234"/>
                  </a:lnTo>
                  <a:lnTo>
                    <a:pt x="4564" y="987"/>
                  </a:lnTo>
                  <a:lnTo>
                    <a:pt x="4120" y="790"/>
                  </a:lnTo>
                  <a:lnTo>
                    <a:pt x="3676" y="593"/>
                  </a:lnTo>
                  <a:lnTo>
                    <a:pt x="3182" y="445"/>
                  </a:lnTo>
                  <a:lnTo>
                    <a:pt x="2714" y="297"/>
                  </a:lnTo>
                  <a:lnTo>
                    <a:pt x="2220" y="173"/>
                  </a:lnTo>
                  <a:lnTo>
                    <a:pt x="1727" y="74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8"/>
            <p:cNvSpPr/>
            <p:nvPr/>
          </p:nvSpPr>
          <p:spPr>
            <a:xfrm>
              <a:off x="6358912" y="2155083"/>
              <a:ext cx="364134" cy="364558"/>
            </a:xfrm>
            <a:custGeom>
              <a:avLst/>
              <a:gdLst/>
              <a:ahLst/>
              <a:cxnLst/>
              <a:rect l="l" t="t" r="r" b="b"/>
              <a:pathLst>
                <a:path w="21486" h="21511" extrusionOk="0">
                  <a:moveTo>
                    <a:pt x="11052" y="7623"/>
                  </a:moveTo>
                  <a:lnTo>
                    <a:pt x="11372" y="7672"/>
                  </a:lnTo>
                  <a:lnTo>
                    <a:pt x="11668" y="7746"/>
                  </a:lnTo>
                  <a:lnTo>
                    <a:pt x="11964" y="7869"/>
                  </a:lnTo>
                  <a:lnTo>
                    <a:pt x="12236" y="7993"/>
                  </a:lnTo>
                  <a:lnTo>
                    <a:pt x="12507" y="8141"/>
                  </a:lnTo>
                  <a:lnTo>
                    <a:pt x="12729" y="8338"/>
                  </a:lnTo>
                  <a:lnTo>
                    <a:pt x="12951" y="8535"/>
                  </a:lnTo>
                  <a:lnTo>
                    <a:pt x="13173" y="8757"/>
                  </a:lnTo>
                  <a:lnTo>
                    <a:pt x="13346" y="9004"/>
                  </a:lnTo>
                  <a:lnTo>
                    <a:pt x="13494" y="9251"/>
                  </a:lnTo>
                  <a:lnTo>
                    <a:pt x="13642" y="9522"/>
                  </a:lnTo>
                  <a:lnTo>
                    <a:pt x="13740" y="9818"/>
                  </a:lnTo>
                  <a:lnTo>
                    <a:pt x="13814" y="10114"/>
                  </a:lnTo>
                  <a:lnTo>
                    <a:pt x="13864" y="10435"/>
                  </a:lnTo>
                  <a:lnTo>
                    <a:pt x="13888" y="10755"/>
                  </a:lnTo>
                  <a:lnTo>
                    <a:pt x="13864" y="11076"/>
                  </a:lnTo>
                  <a:lnTo>
                    <a:pt x="13814" y="11397"/>
                  </a:lnTo>
                  <a:lnTo>
                    <a:pt x="13740" y="11693"/>
                  </a:lnTo>
                  <a:lnTo>
                    <a:pt x="13642" y="11989"/>
                  </a:lnTo>
                  <a:lnTo>
                    <a:pt x="13494" y="12260"/>
                  </a:lnTo>
                  <a:lnTo>
                    <a:pt x="13346" y="12507"/>
                  </a:lnTo>
                  <a:lnTo>
                    <a:pt x="13173" y="12753"/>
                  </a:lnTo>
                  <a:lnTo>
                    <a:pt x="12951" y="12975"/>
                  </a:lnTo>
                  <a:lnTo>
                    <a:pt x="12729" y="13173"/>
                  </a:lnTo>
                  <a:lnTo>
                    <a:pt x="12507" y="13370"/>
                  </a:lnTo>
                  <a:lnTo>
                    <a:pt x="12236" y="13518"/>
                  </a:lnTo>
                  <a:lnTo>
                    <a:pt x="11964" y="13642"/>
                  </a:lnTo>
                  <a:lnTo>
                    <a:pt x="11668" y="13765"/>
                  </a:lnTo>
                  <a:lnTo>
                    <a:pt x="11372" y="13839"/>
                  </a:lnTo>
                  <a:lnTo>
                    <a:pt x="11052" y="13888"/>
                  </a:lnTo>
                  <a:lnTo>
                    <a:pt x="10410" y="13888"/>
                  </a:lnTo>
                  <a:lnTo>
                    <a:pt x="10114" y="13839"/>
                  </a:lnTo>
                  <a:lnTo>
                    <a:pt x="9818" y="13765"/>
                  </a:lnTo>
                  <a:lnTo>
                    <a:pt x="9522" y="13642"/>
                  </a:lnTo>
                  <a:lnTo>
                    <a:pt x="9251" y="13518"/>
                  </a:lnTo>
                  <a:lnTo>
                    <a:pt x="8980" y="13370"/>
                  </a:lnTo>
                  <a:lnTo>
                    <a:pt x="8733" y="13173"/>
                  </a:lnTo>
                  <a:lnTo>
                    <a:pt x="8511" y="12975"/>
                  </a:lnTo>
                  <a:lnTo>
                    <a:pt x="8314" y="12753"/>
                  </a:lnTo>
                  <a:lnTo>
                    <a:pt x="8141" y="12507"/>
                  </a:lnTo>
                  <a:lnTo>
                    <a:pt x="7968" y="12260"/>
                  </a:lnTo>
                  <a:lnTo>
                    <a:pt x="7845" y="11989"/>
                  </a:lnTo>
                  <a:lnTo>
                    <a:pt x="7746" y="11693"/>
                  </a:lnTo>
                  <a:lnTo>
                    <a:pt x="7672" y="11397"/>
                  </a:lnTo>
                  <a:lnTo>
                    <a:pt x="7623" y="11076"/>
                  </a:lnTo>
                  <a:lnTo>
                    <a:pt x="7598" y="10755"/>
                  </a:lnTo>
                  <a:lnTo>
                    <a:pt x="7623" y="10435"/>
                  </a:lnTo>
                  <a:lnTo>
                    <a:pt x="7672" y="10114"/>
                  </a:lnTo>
                  <a:lnTo>
                    <a:pt x="7746" y="9818"/>
                  </a:lnTo>
                  <a:lnTo>
                    <a:pt x="7845" y="9522"/>
                  </a:lnTo>
                  <a:lnTo>
                    <a:pt x="7968" y="9251"/>
                  </a:lnTo>
                  <a:lnTo>
                    <a:pt x="8141" y="9004"/>
                  </a:lnTo>
                  <a:lnTo>
                    <a:pt x="8314" y="8757"/>
                  </a:lnTo>
                  <a:lnTo>
                    <a:pt x="8511" y="8535"/>
                  </a:lnTo>
                  <a:lnTo>
                    <a:pt x="8733" y="8338"/>
                  </a:lnTo>
                  <a:lnTo>
                    <a:pt x="8980" y="8141"/>
                  </a:lnTo>
                  <a:lnTo>
                    <a:pt x="9251" y="7993"/>
                  </a:lnTo>
                  <a:lnTo>
                    <a:pt x="9522" y="7869"/>
                  </a:lnTo>
                  <a:lnTo>
                    <a:pt x="9818" y="7746"/>
                  </a:lnTo>
                  <a:lnTo>
                    <a:pt x="10114" y="7672"/>
                  </a:lnTo>
                  <a:lnTo>
                    <a:pt x="10410" y="7623"/>
                  </a:lnTo>
                  <a:close/>
                  <a:moveTo>
                    <a:pt x="10731" y="0"/>
                  </a:moveTo>
                  <a:lnTo>
                    <a:pt x="10188" y="25"/>
                  </a:lnTo>
                  <a:lnTo>
                    <a:pt x="9646" y="50"/>
                  </a:lnTo>
                  <a:lnTo>
                    <a:pt x="9103" y="124"/>
                  </a:lnTo>
                  <a:lnTo>
                    <a:pt x="8585" y="222"/>
                  </a:lnTo>
                  <a:lnTo>
                    <a:pt x="8067" y="346"/>
                  </a:lnTo>
                  <a:lnTo>
                    <a:pt x="7549" y="494"/>
                  </a:lnTo>
                  <a:lnTo>
                    <a:pt x="7055" y="666"/>
                  </a:lnTo>
                  <a:lnTo>
                    <a:pt x="6562" y="839"/>
                  </a:lnTo>
                  <a:lnTo>
                    <a:pt x="6069" y="1061"/>
                  </a:lnTo>
                  <a:lnTo>
                    <a:pt x="5625" y="1308"/>
                  </a:lnTo>
                  <a:lnTo>
                    <a:pt x="5156" y="1554"/>
                  </a:lnTo>
                  <a:lnTo>
                    <a:pt x="4737" y="1850"/>
                  </a:lnTo>
                  <a:lnTo>
                    <a:pt x="4317" y="2146"/>
                  </a:lnTo>
                  <a:lnTo>
                    <a:pt x="3898" y="2467"/>
                  </a:lnTo>
                  <a:lnTo>
                    <a:pt x="3503" y="2788"/>
                  </a:lnTo>
                  <a:lnTo>
                    <a:pt x="3133" y="3158"/>
                  </a:lnTo>
                  <a:lnTo>
                    <a:pt x="2788" y="3528"/>
                  </a:lnTo>
                  <a:lnTo>
                    <a:pt x="2443" y="3923"/>
                  </a:lnTo>
                  <a:lnTo>
                    <a:pt x="2122" y="4317"/>
                  </a:lnTo>
                  <a:lnTo>
                    <a:pt x="1826" y="4737"/>
                  </a:lnTo>
                  <a:lnTo>
                    <a:pt x="1555" y="5181"/>
                  </a:lnTo>
                  <a:lnTo>
                    <a:pt x="1283" y="5625"/>
                  </a:lnTo>
                  <a:lnTo>
                    <a:pt x="1061" y="6093"/>
                  </a:lnTo>
                  <a:lnTo>
                    <a:pt x="839" y="6562"/>
                  </a:lnTo>
                  <a:lnTo>
                    <a:pt x="642" y="7055"/>
                  </a:lnTo>
                  <a:lnTo>
                    <a:pt x="469" y="7549"/>
                  </a:lnTo>
                  <a:lnTo>
                    <a:pt x="321" y="8067"/>
                  </a:lnTo>
                  <a:lnTo>
                    <a:pt x="198" y="8585"/>
                  </a:lnTo>
                  <a:lnTo>
                    <a:pt x="124" y="9127"/>
                  </a:lnTo>
                  <a:lnTo>
                    <a:pt x="50" y="9645"/>
                  </a:lnTo>
                  <a:lnTo>
                    <a:pt x="1" y="10213"/>
                  </a:lnTo>
                  <a:lnTo>
                    <a:pt x="1" y="10755"/>
                  </a:lnTo>
                  <a:lnTo>
                    <a:pt x="1" y="11298"/>
                  </a:lnTo>
                  <a:lnTo>
                    <a:pt x="50" y="11841"/>
                  </a:lnTo>
                  <a:lnTo>
                    <a:pt x="124" y="12383"/>
                  </a:lnTo>
                  <a:lnTo>
                    <a:pt x="198" y="12926"/>
                  </a:lnTo>
                  <a:lnTo>
                    <a:pt x="321" y="13444"/>
                  </a:lnTo>
                  <a:lnTo>
                    <a:pt x="469" y="13962"/>
                  </a:lnTo>
                  <a:lnTo>
                    <a:pt x="642" y="14456"/>
                  </a:lnTo>
                  <a:lnTo>
                    <a:pt x="839" y="14949"/>
                  </a:lnTo>
                  <a:lnTo>
                    <a:pt x="1061" y="15418"/>
                  </a:lnTo>
                  <a:lnTo>
                    <a:pt x="1283" y="15886"/>
                  </a:lnTo>
                  <a:lnTo>
                    <a:pt x="1555" y="16330"/>
                  </a:lnTo>
                  <a:lnTo>
                    <a:pt x="1826" y="16774"/>
                  </a:lnTo>
                  <a:lnTo>
                    <a:pt x="2122" y="17194"/>
                  </a:lnTo>
                  <a:lnTo>
                    <a:pt x="2443" y="17588"/>
                  </a:lnTo>
                  <a:lnTo>
                    <a:pt x="2788" y="17983"/>
                  </a:lnTo>
                  <a:lnTo>
                    <a:pt x="3133" y="18353"/>
                  </a:lnTo>
                  <a:lnTo>
                    <a:pt x="3503" y="18723"/>
                  </a:lnTo>
                  <a:lnTo>
                    <a:pt x="3898" y="19044"/>
                  </a:lnTo>
                  <a:lnTo>
                    <a:pt x="4317" y="19364"/>
                  </a:lnTo>
                  <a:lnTo>
                    <a:pt x="4737" y="19660"/>
                  </a:lnTo>
                  <a:lnTo>
                    <a:pt x="5156" y="19956"/>
                  </a:lnTo>
                  <a:lnTo>
                    <a:pt x="5625" y="20203"/>
                  </a:lnTo>
                  <a:lnTo>
                    <a:pt x="6069" y="20450"/>
                  </a:lnTo>
                  <a:lnTo>
                    <a:pt x="6562" y="20647"/>
                  </a:lnTo>
                  <a:lnTo>
                    <a:pt x="7055" y="20844"/>
                  </a:lnTo>
                  <a:lnTo>
                    <a:pt x="7549" y="21017"/>
                  </a:lnTo>
                  <a:lnTo>
                    <a:pt x="8067" y="21165"/>
                  </a:lnTo>
                  <a:lnTo>
                    <a:pt x="8585" y="21288"/>
                  </a:lnTo>
                  <a:lnTo>
                    <a:pt x="9103" y="21387"/>
                  </a:lnTo>
                  <a:lnTo>
                    <a:pt x="9646" y="21436"/>
                  </a:lnTo>
                  <a:lnTo>
                    <a:pt x="10188" y="21486"/>
                  </a:lnTo>
                  <a:lnTo>
                    <a:pt x="10731" y="21510"/>
                  </a:lnTo>
                  <a:lnTo>
                    <a:pt x="11298" y="21486"/>
                  </a:lnTo>
                  <a:lnTo>
                    <a:pt x="11841" y="21436"/>
                  </a:lnTo>
                  <a:lnTo>
                    <a:pt x="12384" y="21387"/>
                  </a:lnTo>
                  <a:lnTo>
                    <a:pt x="12902" y="21288"/>
                  </a:lnTo>
                  <a:lnTo>
                    <a:pt x="13420" y="21165"/>
                  </a:lnTo>
                  <a:lnTo>
                    <a:pt x="13938" y="21017"/>
                  </a:lnTo>
                  <a:lnTo>
                    <a:pt x="14431" y="20844"/>
                  </a:lnTo>
                  <a:lnTo>
                    <a:pt x="14924" y="20647"/>
                  </a:lnTo>
                  <a:lnTo>
                    <a:pt x="15393" y="20450"/>
                  </a:lnTo>
                  <a:lnTo>
                    <a:pt x="15862" y="20203"/>
                  </a:lnTo>
                  <a:lnTo>
                    <a:pt x="16306" y="19956"/>
                  </a:lnTo>
                  <a:lnTo>
                    <a:pt x="16750" y="19660"/>
                  </a:lnTo>
                  <a:lnTo>
                    <a:pt x="17169" y="19364"/>
                  </a:lnTo>
                  <a:lnTo>
                    <a:pt x="17588" y="19044"/>
                  </a:lnTo>
                  <a:lnTo>
                    <a:pt x="17958" y="18723"/>
                  </a:lnTo>
                  <a:lnTo>
                    <a:pt x="18353" y="18353"/>
                  </a:lnTo>
                  <a:lnTo>
                    <a:pt x="18699" y="17983"/>
                  </a:lnTo>
                  <a:lnTo>
                    <a:pt x="19044" y="17588"/>
                  </a:lnTo>
                  <a:lnTo>
                    <a:pt x="19365" y="17194"/>
                  </a:lnTo>
                  <a:lnTo>
                    <a:pt x="19661" y="16774"/>
                  </a:lnTo>
                  <a:lnTo>
                    <a:pt x="19932" y="16330"/>
                  </a:lnTo>
                  <a:lnTo>
                    <a:pt x="20203" y="15886"/>
                  </a:lnTo>
                  <a:lnTo>
                    <a:pt x="20425" y="15418"/>
                  </a:lnTo>
                  <a:lnTo>
                    <a:pt x="20647" y="14949"/>
                  </a:lnTo>
                  <a:lnTo>
                    <a:pt x="20845" y="14456"/>
                  </a:lnTo>
                  <a:lnTo>
                    <a:pt x="21017" y="13962"/>
                  </a:lnTo>
                  <a:lnTo>
                    <a:pt x="21141" y="13444"/>
                  </a:lnTo>
                  <a:lnTo>
                    <a:pt x="21264" y="12926"/>
                  </a:lnTo>
                  <a:lnTo>
                    <a:pt x="21363" y="12383"/>
                  </a:lnTo>
                  <a:lnTo>
                    <a:pt x="21437" y="11841"/>
                  </a:lnTo>
                  <a:lnTo>
                    <a:pt x="21486" y="11298"/>
                  </a:lnTo>
                  <a:lnTo>
                    <a:pt x="21486" y="10755"/>
                  </a:lnTo>
                  <a:lnTo>
                    <a:pt x="21486" y="10213"/>
                  </a:lnTo>
                  <a:lnTo>
                    <a:pt x="21437" y="9645"/>
                  </a:lnTo>
                  <a:lnTo>
                    <a:pt x="21363" y="9127"/>
                  </a:lnTo>
                  <a:lnTo>
                    <a:pt x="21264" y="8585"/>
                  </a:lnTo>
                  <a:lnTo>
                    <a:pt x="21141" y="8067"/>
                  </a:lnTo>
                  <a:lnTo>
                    <a:pt x="21017" y="7549"/>
                  </a:lnTo>
                  <a:lnTo>
                    <a:pt x="20845" y="7055"/>
                  </a:lnTo>
                  <a:lnTo>
                    <a:pt x="20647" y="6562"/>
                  </a:lnTo>
                  <a:lnTo>
                    <a:pt x="20425" y="6093"/>
                  </a:lnTo>
                  <a:lnTo>
                    <a:pt x="20203" y="5625"/>
                  </a:lnTo>
                  <a:lnTo>
                    <a:pt x="19932" y="5181"/>
                  </a:lnTo>
                  <a:lnTo>
                    <a:pt x="19661" y="4737"/>
                  </a:lnTo>
                  <a:lnTo>
                    <a:pt x="19365" y="4317"/>
                  </a:lnTo>
                  <a:lnTo>
                    <a:pt x="19044" y="3923"/>
                  </a:lnTo>
                  <a:lnTo>
                    <a:pt x="18699" y="3528"/>
                  </a:lnTo>
                  <a:lnTo>
                    <a:pt x="18353" y="3158"/>
                  </a:lnTo>
                  <a:lnTo>
                    <a:pt x="17958" y="2788"/>
                  </a:lnTo>
                  <a:lnTo>
                    <a:pt x="17588" y="2467"/>
                  </a:lnTo>
                  <a:lnTo>
                    <a:pt x="17169" y="2146"/>
                  </a:lnTo>
                  <a:lnTo>
                    <a:pt x="16750" y="1850"/>
                  </a:lnTo>
                  <a:lnTo>
                    <a:pt x="16306" y="1554"/>
                  </a:lnTo>
                  <a:lnTo>
                    <a:pt x="15862" y="1308"/>
                  </a:lnTo>
                  <a:lnTo>
                    <a:pt x="15393" y="1061"/>
                  </a:lnTo>
                  <a:lnTo>
                    <a:pt x="14924" y="839"/>
                  </a:lnTo>
                  <a:lnTo>
                    <a:pt x="14431" y="666"/>
                  </a:lnTo>
                  <a:lnTo>
                    <a:pt x="13938" y="494"/>
                  </a:lnTo>
                  <a:lnTo>
                    <a:pt x="13420" y="346"/>
                  </a:lnTo>
                  <a:lnTo>
                    <a:pt x="12902" y="222"/>
                  </a:lnTo>
                  <a:lnTo>
                    <a:pt x="12384" y="124"/>
                  </a:lnTo>
                  <a:lnTo>
                    <a:pt x="11841" y="50"/>
                  </a:lnTo>
                  <a:lnTo>
                    <a:pt x="11298" y="25"/>
                  </a:lnTo>
                  <a:lnTo>
                    <a:pt x="107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8"/>
            <p:cNvSpPr/>
            <p:nvPr/>
          </p:nvSpPr>
          <p:spPr>
            <a:xfrm>
              <a:off x="6354726" y="2150897"/>
              <a:ext cx="372506" cy="372506"/>
            </a:xfrm>
            <a:custGeom>
              <a:avLst/>
              <a:gdLst/>
              <a:ahLst/>
              <a:cxnLst/>
              <a:rect l="l" t="t" r="r" b="b"/>
              <a:pathLst>
                <a:path w="21980" h="21980" extrusionOk="0">
                  <a:moveTo>
                    <a:pt x="10978" y="8092"/>
                  </a:moveTo>
                  <a:lnTo>
                    <a:pt x="11274" y="8116"/>
                  </a:lnTo>
                  <a:lnTo>
                    <a:pt x="11570" y="8166"/>
                  </a:lnTo>
                  <a:lnTo>
                    <a:pt x="11841" y="8240"/>
                  </a:lnTo>
                  <a:lnTo>
                    <a:pt x="12113" y="8338"/>
                  </a:lnTo>
                  <a:lnTo>
                    <a:pt x="12359" y="8462"/>
                  </a:lnTo>
                  <a:lnTo>
                    <a:pt x="12606" y="8585"/>
                  </a:lnTo>
                  <a:lnTo>
                    <a:pt x="12828" y="8758"/>
                  </a:lnTo>
                  <a:lnTo>
                    <a:pt x="13050" y="8955"/>
                  </a:lnTo>
                  <a:lnTo>
                    <a:pt x="13223" y="9152"/>
                  </a:lnTo>
                  <a:lnTo>
                    <a:pt x="13395" y="9374"/>
                  </a:lnTo>
                  <a:lnTo>
                    <a:pt x="13543" y="9621"/>
                  </a:lnTo>
                  <a:lnTo>
                    <a:pt x="13667" y="9868"/>
                  </a:lnTo>
                  <a:lnTo>
                    <a:pt x="13765" y="10139"/>
                  </a:lnTo>
                  <a:lnTo>
                    <a:pt x="13839" y="10410"/>
                  </a:lnTo>
                  <a:lnTo>
                    <a:pt x="13864" y="10706"/>
                  </a:lnTo>
                  <a:lnTo>
                    <a:pt x="13889" y="11002"/>
                  </a:lnTo>
                  <a:lnTo>
                    <a:pt x="13864" y="11298"/>
                  </a:lnTo>
                  <a:lnTo>
                    <a:pt x="13839" y="11594"/>
                  </a:lnTo>
                  <a:lnTo>
                    <a:pt x="13765" y="11866"/>
                  </a:lnTo>
                  <a:lnTo>
                    <a:pt x="13667" y="12137"/>
                  </a:lnTo>
                  <a:lnTo>
                    <a:pt x="13543" y="12384"/>
                  </a:lnTo>
                  <a:lnTo>
                    <a:pt x="13395" y="12630"/>
                  </a:lnTo>
                  <a:lnTo>
                    <a:pt x="13223" y="12852"/>
                  </a:lnTo>
                  <a:lnTo>
                    <a:pt x="13050" y="13050"/>
                  </a:lnTo>
                  <a:lnTo>
                    <a:pt x="12828" y="13247"/>
                  </a:lnTo>
                  <a:lnTo>
                    <a:pt x="12606" y="13395"/>
                  </a:lnTo>
                  <a:lnTo>
                    <a:pt x="12359" y="13543"/>
                  </a:lnTo>
                  <a:lnTo>
                    <a:pt x="12113" y="13667"/>
                  </a:lnTo>
                  <a:lnTo>
                    <a:pt x="11841" y="13765"/>
                  </a:lnTo>
                  <a:lnTo>
                    <a:pt x="11570" y="13839"/>
                  </a:lnTo>
                  <a:lnTo>
                    <a:pt x="11274" y="13889"/>
                  </a:lnTo>
                  <a:lnTo>
                    <a:pt x="10978" y="13913"/>
                  </a:lnTo>
                  <a:lnTo>
                    <a:pt x="10682" y="13889"/>
                  </a:lnTo>
                  <a:lnTo>
                    <a:pt x="10411" y="13839"/>
                  </a:lnTo>
                  <a:lnTo>
                    <a:pt x="10115" y="13765"/>
                  </a:lnTo>
                  <a:lnTo>
                    <a:pt x="9868" y="13667"/>
                  </a:lnTo>
                  <a:lnTo>
                    <a:pt x="9597" y="13543"/>
                  </a:lnTo>
                  <a:lnTo>
                    <a:pt x="9375" y="13395"/>
                  </a:lnTo>
                  <a:lnTo>
                    <a:pt x="9153" y="13247"/>
                  </a:lnTo>
                  <a:lnTo>
                    <a:pt x="8931" y="13050"/>
                  </a:lnTo>
                  <a:lnTo>
                    <a:pt x="8758" y="12852"/>
                  </a:lnTo>
                  <a:lnTo>
                    <a:pt x="8585" y="12630"/>
                  </a:lnTo>
                  <a:lnTo>
                    <a:pt x="8437" y="12384"/>
                  </a:lnTo>
                  <a:lnTo>
                    <a:pt x="8314" y="12137"/>
                  </a:lnTo>
                  <a:lnTo>
                    <a:pt x="8215" y="11866"/>
                  </a:lnTo>
                  <a:lnTo>
                    <a:pt x="8141" y="11594"/>
                  </a:lnTo>
                  <a:lnTo>
                    <a:pt x="8092" y="11298"/>
                  </a:lnTo>
                  <a:lnTo>
                    <a:pt x="8092" y="11002"/>
                  </a:lnTo>
                  <a:lnTo>
                    <a:pt x="8092" y="10706"/>
                  </a:lnTo>
                  <a:lnTo>
                    <a:pt x="8141" y="10410"/>
                  </a:lnTo>
                  <a:lnTo>
                    <a:pt x="8215" y="10139"/>
                  </a:lnTo>
                  <a:lnTo>
                    <a:pt x="8314" y="9868"/>
                  </a:lnTo>
                  <a:lnTo>
                    <a:pt x="8437" y="9621"/>
                  </a:lnTo>
                  <a:lnTo>
                    <a:pt x="8585" y="9374"/>
                  </a:lnTo>
                  <a:lnTo>
                    <a:pt x="8758" y="9152"/>
                  </a:lnTo>
                  <a:lnTo>
                    <a:pt x="8931" y="8955"/>
                  </a:lnTo>
                  <a:lnTo>
                    <a:pt x="9153" y="8758"/>
                  </a:lnTo>
                  <a:lnTo>
                    <a:pt x="9375" y="8585"/>
                  </a:lnTo>
                  <a:lnTo>
                    <a:pt x="9597" y="8462"/>
                  </a:lnTo>
                  <a:lnTo>
                    <a:pt x="9868" y="8338"/>
                  </a:lnTo>
                  <a:lnTo>
                    <a:pt x="10115" y="8240"/>
                  </a:lnTo>
                  <a:lnTo>
                    <a:pt x="10411" y="8166"/>
                  </a:lnTo>
                  <a:lnTo>
                    <a:pt x="10682" y="8116"/>
                  </a:lnTo>
                  <a:lnTo>
                    <a:pt x="10978" y="8092"/>
                  </a:lnTo>
                  <a:close/>
                  <a:moveTo>
                    <a:pt x="10978" y="7623"/>
                  </a:moveTo>
                  <a:lnTo>
                    <a:pt x="10633" y="7648"/>
                  </a:lnTo>
                  <a:lnTo>
                    <a:pt x="10312" y="7697"/>
                  </a:lnTo>
                  <a:lnTo>
                    <a:pt x="9991" y="7771"/>
                  </a:lnTo>
                  <a:lnTo>
                    <a:pt x="9671" y="7894"/>
                  </a:lnTo>
                  <a:lnTo>
                    <a:pt x="9375" y="8018"/>
                  </a:lnTo>
                  <a:lnTo>
                    <a:pt x="9103" y="8190"/>
                  </a:lnTo>
                  <a:lnTo>
                    <a:pt x="8832" y="8388"/>
                  </a:lnTo>
                  <a:lnTo>
                    <a:pt x="8610" y="8610"/>
                  </a:lnTo>
                  <a:lnTo>
                    <a:pt x="8388" y="8856"/>
                  </a:lnTo>
                  <a:lnTo>
                    <a:pt x="8191" y="9103"/>
                  </a:lnTo>
                  <a:lnTo>
                    <a:pt x="8018" y="9399"/>
                  </a:lnTo>
                  <a:lnTo>
                    <a:pt x="7870" y="9695"/>
                  </a:lnTo>
                  <a:lnTo>
                    <a:pt x="7747" y="9991"/>
                  </a:lnTo>
                  <a:lnTo>
                    <a:pt x="7672" y="10312"/>
                  </a:lnTo>
                  <a:lnTo>
                    <a:pt x="7623" y="10657"/>
                  </a:lnTo>
                  <a:lnTo>
                    <a:pt x="7598" y="11002"/>
                  </a:lnTo>
                  <a:lnTo>
                    <a:pt x="7623" y="11348"/>
                  </a:lnTo>
                  <a:lnTo>
                    <a:pt x="7672" y="11693"/>
                  </a:lnTo>
                  <a:lnTo>
                    <a:pt x="7747" y="12014"/>
                  </a:lnTo>
                  <a:lnTo>
                    <a:pt x="7870" y="12310"/>
                  </a:lnTo>
                  <a:lnTo>
                    <a:pt x="8018" y="12606"/>
                  </a:lnTo>
                  <a:lnTo>
                    <a:pt x="8191" y="12902"/>
                  </a:lnTo>
                  <a:lnTo>
                    <a:pt x="8388" y="13148"/>
                  </a:lnTo>
                  <a:lnTo>
                    <a:pt x="8610" y="13395"/>
                  </a:lnTo>
                  <a:lnTo>
                    <a:pt x="8832" y="13617"/>
                  </a:lnTo>
                  <a:lnTo>
                    <a:pt x="9103" y="13815"/>
                  </a:lnTo>
                  <a:lnTo>
                    <a:pt x="9375" y="13963"/>
                  </a:lnTo>
                  <a:lnTo>
                    <a:pt x="9671" y="14111"/>
                  </a:lnTo>
                  <a:lnTo>
                    <a:pt x="9991" y="14234"/>
                  </a:lnTo>
                  <a:lnTo>
                    <a:pt x="10312" y="14308"/>
                  </a:lnTo>
                  <a:lnTo>
                    <a:pt x="10633" y="14357"/>
                  </a:lnTo>
                  <a:lnTo>
                    <a:pt x="10978" y="14382"/>
                  </a:lnTo>
                  <a:lnTo>
                    <a:pt x="11323" y="14357"/>
                  </a:lnTo>
                  <a:lnTo>
                    <a:pt x="11669" y="14308"/>
                  </a:lnTo>
                  <a:lnTo>
                    <a:pt x="11989" y="14234"/>
                  </a:lnTo>
                  <a:lnTo>
                    <a:pt x="12310" y="14111"/>
                  </a:lnTo>
                  <a:lnTo>
                    <a:pt x="12606" y="13963"/>
                  </a:lnTo>
                  <a:lnTo>
                    <a:pt x="12877" y="13815"/>
                  </a:lnTo>
                  <a:lnTo>
                    <a:pt x="13149" y="13617"/>
                  </a:lnTo>
                  <a:lnTo>
                    <a:pt x="13371" y="13395"/>
                  </a:lnTo>
                  <a:lnTo>
                    <a:pt x="13593" y="13148"/>
                  </a:lnTo>
                  <a:lnTo>
                    <a:pt x="13790" y="12902"/>
                  </a:lnTo>
                  <a:lnTo>
                    <a:pt x="13963" y="12606"/>
                  </a:lnTo>
                  <a:lnTo>
                    <a:pt x="14111" y="12310"/>
                  </a:lnTo>
                  <a:lnTo>
                    <a:pt x="14209" y="12014"/>
                  </a:lnTo>
                  <a:lnTo>
                    <a:pt x="14308" y="11693"/>
                  </a:lnTo>
                  <a:lnTo>
                    <a:pt x="14357" y="11348"/>
                  </a:lnTo>
                  <a:lnTo>
                    <a:pt x="14382" y="11002"/>
                  </a:lnTo>
                  <a:lnTo>
                    <a:pt x="14357" y="10657"/>
                  </a:lnTo>
                  <a:lnTo>
                    <a:pt x="14308" y="10312"/>
                  </a:lnTo>
                  <a:lnTo>
                    <a:pt x="14209" y="9991"/>
                  </a:lnTo>
                  <a:lnTo>
                    <a:pt x="14111" y="9695"/>
                  </a:lnTo>
                  <a:lnTo>
                    <a:pt x="13963" y="9399"/>
                  </a:lnTo>
                  <a:lnTo>
                    <a:pt x="13790" y="9103"/>
                  </a:lnTo>
                  <a:lnTo>
                    <a:pt x="13593" y="8856"/>
                  </a:lnTo>
                  <a:lnTo>
                    <a:pt x="13371" y="8610"/>
                  </a:lnTo>
                  <a:lnTo>
                    <a:pt x="13149" y="8388"/>
                  </a:lnTo>
                  <a:lnTo>
                    <a:pt x="12877" y="8190"/>
                  </a:lnTo>
                  <a:lnTo>
                    <a:pt x="12606" y="8018"/>
                  </a:lnTo>
                  <a:lnTo>
                    <a:pt x="12310" y="7894"/>
                  </a:lnTo>
                  <a:lnTo>
                    <a:pt x="11989" y="7771"/>
                  </a:lnTo>
                  <a:lnTo>
                    <a:pt x="11669" y="7697"/>
                  </a:lnTo>
                  <a:lnTo>
                    <a:pt x="11323" y="7648"/>
                  </a:lnTo>
                  <a:lnTo>
                    <a:pt x="10978" y="7623"/>
                  </a:lnTo>
                  <a:close/>
                  <a:moveTo>
                    <a:pt x="11521" y="494"/>
                  </a:moveTo>
                  <a:lnTo>
                    <a:pt x="12063" y="543"/>
                  </a:lnTo>
                  <a:lnTo>
                    <a:pt x="12581" y="617"/>
                  </a:lnTo>
                  <a:lnTo>
                    <a:pt x="13099" y="716"/>
                  </a:lnTo>
                  <a:lnTo>
                    <a:pt x="13617" y="815"/>
                  </a:lnTo>
                  <a:lnTo>
                    <a:pt x="14111" y="963"/>
                  </a:lnTo>
                  <a:lnTo>
                    <a:pt x="14604" y="1135"/>
                  </a:lnTo>
                  <a:lnTo>
                    <a:pt x="15073" y="1308"/>
                  </a:lnTo>
                  <a:lnTo>
                    <a:pt x="15541" y="1530"/>
                  </a:lnTo>
                  <a:lnTo>
                    <a:pt x="15985" y="1752"/>
                  </a:lnTo>
                  <a:lnTo>
                    <a:pt x="16429" y="2023"/>
                  </a:lnTo>
                  <a:lnTo>
                    <a:pt x="16849" y="2295"/>
                  </a:lnTo>
                  <a:lnTo>
                    <a:pt x="17268" y="2591"/>
                  </a:lnTo>
                  <a:lnTo>
                    <a:pt x="17663" y="2887"/>
                  </a:lnTo>
                  <a:lnTo>
                    <a:pt x="18057" y="3232"/>
                  </a:lnTo>
                  <a:lnTo>
                    <a:pt x="18427" y="3578"/>
                  </a:lnTo>
                  <a:lnTo>
                    <a:pt x="18773" y="3948"/>
                  </a:lnTo>
                  <a:lnTo>
                    <a:pt x="19094" y="4318"/>
                  </a:lnTo>
                  <a:lnTo>
                    <a:pt x="19414" y="4712"/>
                  </a:lnTo>
                  <a:lnTo>
                    <a:pt x="19710" y="5132"/>
                  </a:lnTo>
                  <a:lnTo>
                    <a:pt x="19982" y="5551"/>
                  </a:lnTo>
                  <a:lnTo>
                    <a:pt x="20228" y="5995"/>
                  </a:lnTo>
                  <a:lnTo>
                    <a:pt x="20450" y="6439"/>
                  </a:lnTo>
                  <a:lnTo>
                    <a:pt x="20672" y="6908"/>
                  </a:lnTo>
                  <a:lnTo>
                    <a:pt x="20870" y="7401"/>
                  </a:lnTo>
                  <a:lnTo>
                    <a:pt x="21018" y="7870"/>
                  </a:lnTo>
                  <a:lnTo>
                    <a:pt x="21166" y="8388"/>
                  </a:lnTo>
                  <a:lnTo>
                    <a:pt x="21289" y="8881"/>
                  </a:lnTo>
                  <a:lnTo>
                    <a:pt x="21388" y="9399"/>
                  </a:lnTo>
                  <a:lnTo>
                    <a:pt x="21437" y="9917"/>
                  </a:lnTo>
                  <a:lnTo>
                    <a:pt x="21486" y="10460"/>
                  </a:lnTo>
                  <a:lnTo>
                    <a:pt x="21486" y="11002"/>
                  </a:lnTo>
                  <a:lnTo>
                    <a:pt x="21486" y="11545"/>
                  </a:lnTo>
                  <a:lnTo>
                    <a:pt x="21437" y="12063"/>
                  </a:lnTo>
                  <a:lnTo>
                    <a:pt x="21388" y="12606"/>
                  </a:lnTo>
                  <a:lnTo>
                    <a:pt x="21289" y="13124"/>
                  </a:lnTo>
                  <a:lnTo>
                    <a:pt x="21166" y="13617"/>
                  </a:lnTo>
                  <a:lnTo>
                    <a:pt x="21018" y="14111"/>
                  </a:lnTo>
                  <a:lnTo>
                    <a:pt x="20870" y="14604"/>
                  </a:lnTo>
                  <a:lnTo>
                    <a:pt x="20672" y="15097"/>
                  </a:lnTo>
                  <a:lnTo>
                    <a:pt x="20450" y="15541"/>
                  </a:lnTo>
                  <a:lnTo>
                    <a:pt x="20228" y="16010"/>
                  </a:lnTo>
                  <a:lnTo>
                    <a:pt x="19982" y="16454"/>
                  </a:lnTo>
                  <a:lnTo>
                    <a:pt x="19710" y="16873"/>
                  </a:lnTo>
                  <a:lnTo>
                    <a:pt x="19414" y="17293"/>
                  </a:lnTo>
                  <a:lnTo>
                    <a:pt x="19094" y="17687"/>
                  </a:lnTo>
                  <a:lnTo>
                    <a:pt x="18773" y="18057"/>
                  </a:lnTo>
                  <a:lnTo>
                    <a:pt x="18427" y="18427"/>
                  </a:lnTo>
                  <a:lnTo>
                    <a:pt x="18057" y="18773"/>
                  </a:lnTo>
                  <a:lnTo>
                    <a:pt x="17663" y="19118"/>
                  </a:lnTo>
                  <a:lnTo>
                    <a:pt x="17268" y="19414"/>
                  </a:lnTo>
                  <a:lnTo>
                    <a:pt x="16849" y="19710"/>
                  </a:lnTo>
                  <a:lnTo>
                    <a:pt x="16429" y="19981"/>
                  </a:lnTo>
                  <a:lnTo>
                    <a:pt x="15985" y="20253"/>
                  </a:lnTo>
                  <a:lnTo>
                    <a:pt x="15541" y="20475"/>
                  </a:lnTo>
                  <a:lnTo>
                    <a:pt x="15073" y="20672"/>
                  </a:lnTo>
                  <a:lnTo>
                    <a:pt x="14604" y="20869"/>
                  </a:lnTo>
                  <a:lnTo>
                    <a:pt x="14111" y="21042"/>
                  </a:lnTo>
                  <a:lnTo>
                    <a:pt x="13617" y="21190"/>
                  </a:lnTo>
                  <a:lnTo>
                    <a:pt x="13099" y="21289"/>
                  </a:lnTo>
                  <a:lnTo>
                    <a:pt x="12581" y="21387"/>
                  </a:lnTo>
                  <a:lnTo>
                    <a:pt x="12063" y="21461"/>
                  </a:lnTo>
                  <a:lnTo>
                    <a:pt x="11521" y="21486"/>
                  </a:lnTo>
                  <a:lnTo>
                    <a:pt x="10978" y="21511"/>
                  </a:lnTo>
                  <a:lnTo>
                    <a:pt x="10460" y="21486"/>
                  </a:lnTo>
                  <a:lnTo>
                    <a:pt x="9917" y="21461"/>
                  </a:lnTo>
                  <a:lnTo>
                    <a:pt x="9399" y="21387"/>
                  </a:lnTo>
                  <a:lnTo>
                    <a:pt x="8881" y="21289"/>
                  </a:lnTo>
                  <a:lnTo>
                    <a:pt x="8363" y="21190"/>
                  </a:lnTo>
                  <a:lnTo>
                    <a:pt x="7870" y="21042"/>
                  </a:lnTo>
                  <a:lnTo>
                    <a:pt x="7376" y="20869"/>
                  </a:lnTo>
                  <a:lnTo>
                    <a:pt x="6908" y="20672"/>
                  </a:lnTo>
                  <a:lnTo>
                    <a:pt x="6439" y="20475"/>
                  </a:lnTo>
                  <a:lnTo>
                    <a:pt x="5970" y="20253"/>
                  </a:lnTo>
                  <a:lnTo>
                    <a:pt x="5551" y="19981"/>
                  </a:lnTo>
                  <a:lnTo>
                    <a:pt x="5107" y="19710"/>
                  </a:lnTo>
                  <a:lnTo>
                    <a:pt x="4712" y="19414"/>
                  </a:lnTo>
                  <a:lnTo>
                    <a:pt x="4318" y="19118"/>
                  </a:lnTo>
                  <a:lnTo>
                    <a:pt x="3923" y="18773"/>
                  </a:lnTo>
                  <a:lnTo>
                    <a:pt x="3553" y="18427"/>
                  </a:lnTo>
                  <a:lnTo>
                    <a:pt x="3208" y="18057"/>
                  </a:lnTo>
                  <a:lnTo>
                    <a:pt x="2887" y="17687"/>
                  </a:lnTo>
                  <a:lnTo>
                    <a:pt x="2566" y="17293"/>
                  </a:lnTo>
                  <a:lnTo>
                    <a:pt x="2270" y="16873"/>
                  </a:lnTo>
                  <a:lnTo>
                    <a:pt x="1999" y="16454"/>
                  </a:lnTo>
                  <a:lnTo>
                    <a:pt x="1752" y="16010"/>
                  </a:lnTo>
                  <a:lnTo>
                    <a:pt x="1506" y="15541"/>
                  </a:lnTo>
                  <a:lnTo>
                    <a:pt x="1308" y="15097"/>
                  </a:lnTo>
                  <a:lnTo>
                    <a:pt x="1111" y="14604"/>
                  </a:lnTo>
                  <a:lnTo>
                    <a:pt x="963" y="14111"/>
                  </a:lnTo>
                  <a:lnTo>
                    <a:pt x="815" y="13617"/>
                  </a:lnTo>
                  <a:lnTo>
                    <a:pt x="692" y="13124"/>
                  </a:lnTo>
                  <a:lnTo>
                    <a:pt x="593" y="12606"/>
                  </a:lnTo>
                  <a:lnTo>
                    <a:pt x="544" y="12063"/>
                  </a:lnTo>
                  <a:lnTo>
                    <a:pt x="494" y="11545"/>
                  </a:lnTo>
                  <a:lnTo>
                    <a:pt x="470" y="11002"/>
                  </a:lnTo>
                  <a:lnTo>
                    <a:pt x="494" y="10460"/>
                  </a:lnTo>
                  <a:lnTo>
                    <a:pt x="544" y="9917"/>
                  </a:lnTo>
                  <a:lnTo>
                    <a:pt x="593" y="9399"/>
                  </a:lnTo>
                  <a:lnTo>
                    <a:pt x="692" y="8881"/>
                  </a:lnTo>
                  <a:lnTo>
                    <a:pt x="815" y="8388"/>
                  </a:lnTo>
                  <a:lnTo>
                    <a:pt x="963" y="7870"/>
                  </a:lnTo>
                  <a:lnTo>
                    <a:pt x="1111" y="7401"/>
                  </a:lnTo>
                  <a:lnTo>
                    <a:pt x="1308" y="6908"/>
                  </a:lnTo>
                  <a:lnTo>
                    <a:pt x="1506" y="6439"/>
                  </a:lnTo>
                  <a:lnTo>
                    <a:pt x="1752" y="5995"/>
                  </a:lnTo>
                  <a:lnTo>
                    <a:pt x="1999" y="5551"/>
                  </a:lnTo>
                  <a:lnTo>
                    <a:pt x="2270" y="5132"/>
                  </a:lnTo>
                  <a:lnTo>
                    <a:pt x="2566" y="4712"/>
                  </a:lnTo>
                  <a:lnTo>
                    <a:pt x="2887" y="4318"/>
                  </a:lnTo>
                  <a:lnTo>
                    <a:pt x="3208" y="3948"/>
                  </a:lnTo>
                  <a:lnTo>
                    <a:pt x="3553" y="3578"/>
                  </a:lnTo>
                  <a:lnTo>
                    <a:pt x="3923" y="3232"/>
                  </a:lnTo>
                  <a:lnTo>
                    <a:pt x="4318" y="2887"/>
                  </a:lnTo>
                  <a:lnTo>
                    <a:pt x="4712" y="2591"/>
                  </a:lnTo>
                  <a:lnTo>
                    <a:pt x="5107" y="2295"/>
                  </a:lnTo>
                  <a:lnTo>
                    <a:pt x="5551" y="2023"/>
                  </a:lnTo>
                  <a:lnTo>
                    <a:pt x="5970" y="1752"/>
                  </a:lnTo>
                  <a:lnTo>
                    <a:pt x="6439" y="1530"/>
                  </a:lnTo>
                  <a:lnTo>
                    <a:pt x="6908" y="1308"/>
                  </a:lnTo>
                  <a:lnTo>
                    <a:pt x="7376" y="1135"/>
                  </a:lnTo>
                  <a:lnTo>
                    <a:pt x="7870" y="963"/>
                  </a:lnTo>
                  <a:lnTo>
                    <a:pt x="8363" y="815"/>
                  </a:lnTo>
                  <a:lnTo>
                    <a:pt x="8881" y="716"/>
                  </a:lnTo>
                  <a:lnTo>
                    <a:pt x="9399" y="617"/>
                  </a:lnTo>
                  <a:lnTo>
                    <a:pt x="9917" y="543"/>
                  </a:lnTo>
                  <a:lnTo>
                    <a:pt x="10460" y="494"/>
                  </a:lnTo>
                  <a:close/>
                  <a:moveTo>
                    <a:pt x="10978" y="1"/>
                  </a:moveTo>
                  <a:lnTo>
                    <a:pt x="10435" y="25"/>
                  </a:lnTo>
                  <a:lnTo>
                    <a:pt x="9868" y="75"/>
                  </a:lnTo>
                  <a:lnTo>
                    <a:pt x="9325" y="149"/>
                  </a:lnTo>
                  <a:lnTo>
                    <a:pt x="8783" y="223"/>
                  </a:lnTo>
                  <a:lnTo>
                    <a:pt x="8240" y="346"/>
                  </a:lnTo>
                  <a:lnTo>
                    <a:pt x="7722" y="494"/>
                  </a:lnTo>
                  <a:lnTo>
                    <a:pt x="7204" y="667"/>
                  </a:lnTo>
                  <a:lnTo>
                    <a:pt x="6710" y="864"/>
                  </a:lnTo>
                  <a:lnTo>
                    <a:pt x="6217" y="1086"/>
                  </a:lnTo>
                  <a:lnTo>
                    <a:pt x="5748" y="1333"/>
                  </a:lnTo>
                  <a:lnTo>
                    <a:pt x="5304" y="1604"/>
                  </a:lnTo>
                  <a:lnTo>
                    <a:pt x="4836" y="1900"/>
                  </a:lnTo>
                  <a:lnTo>
                    <a:pt x="4416" y="2196"/>
                  </a:lnTo>
                  <a:lnTo>
                    <a:pt x="3997" y="2517"/>
                  </a:lnTo>
                  <a:lnTo>
                    <a:pt x="3602" y="2862"/>
                  </a:lnTo>
                  <a:lnTo>
                    <a:pt x="3232" y="3232"/>
                  </a:lnTo>
                  <a:lnTo>
                    <a:pt x="2862" y="3627"/>
                  </a:lnTo>
                  <a:lnTo>
                    <a:pt x="2517" y="4022"/>
                  </a:lnTo>
                  <a:lnTo>
                    <a:pt x="2196" y="4441"/>
                  </a:lnTo>
                  <a:lnTo>
                    <a:pt x="1876" y="4860"/>
                  </a:lnTo>
                  <a:lnTo>
                    <a:pt x="1580" y="5304"/>
                  </a:lnTo>
                  <a:lnTo>
                    <a:pt x="1333" y="5773"/>
                  </a:lnTo>
                  <a:lnTo>
                    <a:pt x="1086" y="6242"/>
                  </a:lnTo>
                  <a:lnTo>
                    <a:pt x="864" y="6735"/>
                  </a:lnTo>
                  <a:lnTo>
                    <a:pt x="667" y="7228"/>
                  </a:lnTo>
                  <a:lnTo>
                    <a:pt x="494" y="7746"/>
                  </a:lnTo>
                  <a:lnTo>
                    <a:pt x="346" y="8264"/>
                  </a:lnTo>
                  <a:lnTo>
                    <a:pt x="223" y="8782"/>
                  </a:lnTo>
                  <a:lnTo>
                    <a:pt x="124" y="9325"/>
                  </a:lnTo>
                  <a:lnTo>
                    <a:pt x="50" y="9868"/>
                  </a:lnTo>
                  <a:lnTo>
                    <a:pt x="1" y="10435"/>
                  </a:lnTo>
                  <a:lnTo>
                    <a:pt x="1" y="11002"/>
                  </a:lnTo>
                  <a:lnTo>
                    <a:pt x="1" y="11570"/>
                  </a:lnTo>
                  <a:lnTo>
                    <a:pt x="50" y="12112"/>
                  </a:lnTo>
                  <a:lnTo>
                    <a:pt x="124" y="12680"/>
                  </a:lnTo>
                  <a:lnTo>
                    <a:pt x="223" y="13222"/>
                  </a:lnTo>
                  <a:lnTo>
                    <a:pt x="346" y="13741"/>
                  </a:lnTo>
                  <a:lnTo>
                    <a:pt x="494" y="14259"/>
                  </a:lnTo>
                  <a:lnTo>
                    <a:pt x="667" y="14777"/>
                  </a:lnTo>
                  <a:lnTo>
                    <a:pt x="864" y="15270"/>
                  </a:lnTo>
                  <a:lnTo>
                    <a:pt x="1086" y="15763"/>
                  </a:lnTo>
                  <a:lnTo>
                    <a:pt x="1333" y="16232"/>
                  </a:lnTo>
                  <a:lnTo>
                    <a:pt x="1580" y="16701"/>
                  </a:lnTo>
                  <a:lnTo>
                    <a:pt x="1876" y="17145"/>
                  </a:lnTo>
                  <a:lnTo>
                    <a:pt x="2196" y="17564"/>
                  </a:lnTo>
                  <a:lnTo>
                    <a:pt x="2517" y="17983"/>
                  </a:lnTo>
                  <a:lnTo>
                    <a:pt x="2862" y="18378"/>
                  </a:lnTo>
                  <a:lnTo>
                    <a:pt x="3232" y="18773"/>
                  </a:lnTo>
                  <a:lnTo>
                    <a:pt x="3602" y="19143"/>
                  </a:lnTo>
                  <a:lnTo>
                    <a:pt x="3997" y="19488"/>
                  </a:lnTo>
                  <a:lnTo>
                    <a:pt x="4416" y="19809"/>
                  </a:lnTo>
                  <a:lnTo>
                    <a:pt x="4836" y="20105"/>
                  </a:lnTo>
                  <a:lnTo>
                    <a:pt x="5304" y="20401"/>
                  </a:lnTo>
                  <a:lnTo>
                    <a:pt x="5748" y="20672"/>
                  </a:lnTo>
                  <a:lnTo>
                    <a:pt x="6217" y="20894"/>
                  </a:lnTo>
                  <a:lnTo>
                    <a:pt x="6710" y="21116"/>
                  </a:lnTo>
                  <a:lnTo>
                    <a:pt x="7204" y="21313"/>
                  </a:lnTo>
                  <a:lnTo>
                    <a:pt x="7722" y="21486"/>
                  </a:lnTo>
                  <a:lnTo>
                    <a:pt x="8240" y="21634"/>
                  </a:lnTo>
                  <a:lnTo>
                    <a:pt x="8783" y="21757"/>
                  </a:lnTo>
                  <a:lnTo>
                    <a:pt x="9325" y="21856"/>
                  </a:lnTo>
                  <a:lnTo>
                    <a:pt x="9868" y="21930"/>
                  </a:lnTo>
                  <a:lnTo>
                    <a:pt x="10435" y="21979"/>
                  </a:lnTo>
                  <a:lnTo>
                    <a:pt x="11545" y="21979"/>
                  </a:lnTo>
                  <a:lnTo>
                    <a:pt x="12113" y="21930"/>
                  </a:lnTo>
                  <a:lnTo>
                    <a:pt x="12655" y="21856"/>
                  </a:lnTo>
                  <a:lnTo>
                    <a:pt x="13198" y="21757"/>
                  </a:lnTo>
                  <a:lnTo>
                    <a:pt x="13741" y="21634"/>
                  </a:lnTo>
                  <a:lnTo>
                    <a:pt x="14259" y="21486"/>
                  </a:lnTo>
                  <a:lnTo>
                    <a:pt x="14752" y="21313"/>
                  </a:lnTo>
                  <a:lnTo>
                    <a:pt x="15270" y="21116"/>
                  </a:lnTo>
                  <a:lnTo>
                    <a:pt x="15739" y="20894"/>
                  </a:lnTo>
                  <a:lnTo>
                    <a:pt x="16232" y="20672"/>
                  </a:lnTo>
                  <a:lnTo>
                    <a:pt x="16676" y="20401"/>
                  </a:lnTo>
                  <a:lnTo>
                    <a:pt x="17120" y="20105"/>
                  </a:lnTo>
                  <a:lnTo>
                    <a:pt x="17564" y="19809"/>
                  </a:lnTo>
                  <a:lnTo>
                    <a:pt x="17983" y="19488"/>
                  </a:lnTo>
                  <a:lnTo>
                    <a:pt x="18378" y="19143"/>
                  </a:lnTo>
                  <a:lnTo>
                    <a:pt x="18748" y="18773"/>
                  </a:lnTo>
                  <a:lnTo>
                    <a:pt x="19118" y="18378"/>
                  </a:lnTo>
                  <a:lnTo>
                    <a:pt x="19464" y="17983"/>
                  </a:lnTo>
                  <a:lnTo>
                    <a:pt x="19784" y="17564"/>
                  </a:lnTo>
                  <a:lnTo>
                    <a:pt x="20105" y="17145"/>
                  </a:lnTo>
                  <a:lnTo>
                    <a:pt x="20376" y="16701"/>
                  </a:lnTo>
                  <a:lnTo>
                    <a:pt x="20648" y="16232"/>
                  </a:lnTo>
                  <a:lnTo>
                    <a:pt x="20894" y="15763"/>
                  </a:lnTo>
                  <a:lnTo>
                    <a:pt x="21116" y="15270"/>
                  </a:lnTo>
                  <a:lnTo>
                    <a:pt x="21314" y="14777"/>
                  </a:lnTo>
                  <a:lnTo>
                    <a:pt x="21486" y="14259"/>
                  </a:lnTo>
                  <a:lnTo>
                    <a:pt x="21634" y="13741"/>
                  </a:lnTo>
                  <a:lnTo>
                    <a:pt x="21758" y="13222"/>
                  </a:lnTo>
                  <a:lnTo>
                    <a:pt x="21856" y="12680"/>
                  </a:lnTo>
                  <a:lnTo>
                    <a:pt x="21930" y="12112"/>
                  </a:lnTo>
                  <a:lnTo>
                    <a:pt x="21955" y="11570"/>
                  </a:lnTo>
                  <a:lnTo>
                    <a:pt x="21980" y="11002"/>
                  </a:lnTo>
                  <a:lnTo>
                    <a:pt x="21955" y="10435"/>
                  </a:lnTo>
                  <a:lnTo>
                    <a:pt x="21930" y="9868"/>
                  </a:lnTo>
                  <a:lnTo>
                    <a:pt x="21856" y="9325"/>
                  </a:lnTo>
                  <a:lnTo>
                    <a:pt x="21758" y="8782"/>
                  </a:lnTo>
                  <a:lnTo>
                    <a:pt x="21634" y="8264"/>
                  </a:lnTo>
                  <a:lnTo>
                    <a:pt x="21486" y="7746"/>
                  </a:lnTo>
                  <a:lnTo>
                    <a:pt x="21314" y="7228"/>
                  </a:lnTo>
                  <a:lnTo>
                    <a:pt x="21116" y="6735"/>
                  </a:lnTo>
                  <a:lnTo>
                    <a:pt x="20894" y="6242"/>
                  </a:lnTo>
                  <a:lnTo>
                    <a:pt x="20648" y="5773"/>
                  </a:lnTo>
                  <a:lnTo>
                    <a:pt x="20376" y="5304"/>
                  </a:lnTo>
                  <a:lnTo>
                    <a:pt x="20105" y="4860"/>
                  </a:lnTo>
                  <a:lnTo>
                    <a:pt x="19784" y="4441"/>
                  </a:lnTo>
                  <a:lnTo>
                    <a:pt x="19464" y="4022"/>
                  </a:lnTo>
                  <a:lnTo>
                    <a:pt x="19118" y="3627"/>
                  </a:lnTo>
                  <a:lnTo>
                    <a:pt x="18748" y="3232"/>
                  </a:lnTo>
                  <a:lnTo>
                    <a:pt x="18378" y="2862"/>
                  </a:lnTo>
                  <a:lnTo>
                    <a:pt x="17983" y="2517"/>
                  </a:lnTo>
                  <a:lnTo>
                    <a:pt x="17564" y="2196"/>
                  </a:lnTo>
                  <a:lnTo>
                    <a:pt x="17120" y="1900"/>
                  </a:lnTo>
                  <a:lnTo>
                    <a:pt x="16676" y="1604"/>
                  </a:lnTo>
                  <a:lnTo>
                    <a:pt x="16232" y="1333"/>
                  </a:lnTo>
                  <a:lnTo>
                    <a:pt x="15739" y="1086"/>
                  </a:lnTo>
                  <a:lnTo>
                    <a:pt x="15270" y="864"/>
                  </a:lnTo>
                  <a:lnTo>
                    <a:pt x="14752" y="667"/>
                  </a:lnTo>
                  <a:lnTo>
                    <a:pt x="14259" y="494"/>
                  </a:lnTo>
                  <a:lnTo>
                    <a:pt x="13741" y="346"/>
                  </a:lnTo>
                  <a:lnTo>
                    <a:pt x="13198" y="223"/>
                  </a:lnTo>
                  <a:lnTo>
                    <a:pt x="12655" y="149"/>
                  </a:lnTo>
                  <a:lnTo>
                    <a:pt x="12113" y="75"/>
                  </a:lnTo>
                  <a:lnTo>
                    <a:pt x="11545" y="25"/>
                  </a:lnTo>
                  <a:lnTo>
                    <a:pt x="109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8"/>
            <p:cNvSpPr/>
            <p:nvPr/>
          </p:nvSpPr>
          <p:spPr>
            <a:xfrm>
              <a:off x="6572956" y="2342368"/>
              <a:ext cx="149257" cy="140478"/>
            </a:xfrm>
            <a:custGeom>
              <a:avLst/>
              <a:gdLst/>
              <a:ahLst/>
              <a:cxnLst/>
              <a:rect l="l" t="t" r="r" b="b"/>
              <a:pathLst>
                <a:path w="8807" h="8289" extrusionOk="0">
                  <a:moveTo>
                    <a:pt x="1234" y="0"/>
                  </a:moveTo>
                  <a:lnTo>
                    <a:pt x="1184" y="321"/>
                  </a:lnTo>
                  <a:lnTo>
                    <a:pt x="1110" y="642"/>
                  </a:lnTo>
                  <a:lnTo>
                    <a:pt x="987" y="962"/>
                  </a:lnTo>
                  <a:lnTo>
                    <a:pt x="839" y="1258"/>
                  </a:lnTo>
                  <a:lnTo>
                    <a:pt x="666" y="1530"/>
                  </a:lnTo>
                  <a:lnTo>
                    <a:pt x="469" y="1776"/>
                  </a:lnTo>
                  <a:lnTo>
                    <a:pt x="247" y="1998"/>
                  </a:lnTo>
                  <a:lnTo>
                    <a:pt x="0" y="2221"/>
                  </a:lnTo>
                  <a:lnTo>
                    <a:pt x="4588" y="8289"/>
                  </a:lnTo>
                  <a:lnTo>
                    <a:pt x="5008" y="7943"/>
                  </a:lnTo>
                  <a:lnTo>
                    <a:pt x="5427" y="7573"/>
                  </a:lnTo>
                  <a:lnTo>
                    <a:pt x="5822" y="7203"/>
                  </a:lnTo>
                  <a:lnTo>
                    <a:pt x="6192" y="6784"/>
                  </a:lnTo>
                  <a:lnTo>
                    <a:pt x="6537" y="6365"/>
                  </a:lnTo>
                  <a:lnTo>
                    <a:pt x="6883" y="5921"/>
                  </a:lnTo>
                  <a:lnTo>
                    <a:pt x="7179" y="5477"/>
                  </a:lnTo>
                  <a:lnTo>
                    <a:pt x="7475" y="4983"/>
                  </a:lnTo>
                  <a:lnTo>
                    <a:pt x="7721" y="4515"/>
                  </a:lnTo>
                  <a:lnTo>
                    <a:pt x="7968" y="3997"/>
                  </a:lnTo>
                  <a:lnTo>
                    <a:pt x="8165" y="3479"/>
                  </a:lnTo>
                  <a:lnTo>
                    <a:pt x="8363" y="2961"/>
                  </a:lnTo>
                  <a:lnTo>
                    <a:pt x="8511" y="2393"/>
                  </a:lnTo>
                  <a:lnTo>
                    <a:pt x="8634" y="1850"/>
                  </a:lnTo>
                  <a:lnTo>
                    <a:pt x="8733" y="1283"/>
                  </a:lnTo>
                  <a:lnTo>
                    <a:pt x="8807" y="716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8"/>
            <p:cNvSpPr/>
            <p:nvPr/>
          </p:nvSpPr>
          <p:spPr>
            <a:xfrm>
              <a:off x="6568770" y="2338182"/>
              <a:ext cx="157629" cy="148850"/>
            </a:xfrm>
            <a:custGeom>
              <a:avLst/>
              <a:gdLst/>
              <a:ahLst/>
              <a:cxnLst/>
              <a:rect l="l" t="t" r="r" b="b"/>
              <a:pathLst>
                <a:path w="9301" h="8783" extrusionOk="0">
                  <a:moveTo>
                    <a:pt x="1703" y="494"/>
                  </a:moveTo>
                  <a:lnTo>
                    <a:pt x="8807" y="1185"/>
                  </a:lnTo>
                  <a:lnTo>
                    <a:pt x="8733" y="1678"/>
                  </a:lnTo>
                  <a:lnTo>
                    <a:pt x="8634" y="2196"/>
                  </a:lnTo>
                  <a:lnTo>
                    <a:pt x="8511" y="2690"/>
                  </a:lnTo>
                  <a:lnTo>
                    <a:pt x="8363" y="3183"/>
                  </a:lnTo>
                  <a:lnTo>
                    <a:pt x="8190" y="3676"/>
                  </a:lnTo>
                  <a:lnTo>
                    <a:pt x="7993" y="4145"/>
                  </a:lnTo>
                  <a:lnTo>
                    <a:pt x="7771" y="4614"/>
                  </a:lnTo>
                  <a:lnTo>
                    <a:pt x="7524" y="5058"/>
                  </a:lnTo>
                  <a:lnTo>
                    <a:pt x="7278" y="5502"/>
                  </a:lnTo>
                  <a:lnTo>
                    <a:pt x="6982" y="5946"/>
                  </a:lnTo>
                  <a:lnTo>
                    <a:pt x="6686" y="6365"/>
                  </a:lnTo>
                  <a:lnTo>
                    <a:pt x="6365" y="6760"/>
                  </a:lnTo>
                  <a:lnTo>
                    <a:pt x="6020" y="7130"/>
                  </a:lnTo>
                  <a:lnTo>
                    <a:pt x="5649" y="7500"/>
                  </a:lnTo>
                  <a:lnTo>
                    <a:pt x="5279" y="7870"/>
                  </a:lnTo>
                  <a:lnTo>
                    <a:pt x="4885" y="8190"/>
                  </a:lnTo>
                  <a:lnTo>
                    <a:pt x="568" y="2492"/>
                  </a:lnTo>
                  <a:lnTo>
                    <a:pt x="790" y="2295"/>
                  </a:lnTo>
                  <a:lnTo>
                    <a:pt x="987" y="2073"/>
                  </a:lnTo>
                  <a:lnTo>
                    <a:pt x="1160" y="1851"/>
                  </a:lnTo>
                  <a:lnTo>
                    <a:pt x="1308" y="1604"/>
                  </a:lnTo>
                  <a:lnTo>
                    <a:pt x="1431" y="1333"/>
                  </a:lnTo>
                  <a:lnTo>
                    <a:pt x="1555" y="1061"/>
                  </a:lnTo>
                  <a:lnTo>
                    <a:pt x="1629" y="790"/>
                  </a:lnTo>
                  <a:lnTo>
                    <a:pt x="1703" y="494"/>
                  </a:lnTo>
                  <a:close/>
                  <a:moveTo>
                    <a:pt x="1505" y="1"/>
                  </a:moveTo>
                  <a:lnTo>
                    <a:pt x="1407" y="25"/>
                  </a:lnTo>
                  <a:lnTo>
                    <a:pt x="1333" y="50"/>
                  </a:lnTo>
                  <a:lnTo>
                    <a:pt x="1283" y="124"/>
                  </a:lnTo>
                  <a:lnTo>
                    <a:pt x="1234" y="223"/>
                  </a:lnTo>
                  <a:lnTo>
                    <a:pt x="1209" y="519"/>
                  </a:lnTo>
                  <a:lnTo>
                    <a:pt x="1135" y="815"/>
                  </a:lnTo>
                  <a:lnTo>
                    <a:pt x="1012" y="1086"/>
                  </a:lnTo>
                  <a:lnTo>
                    <a:pt x="889" y="1357"/>
                  </a:lnTo>
                  <a:lnTo>
                    <a:pt x="741" y="1604"/>
                  </a:lnTo>
                  <a:lnTo>
                    <a:pt x="543" y="1851"/>
                  </a:lnTo>
                  <a:lnTo>
                    <a:pt x="346" y="2073"/>
                  </a:lnTo>
                  <a:lnTo>
                    <a:pt x="99" y="2270"/>
                  </a:lnTo>
                  <a:lnTo>
                    <a:pt x="50" y="2344"/>
                  </a:lnTo>
                  <a:lnTo>
                    <a:pt x="1" y="2418"/>
                  </a:lnTo>
                  <a:lnTo>
                    <a:pt x="25" y="2517"/>
                  </a:lnTo>
                  <a:lnTo>
                    <a:pt x="50" y="2591"/>
                  </a:lnTo>
                  <a:lnTo>
                    <a:pt x="4638" y="8684"/>
                  </a:lnTo>
                  <a:lnTo>
                    <a:pt x="4712" y="8733"/>
                  </a:lnTo>
                  <a:lnTo>
                    <a:pt x="4786" y="8782"/>
                  </a:lnTo>
                  <a:lnTo>
                    <a:pt x="4835" y="8782"/>
                  </a:lnTo>
                  <a:lnTo>
                    <a:pt x="4909" y="8758"/>
                  </a:lnTo>
                  <a:lnTo>
                    <a:pt x="4983" y="8733"/>
                  </a:lnTo>
                  <a:lnTo>
                    <a:pt x="5427" y="8363"/>
                  </a:lnTo>
                  <a:lnTo>
                    <a:pt x="5847" y="7993"/>
                  </a:lnTo>
                  <a:lnTo>
                    <a:pt x="6266" y="7574"/>
                  </a:lnTo>
                  <a:lnTo>
                    <a:pt x="6661" y="7154"/>
                  </a:lnTo>
                  <a:lnTo>
                    <a:pt x="7006" y="6710"/>
                  </a:lnTo>
                  <a:lnTo>
                    <a:pt x="7352" y="6266"/>
                  </a:lnTo>
                  <a:lnTo>
                    <a:pt x="7672" y="5798"/>
                  </a:lnTo>
                  <a:lnTo>
                    <a:pt x="7944" y="5304"/>
                  </a:lnTo>
                  <a:lnTo>
                    <a:pt x="8215" y="4811"/>
                  </a:lnTo>
                  <a:lnTo>
                    <a:pt x="8462" y="4293"/>
                  </a:lnTo>
                  <a:lnTo>
                    <a:pt x="8659" y="3750"/>
                  </a:lnTo>
                  <a:lnTo>
                    <a:pt x="8856" y="3208"/>
                  </a:lnTo>
                  <a:lnTo>
                    <a:pt x="9004" y="2665"/>
                  </a:lnTo>
                  <a:lnTo>
                    <a:pt x="9128" y="2122"/>
                  </a:lnTo>
                  <a:lnTo>
                    <a:pt x="9226" y="1555"/>
                  </a:lnTo>
                  <a:lnTo>
                    <a:pt x="9300" y="987"/>
                  </a:lnTo>
                  <a:lnTo>
                    <a:pt x="9300" y="889"/>
                  </a:lnTo>
                  <a:lnTo>
                    <a:pt x="9251" y="815"/>
                  </a:lnTo>
                  <a:lnTo>
                    <a:pt x="9177" y="741"/>
                  </a:lnTo>
                  <a:lnTo>
                    <a:pt x="9078" y="716"/>
                  </a:lnTo>
                  <a:lnTo>
                    <a:pt x="15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8"/>
            <p:cNvSpPr/>
            <p:nvPr/>
          </p:nvSpPr>
          <p:spPr>
            <a:xfrm>
              <a:off x="6540756" y="2155083"/>
              <a:ext cx="182287" cy="199421"/>
            </a:xfrm>
            <a:custGeom>
              <a:avLst/>
              <a:gdLst/>
              <a:ahLst/>
              <a:cxnLst/>
              <a:rect l="l" t="t" r="r" b="b"/>
              <a:pathLst>
                <a:path w="10756" h="11767" extrusionOk="0">
                  <a:moveTo>
                    <a:pt x="1" y="0"/>
                  </a:moveTo>
                  <a:lnTo>
                    <a:pt x="1" y="7623"/>
                  </a:lnTo>
                  <a:lnTo>
                    <a:pt x="322" y="7623"/>
                  </a:lnTo>
                  <a:lnTo>
                    <a:pt x="642" y="7672"/>
                  </a:lnTo>
                  <a:lnTo>
                    <a:pt x="938" y="7746"/>
                  </a:lnTo>
                  <a:lnTo>
                    <a:pt x="1234" y="7869"/>
                  </a:lnTo>
                  <a:lnTo>
                    <a:pt x="1506" y="7993"/>
                  </a:lnTo>
                  <a:lnTo>
                    <a:pt x="1777" y="8141"/>
                  </a:lnTo>
                  <a:lnTo>
                    <a:pt x="1999" y="8338"/>
                  </a:lnTo>
                  <a:lnTo>
                    <a:pt x="2221" y="8535"/>
                  </a:lnTo>
                  <a:lnTo>
                    <a:pt x="2443" y="8757"/>
                  </a:lnTo>
                  <a:lnTo>
                    <a:pt x="2616" y="9004"/>
                  </a:lnTo>
                  <a:lnTo>
                    <a:pt x="2764" y="9251"/>
                  </a:lnTo>
                  <a:lnTo>
                    <a:pt x="2912" y="9522"/>
                  </a:lnTo>
                  <a:lnTo>
                    <a:pt x="3010" y="9818"/>
                  </a:lnTo>
                  <a:lnTo>
                    <a:pt x="3084" y="10114"/>
                  </a:lnTo>
                  <a:lnTo>
                    <a:pt x="3134" y="10435"/>
                  </a:lnTo>
                  <a:lnTo>
                    <a:pt x="3158" y="10755"/>
                  </a:lnTo>
                  <a:lnTo>
                    <a:pt x="3134" y="11051"/>
                  </a:lnTo>
                  <a:lnTo>
                    <a:pt x="10707" y="11767"/>
                  </a:lnTo>
                  <a:lnTo>
                    <a:pt x="10756" y="11249"/>
                  </a:lnTo>
                  <a:lnTo>
                    <a:pt x="10756" y="10755"/>
                  </a:lnTo>
                  <a:lnTo>
                    <a:pt x="10756" y="10213"/>
                  </a:lnTo>
                  <a:lnTo>
                    <a:pt x="10707" y="9645"/>
                  </a:lnTo>
                  <a:lnTo>
                    <a:pt x="10633" y="9127"/>
                  </a:lnTo>
                  <a:lnTo>
                    <a:pt x="10534" y="8585"/>
                  </a:lnTo>
                  <a:lnTo>
                    <a:pt x="10411" y="8067"/>
                  </a:lnTo>
                  <a:lnTo>
                    <a:pt x="10287" y="7549"/>
                  </a:lnTo>
                  <a:lnTo>
                    <a:pt x="10115" y="7055"/>
                  </a:lnTo>
                  <a:lnTo>
                    <a:pt x="9917" y="6562"/>
                  </a:lnTo>
                  <a:lnTo>
                    <a:pt x="9695" y="6093"/>
                  </a:lnTo>
                  <a:lnTo>
                    <a:pt x="9473" y="5625"/>
                  </a:lnTo>
                  <a:lnTo>
                    <a:pt x="9202" y="5181"/>
                  </a:lnTo>
                  <a:lnTo>
                    <a:pt x="8931" y="4737"/>
                  </a:lnTo>
                  <a:lnTo>
                    <a:pt x="8635" y="4317"/>
                  </a:lnTo>
                  <a:lnTo>
                    <a:pt x="8314" y="3923"/>
                  </a:lnTo>
                  <a:lnTo>
                    <a:pt x="7969" y="3528"/>
                  </a:lnTo>
                  <a:lnTo>
                    <a:pt x="7623" y="3158"/>
                  </a:lnTo>
                  <a:lnTo>
                    <a:pt x="7228" y="2788"/>
                  </a:lnTo>
                  <a:lnTo>
                    <a:pt x="6858" y="2467"/>
                  </a:lnTo>
                  <a:lnTo>
                    <a:pt x="6439" y="2146"/>
                  </a:lnTo>
                  <a:lnTo>
                    <a:pt x="6020" y="1850"/>
                  </a:lnTo>
                  <a:lnTo>
                    <a:pt x="5576" y="1554"/>
                  </a:lnTo>
                  <a:lnTo>
                    <a:pt x="5132" y="1308"/>
                  </a:lnTo>
                  <a:lnTo>
                    <a:pt x="4663" y="1061"/>
                  </a:lnTo>
                  <a:lnTo>
                    <a:pt x="4194" y="839"/>
                  </a:lnTo>
                  <a:lnTo>
                    <a:pt x="3701" y="666"/>
                  </a:lnTo>
                  <a:lnTo>
                    <a:pt x="3208" y="494"/>
                  </a:lnTo>
                  <a:lnTo>
                    <a:pt x="2690" y="346"/>
                  </a:lnTo>
                  <a:lnTo>
                    <a:pt x="2172" y="222"/>
                  </a:lnTo>
                  <a:lnTo>
                    <a:pt x="1654" y="124"/>
                  </a:lnTo>
                  <a:lnTo>
                    <a:pt x="1111" y="50"/>
                  </a:lnTo>
                  <a:lnTo>
                    <a:pt x="568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8"/>
            <p:cNvSpPr/>
            <p:nvPr/>
          </p:nvSpPr>
          <p:spPr>
            <a:xfrm>
              <a:off x="6536994" y="2150897"/>
              <a:ext cx="190236" cy="207370"/>
            </a:xfrm>
            <a:custGeom>
              <a:avLst/>
              <a:gdLst/>
              <a:ahLst/>
              <a:cxnLst/>
              <a:rect l="l" t="t" r="r" b="b"/>
              <a:pathLst>
                <a:path w="11225" h="12236" extrusionOk="0">
                  <a:moveTo>
                    <a:pt x="470" y="494"/>
                  </a:moveTo>
                  <a:lnTo>
                    <a:pt x="1012" y="519"/>
                  </a:lnTo>
                  <a:lnTo>
                    <a:pt x="1530" y="568"/>
                  </a:lnTo>
                  <a:lnTo>
                    <a:pt x="2048" y="642"/>
                  </a:lnTo>
                  <a:lnTo>
                    <a:pt x="2542" y="741"/>
                  </a:lnTo>
                  <a:lnTo>
                    <a:pt x="3035" y="864"/>
                  </a:lnTo>
                  <a:lnTo>
                    <a:pt x="3528" y="1012"/>
                  </a:lnTo>
                  <a:lnTo>
                    <a:pt x="4022" y="1185"/>
                  </a:lnTo>
                  <a:lnTo>
                    <a:pt x="4466" y="1382"/>
                  </a:lnTo>
                  <a:lnTo>
                    <a:pt x="4934" y="1604"/>
                  </a:lnTo>
                  <a:lnTo>
                    <a:pt x="5378" y="1826"/>
                  </a:lnTo>
                  <a:lnTo>
                    <a:pt x="5798" y="2097"/>
                  </a:lnTo>
                  <a:lnTo>
                    <a:pt x="6217" y="2369"/>
                  </a:lnTo>
                  <a:lnTo>
                    <a:pt x="6612" y="2665"/>
                  </a:lnTo>
                  <a:lnTo>
                    <a:pt x="7006" y="2986"/>
                  </a:lnTo>
                  <a:lnTo>
                    <a:pt x="7376" y="3306"/>
                  </a:lnTo>
                  <a:lnTo>
                    <a:pt x="7747" y="3652"/>
                  </a:lnTo>
                  <a:lnTo>
                    <a:pt x="8067" y="4022"/>
                  </a:lnTo>
                  <a:lnTo>
                    <a:pt x="8413" y="4392"/>
                  </a:lnTo>
                  <a:lnTo>
                    <a:pt x="8709" y="4786"/>
                  </a:lnTo>
                  <a:lnTo>
                    <a:pt x="9005" y="5206"/>
                  </a:lnTo>
                  <a:lnTo>
                    <a:pt x="9251" y="5625"/>
                  </a:lnTo>
                  <a:lnTo>
                    <a:pt x="9498" y="6069"/>
                  </a:lnTo>
                  <a:lnTo>
                    <a:pt x="9745" y="6513"/>
                  </a:lnTo>
                  <a:lnTo>
                    <a:pt x="9942" y="6957"/>
                  </a:lnTo>
                  <a:lnTo>
                    <a:pt x="10115" y="7450"/>
                  </a:lnTo>
                  <a:lnTo>
                    <a:pt x="10287" y="7919"/>
                  </a:lnTo>
                  <a:lnTo>
                    <a:pt x="10411" y="8412"/>
                  </a:lnTo>
                  <a:lnTo>
                    <a:pt x="10534" y="8906"/>
                  </a:lnTo>
                  <a:lnTo>
                    <a:pt x="10633" y="9424"/>
                  </a:lnTo>
                  <a:lnTo>
                    <a:pt x="10682" y="9942"/>
                  </a:lnTo>
                  <a:lnTo>
                    <a:pt x="10731" y="10460"/>
                  </a:lnTo>
                  <a:lnTo>
                    <a:pt x="10731" y="11002"/>
                  </a:lnTo>
                  <a:lnTo>
                    <a:pt x="10707" y="11742"/>
                  </a:lnTo>
                  <a:lnTo>
                    <a:pt x="3602" y="11076"/>
                  </a:lnTo>
                  <a:lnTo>
                    <a:pt x="3627" y="11002"/>
                  </a:lnTo>
                  <a:lnTo>
                    <a:pt x="3602" y="10682"/>
                  </a:lnTo>
                  <a:lnTo>
                    <a:pt x="3553" y="10361"/>
                  </a:lnTo>
                  <a:lnTo>
                    <a:pt x="3479" y="10040"/>
                  </a:lnTo>
                  <a:lnTo>
                    <a:pt x="3380" y="9744"/>
                  </a:lnTo>
                  <a:lnTo>
                    <a:pt x="3232" y="9448"/>
                  </a:lnTo>
                  <a:lnTo>
                    <a:pt x="3084" y="9177"/>
                  </a:lnTo>
                  <a:lnTo>
                    <a:pt x="2912" y="8930"/>
                  </a:lnTo>
                  <a:lnTo>
                    <a:pt x="2690" y="8684"/>
                  </a:lnTo>
                  <a:lnTo>
                    <a:pt x="2468" y="8486"/>
                  </a:lnTo>
                  <a:lnTo>
                    <a:pt x="2246" y="8289"/>
                  </a:lnTo>
                  <a:lnTo>
                    <a:pt x="1974" y="8116"/>
                  </a:lnTo>
                  <a:lnTo>
                    <a:pt x="1703" y="7944"/>
                  </a:lnTo>
                  <a:lnTo>
                    <a:pt x="1407" y="7820"/>
                  </a:lnTo>
                  <a:lnTo>
                    <a:pt x="1111" y="7746"/>
                  </a:lnTo>
                  <a:lnTo>
                    <a:pt x="790" y="7672"/>
                  </a:lnTo>
                  <a:lnTo>
                    <a:pt x="470" y="7623"/>
                  </a:lnTo>
                  <a:lnTo>
                    <a:pt x="470" y="494"/>
                  </a:lnTo>
                  <a:close/>
                  <a:moveTo>
                    <a:pt x="223" y="1"/>
                  </a:moveTo>
                  <a:lnTo>
                    <a:pt x="149" y="25"/>
                  </a:lnTo>
                  <a:lnTo>
                    <a:pt x="75" y="75"/>
                  </a:lnTo>
                  <a:lnTo>
                    <a:pt x="1" y="149"/>
                  </a:lnTo>
                  <a:lnTo>
                    <a:pt x="1" y="247"/>
                  </a:lnTo>
                  <a:lnTo>
                    <a:pt x="1" y="7870"/>
                  </a:lnTo>
                  <a:lnTo>
                    <a:pt x="1" y="7944"/>
                  </a:lnTo>
                  <a:lnTo>
                    <a:pt x="75" y="8018"/>
                  </a:lnTo>
                  <a:lnTo>
                    <a:pt x="149" y="8092"/>
                  </a:lnTo>
                  <a:lnTo>
                    <a:pt x="223" y="8092"/>
                  </a:lnTo>
                  <a:lnTo>
                    <a:pt x="519" y="8116"/>
                  </a:lnTo>
                  <a:lnTo>
                    <a:pt x="815" y="8166"/>
                  </a:lnTo>
                  <a:lnTo>
                    <a:pt x="1086" y="8240"/>
                  </a:lnTo>
                  <a:lnTo>
                    <a:pt x="1358" y="8338"/>
                  </a:lnTo>
                  <a:lnTo>
                    <a:pt x="1604" y="8462"/>
                  </a:lnTo>
                  <a:lnTo>
                    <a:pt x="1851" y="8585"/>
                  </a:lnTo>
                  <a:lnTo>
                    <a:pt x="2073" y="8758"/>
                  </a:lnTo>
                  <a:lnTo>
                    <a:pt x="2295" y="8955"/>
                  </a:lnTo>
                  <a:lnTo>
                    <a:pt x="2468" y="9152"/>
                  </a:lnTo>
                  <a:lnTo>
                    <a:pt x="2640" y="9374"/>
                  </a:lnTo>
                  <a:lnTo>
                    <a:pt x="2788" y="9621"/>
                  </a:lnTo>
                  <a:lnTo>
                    <a:pt x="2912" y="9868"/>
                  </a:lnTo>
                  <a:lnTo>
                    <a:pt x="3010" y="10139"/>
                  </a:lnTo>
                  <a:lnTo>
                    <a:pt x="3084" y="10410"/>
                  </a:lnTo>
                  <a:lnTo>
                    <a:pt x="3109" y="10706"/>
                  </a:lnTo>
                  <a:lnTo>
                    <a:pt x="3134" y="11002"/>
                  </a:lnTo>
                  <a:lnTo>
                    <a:pt x="3109" y="11274"/>
                  </a:lnTo>
                  <a:lnTo>
                    <a:pt x="3134" y="11372"/>
                  </a:lnTo>
                  <a:lnTo>
                    <a:pt x="3183" y="11446"/>
                  </a:lnTo>
                  <a:lnTo>
                    <a:pt x="3257" y="11496"/>
                  </a:lnTo>
                  <a:lnTo>
                    <a:pt x="3331" y="11545"/>
                  </a:lnTo>
                  <a:lnTo>
                    <a:pt x="10904" y="12236"/>
                  </a:lnTo>
                  <a:lnTo>
                    <a:pt x="11027" y="12236"/>
                  </a:lnTo>
                  <a:lnTo>
                    <a:pt x="11077" y="12186"/>
                  </a:lnTo>
                  <a:lnTo>
                    <a:pt x="11151" y="12112"/>
                  </a:lnTo>
                  <a:lnTo>
                    <a:pt x="11175" y="12038"/>
                  </a:lnTo>
                  <a:lnTo>
                    <a:pt x="11200" y="11496"/>
                  </a:lnTo>
                  <a:lnTo>
                    <a:pt x="11225" y="11002"/>
                  </a:lnTo>
                  <a:lnTo>
                    <a:pt x="11200" y="10435"/>
                  </a:lnTo>
                  <a:lnTo>
                    <a:pt x="11175" y="9868"/>
                  </a:lnTo>
                  <a:lnTo>
                    <a:pt x="11101" y="9325"/>
                  </a:lnTo>
                  <a:lnTo>
                    <a:pt x="11003" y="8782"/>
                  </a:lnTo>
                  <a:lnTo>
                    <a:pt x="10879" y="8264"/>
                  </a:lnTo>
                  <a:lnTo>
                    <a:pt x="10731" y="7746"/>
                  </a:lnTo>
                  <a:lnTo>
                    <a:pt x="10559" y="7228"/>
                  </a:lnTo>
                  <a:lnTo>
                    <a:pt x="10361" y="6735"/>
                  </a:lnTo>
                  <a:lnTo>
                    <a:pt x="10139" y="6242"/>
                  </a:lnTo>
                  <a:lnTo>
                    <a:pt x="9893" y="5773"/>
                  </a:lnTo>
                  <a:lnTo>
                    <a:pt x="9621" y="5304"/>
                  </a:lnTo>
                  <a:lnTo>
                    <a:pt x="9350" y="4860"/>
                  </a:lnTo>
                  <a:lnTo>
                    <a:pt x="9029" y="4441"/>
                  </a:lnTo>
                  <a:lnTo>
                    <a:pt x="8709" y="4022"/>
                  </a:lnTo>
                  <a:lnTo>
                    <a:pt x="8363" y="3627"/>
                  </a:lnTo>
                  <a:lnTo>
                    <a:pt x="7993" y="3232"/>
                  </a:lnTo>
                  <a:lnTo>
                    <a:pt x="7623" y="2862"/>
                  </a:lnTo>
                  <a:lnTo>
                    <a:pt x="7228" y="2517"/>
                  </a:lnTo>
                  <a:lnTo>
                    <a:pt x="6809" y="2196"/>
                  </a:lnTo>
                  <a:lnTo>
                    <a:pt x="6365" y="1900"/>
                  </a:lnTo>
                  <a:lnTo>
                    <a:pt x="5921" y="1604"/>
                  </a:lnTo>
                  <a:lnTo>
                    <a:pt x="5477" y="1333"/>
                  </a:lnTo>
                  <a:lnTo>
                    <a:pt x="4984" y="1086"/>
                  </a:lnTo>
                  <a:lnTo>
                    <a:pt x="4515" y="864"/>
                  </a:lnTo>
                  <a:lnTo>
                    <a:pt x="3997" y="667"/>
                  </a:lnTo>
                  <a:lnTo>
                    <a:pt x="3504" y="494"/>
                  </a:lnTo>
                  <a:lnTo>
                    <a:pt x="2986" y="346"/>
                  </a:lnTo>
                  <a:lnTo>
                    <a:pt x="2443" y="223"/>
                  </a:lnTo>
                  <a:lnTo>
                    <a:pt x="1900" y="149"/>
                  </a:lnTo>
                  <a:lnTo>
                    <a:pt x="1358" y="75"/>
                  </a:lnTo>
                  <a:lnTo>
                    <a:pt x="790" y="25"/>
                  </a:lnTo>
                  <a:lnTo>
                    <a:pt x="2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8"/>
            <p:cNvSpPr/>
            <p:nvPr/>
          </p:nvSpPr>
          <p:spPr>
            <a:xfrm>
              <a:off x="4941750" y="4591466"/>
              <a:ext cx="1736593" cy="7948"/>
            </a:xfrm>
            <a:custGeom>
              <a:avLst/>
              <a:gdLst/>
              <a:ahLst/>
              <a:cxnLst/>
              <a:rect l="l" t="t" r="r" b="b"/>
              <a:pathLst>
                <a:path w="102469" h="469" extrusionOk="0">
                  <a:moveTo>
                    <a:pt x="0" y="0"/>
                  </a:moveTo>
                  <a:lnTo>
                    <a:pt x="0" y="469"/>
                  </a:lnTo>
                  <a:lnTo>
                    <a:pt x="102469" y="469"/>
                  </a:lnTo>
                  <a:lnTo>
                    <a:pt x="102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8"/>
            <p:cNvSpPr/>
            <p:nvPr/>
          </p:nvSpPr>
          <p:spPr>
            <a:xfrm>
              <a:off x="6739327" y="4591466"/>
              <a:ext cx="1480754" cy="7948"/>
            </a:xfrm>
            <a:custGeom>
              <a:avLst/>
              <a:gdLst/>
              <a:ahLst/>
              <a:cxnLst/>
              <a:rect l="l" t="t" r="r" b="b"/>
              <a:pathLst>
                <a:path w="87373" h="469" extrusionOk="0">
                  <a:moveTo>
                    <a:pt x="1" y="0"/>
                  </a:moveTo>
                  <a:lnTo>
                    <a:pt x="1" y="469"/>
                  </a:lnTo>
                  <a:lnTo>
                    <a:pt x="87373" y="469"/>
                  </a:lnTo>
                  <a:lnTo>
                    <a:pt x="873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8"/>
            <p:cNvSpPr/>
            <p:nvPr/>
          </p:nvSpPr>
          <p:spPr>
            <a:xfrm>
              <a:off x="5257358" y="3952263"/>
              <a:ext cx="105380" cy="85720"/>
            </a:xfrm>
            <a:custGeom>
              <a:avLst/>
              <a:gdLst/>
              <a:ahLst/>
              <a:cxnLst/>
              <a:rect l="l" t="t" r="r" b="b"/>
              <a:pathLst>
                <a:path w="6218" h="5058" extrusionOk="0">
                  <a:moveTo>
                    <a:pt x="1826" y="1"/>
                  </a:moveTo>
                  <a:lnTo>
                    <a:pt x="1530" y="25"/>
                  </a:lnTo>
                  <a:lnTo>
                    <a:pt x="1333" y="50"/>
                  </a:lnTo>
                  <a:lnTo>
                    <a:pt x="1136" y="124"/>
                  </a:lnTo>
                  <a:lnTo>
                    <a:pt x="963" y="198"/>
                  </a:lnTo>
                  <a:lnTo>
                    <a:pt x="790" y="297"/>
                  </a:lnTo>
                  <a:lnTo>
                    <a:pt x="642" y="395"/>
                  </a:lnTo>
                  <a:lnTo>
                    <a:pt x="494" y="543"/>
                  </a:lnTo>
                  <a:lnTo>
                    <a:pt x="371" y="691"/>
                  </a:lnTo>
                  <a:lnTo>
                    <a:pt x="272" y="839"/>
                  </a:lnTo>
                  <a:lnTo>
                    <a:pt x="174" y="1012"/>
                  </a:lnTo>
                  <a:lnTo>
                    <a:pt x="100" y="1185"/>
                  </a:lnTo>
                  <a:lnTo>
                    <a:pt x="50" y="1358"/>
                  </a:lnTo>
                  <a:lnTo>
                    <a:pt x="26" y="1555"/>
                  </a:lnTo>
                  <a:lnTo>
                    <a:pt x="1" y="1752"/>
                  </a:lnTo>
                  <a:lnTo>
                    <a:pt x="1" y="1925"/>
                  </a:lnTo>
                  <a:lnTo>
                    <a:pt x="1" y="2122"/>
                  </a:lnTo>
                  <a:lnTo>
                    <a:pt x="50" y="2320"/>
                  </a:lnTo>
                  <a:lnTo>
                    <a:pt x="100" y="2517"/>
                  </a:lnTo>
                  <a:lnTo>
                    <a:pt x="174" y="2714"/>
                  </a:lnTo>
                  <a:lnTo>
                    <a:pt x="272" y="2912"/>
                  </a:lnTo>
                  <a:lnTo>
                    <a:pt x="371" y="3084"/>
                  </a:lnTo>
                  <a:lnTo>
                    <a:pt x="642" y="3405"/>
                  </a:lnTo>
                  <a:lnTo>
                    <a:pt x="938" y="3726"/>
                  </a:lnTo>
                  <a:lnTo>
                    <a:pt x="1284" y="3997"/>
                  </a:lnTo>
                  <a:lnTo>
                    <a:pt x="1629" y="4244"/>
                  </a:lnTo>
                  <a:lnTo>
                    <a:pt x="1999" y="4441"/>
                  </a:lnTo>
                  <a:lnTo>
                    <a:pt x="2344" y="4614"/>
                  </a:lnTo>
                  <a:lnTo>
                    <a:pt x="2591" y="4712"/>
                  </a:lnTo>
                  <a:lnTo>
                    <a:pt x="2838" y="4786"/>
                  </a:lnTo>
                  <a:lnTo>
                    <a:pt x="3430" y="4885"/>
                  </a:lnTo>
                  <a:lnTo>
                    <a:pt x="4071" y="4959"/>
                  </a:lnTo>
                  <a:lnTo>
                    <a:pt x="4712" y="5008"/>
                  </a:lnTo>
                  <a:lnTo>
                    <a:pt x="5304" y="5033"/>
                  </a:lnTo>
                  <a:lnTo>
                    <a:pt x="5773" y="5058"/>
                  </a:lnTo>
                  <a:lnTo>
                    <a:pt x="6217" y="5033"/>
                  </a:lnTo>
                  <a:lnTo>
                    <a:pt x="6143" y="4762"/>
                  </a:lnTo>
                  <a:lnTo>
                    <a:pt x="5921" y="4145"/>
                  </a:lnTo>
                  <a:lnTo>
                    <a:pt x="5576" y="3134"/>
                  </a:lnTo>
                  <a:lnTo>
                    <a:pt x="5452" y="2887"/>
                  </a:lnTo>
                  <a:lnTo>
                    <a:pt x="5304" y="2640"/>
                  </a:lnTo>
                  <a:lnTo>
                    <a:pt x="5107" y="2369"/>
                  </a:lnTo>
                  <a:lnTo>
                    <a:pt x="4910" y="2098"/>
                  </a:lnTo>
                  <a:lnTo>
                    <a:pt x="4688" y="1826"/>
                  </a:lnTo>
                  <a:lnTo>
                    <a:pt x="4441" y="1555"/>
                  </a:lnTo>
                  <a:lnTo>
                    <a:pt x="4170" y="1284"/>
                  </a:lnTo>
                  <a:lnTo>
                    <a:pt x="3898" y="1037"/>
                  </a:lnTo>
                  <a:lnTo>
                    <a:pt x="3627" y="790"/>
                  </a:lnTo>
                  <a:lnTo>
                    <a:pt x="3331" y="568"/>
                  </a:lnTo>
                  <a:lnTo>
                    <a:pt x="3035" y="395"/>
                  </a:lnTo>
                  <a:lnTo>
                    <a:pt x="2739" y="247"/>
                  </a:lnTo>
                  <a:lnTo>
                    <a:pt x="2418" y="124"/>
                  </a:lnTo>
                  <a:lnTo>
                    <a:pt x="2122" y="25"/>
                  </a:lnTo>
                  <a:lnTo>
                    <a:pt x="18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8"/>
            <p:cNvSpPr/>
            <p:nvPr/>
          </p:nvSpPr>
          <p:spPr>
            <a:xfrm>
              <a:off x="5261121" y="3817650"/>
              <a:ext cx="671833" cy="778009"/>
            </a:xfrm>
            <a:custGeom>
              <a:avLst/>
              <a:gdLst/>
              <a:ahLst/>
              <a:cxnLst/>
              <a:rect l="l" t="t" r="r" b="b"/>
              <a:pathLst>
                <a:path w="39642" h="45907" extrusionOk="0">
                  <a:moveTo>
                    <a:pt x="7919" y="1"/>
                  </a:moveTo>
                  <a:lnTo>
                    <a:pt x="7722" y="50"/>
                  </a:lnTo>
                  <a:lnTo>
                    <a:pt x="7524" y="100"/>
                  </a:lnTo>
                  <a:lnTo>
                    <a:pt x="7352" y="198"/>
                  </a:lnTo>
                  <a:lnTo>
                    <a:pt x="7105" y="346"/>
                  </a:lnTo>
                  <a:lnTo>
                    <a:pt x="6858" y="544"/>
                  </a:lnTo>
                  <a:lnTo>
                    <a:pt x="6661" y="790"/>
                  </a:lnTo>
                  <a:lnTo>
                    <a:pt x="6488" y="1062"/>
                  </a:lnTo>
                  <a:lnTo>
                    <a:pt x="6340" y="1358"/>
                  </a:lnTo>
                  <a:lnTo>
                    <a:pt x="6192" y="1678"/>
                  </a:lnTo>
                  <a:lnTo>
                    <a:pt x="6069" y="2024"/>
                  </a:lnTo>
                  <a:lnTo>
                    <a:pt x="5970" y="2394"/>
                  </a:lnTo>
                  <a:lnTo>
                    <a:pt x="5896" y="2739"/>
                  </a:lnTo>
                  <a:lnTo>
                    <a:pt x="5847" y="3109"/>
                  </a:lnTo>
                  <a:lnTo>
                    <a:pt x="5798" y="3479"/>
                  </a:lnTo>
                  <a:lnTo>
                    <a:pt x="5773" y="3824"/>
                  </a:lnTo>
                  <a:lnTo>
                    <a:pt x="5748" y="4170"/>
                  </a:lnTo>
                  <a:lnTo>
                    <a:pt x="5773" y="4490"/>
                  </a:lnTo>
                  <a:lnTo>
                    <a:pt x="5773" y="4811"/>
                  </a:lnTo>
                  <a:lnTo>
                    <a:pt x="5822" y="5082"/>
                  </a:lnTo>
                  <a:lnTo>
                    <a:pt x="6094" y="6094"/>
                  </a:lnTo>
                  <a:lnTo>
                    <a:pt x="6291" y="6710"/>
                  </a:lnTo>
                  <a:lnTo>
                    <a:pt x="6390" y="7006"/>
                  </a:lnTo>
                  <a:lnTo>
                    <a:pt x="6414" y="6982"/>
                  </a:lnTo>
                  <a:lnTo>
                    <a:pt x="6414" y="6982"/>
                  </a:lnTo>
                  <a:lnTo>
                    <a:pt x="6242" y="8412"/>
                  </a:lnTo>
                  <a:lnTo>
                    <a:pt x="6094" y="9942"/>
                  </a:lnTo>
                  <a:lnTo>
                    <a:pt x="6044" y="10781"/>
                  </a:lnTo>
                  <a:lnTo>
                    <a:pt x="6020" y="11644"/>
                  </a:lnTo>
                  <a:lnTo>
                    <a:pt x="5995" y="12557"/>
                  </a:lnTo>
                  <a:lnTo>
                    <a:pt x="5995" y="13494"/>
                  </a:lnTo>
                  <a:lnTo>
                    <a:pt x="6044" y="14456"/>
                  </a:lnTo>
                  <a:lnTo>
                    <a:pt x="6118" y="15467"/>
                  </a:lnTo>
                  <a:lnTo>
                    <a:pt x="6217" y="16503"/>
                  </a:lnTo>
                  <a:lnTo>
                    <a:pt x="6365" y="17539"/>
                  </a:lnTo>
                  <a:lnTo>
                    <a:pt x="6562" y="18625"/>
                  </a:lnTo>
                  <a:lnTo>
                    <a:pt x="6686" y="19143"/>
                  </a:lnTo>
                  <a:lnTo>
                    <a:pt x="6809" y="19685"/>
                  </a:lnTo>
                  <a:lnTo>
                    <a:pt x="6834" y="19735"/>
                  </a:lnTo>
                  <a:lnTo>
                    <a:pt x="6834" y="19735"/>
                  </a:lnTo>
                  <a:lnTo>
                    <a:pt x="6242" y="18871"/>
                  </a:lnTo>
                  <a:lnTo>
                    <a:pt x="5798" y="18230"/>
                  </a:lnTo>
                  <a:lnTo>
                    <a:pt x="5600" y="18033"/>
                  </a:lnTo>
                  <a:lnTo>
                    <a:pt x="5403" y="17811"/>
                  </a:lnTo>
                  <a:lnTo>
                    <a:pt x="5156" y="17613"/>
                  </a:lnTo>
                  <a:lnTo>
                    <a:pt x="4885" y="17391"/>
                  </a:lnTo>
                  <a:lnTo>
                    <a:pt x="4589" y="17194"/>
                  </a:lnTo>
                  <a:lnTo>
                    <a:pt x="4268" y="16997"/>
                  </a:lnTo>
                  <a:lnTo>
                    <a:pt x="3972" y="16799"/>
                  </a:lnTo>
                  <a:lnTo>
                    <a:pt x="3627" y="16627"/>
                  </a:lnTo>
                  <a:lnTo>
                    <a:pt x="3306" y="16479"/>
                  </a:lnTo>
                  <a:lnTo>
                    <a:pt x="2961" y="16355"/>
                  </a:lnTo>
                  <a:lnTo>
                    <a:pt x="2616" y="16257"/>
                  </a:lnTo>
                  <a:lnTo>
                    <a:pt x="2295" y="16183"/>
                  </a:lnTo>
                  <a:lnTo>
                    <a:pt x="1950" y="16133"/>
                  </a:lnTo>
                  <a:lnTo>
                    <a:pt x="1654" y="16133"/>
                  </a:lnTo>
                  <a:lnTo>
                    <a:pt x="1358" y="16183"/>
                  </a:lnTo>
                  <a:lnTo>
                    <a:pt x="1062" y="16281"/>
                  </a:lnTo>
                  <a:lnTo>
                    <a:pt x="889" y="16380"/>
                  </a:lnTo>
                  <a:lnTo>
                    <a:pt x="716" y="16479"/>
                  </a:lnTo>
                  <a:lnTo>
                    <a:pt x="568" y="16602"/>
                  </a:lnTo>
                  <a:lnTo>
                    <a:pt x="420" y="16750"/>
                  </a:lnTo>
                  <a:lnTo>
                    <a:pt x="322" y="16898"/>
                  </a:lnTo>
                  <a:lnTo>
                    <a:pt x="223" y="17046"/>
                  </a:lnTo>
                  <a:lnTo>
                    <a:pt x="124" y="17219"/>
                  </a:lnTo>
                  <a:lnTo>
                    <a:pt x="75" y="17391"/>
                  </a:lnTo>
                  <a:lnTo>
                    <a:pt x="26" y="17589"/>
                  </a:lnTo>
                  <a:lnTo>
                    <a:pt x="1" y="17786"/>
                  </a:lnTo>
                  <a:lnTo>
                    <a:pt x="1" y="17959"/>
                  </a:lnTo>
                  <a:lnTo>
                    <a:pt x="1" y="18156"/>
                  </a:lnTo>
                  <a:lnTo>
                    <a:pt x="50" y="18353"/>
                  </a:lnTo>
                  <a:lnTo>
                    <a:pt x="100" y="18551"/>
                  </a:lnTo>
                  <a:lnTo>
                    <a:pt x="149" y="18723"/>
                  </a:lnTo>
                  <a:lnTo>
                    <a:pt x="248" y="18896"/>
                  </a:lnTo>
                  <a:lnTo>
                    <a:pt x="346" y="19093"/>
                  </a:lnTo>
                  <a:lnTo>
                    <a:pt x="470" y="19241"/>
                  </a:lnTo>
                  <a:lnTo>
                    <a:pt x="618" y="19389"/>
                  </a:lnTo>
                  <a:lnTo>
                    <a:pt x="766" y="19537"/>
                  </a:lnTo>
                  <a:lnTo>
                    <a:pt x="1111" y="19784"/>
                  </a:lnTo>
                  <a:lnTo>
                    <a:pt x="1481" y="20006"/>
                  </a:lnTo>
                  <a:lnTo>
                    <a:pt x="1876" y="20179"/>
                  </a:lnTo>
                  <a:lnTo>
                    <a:pt x="2270" y="20327"/>
                  </a:lnTo>
                  <a:lnTo>
                    <a:pt x="2690" y="20426"/>
                  </a:lnTo>
                  <a:lnTo>
                    <a:pt x="3084" y="20500"/>
                  </a:lnTo>
                  <a:lnTo>
                    <a:pt x="3306" y="20524"/>
                  </a:lnTo>
                  <a:lnTo>
                    <a:pt x="3578" y="20524"/>
                  </a:lnTo>
                  <a:lnTo>
                    <a:pt x="4145" y="20475"/>
                  </a:lnTo>
                  <a:lnTo>
                    <a:pt x="4737" y="20401"/>
                  </a:lnTo>
                  <a:lnTo>
                    <a:pt x="5354" y="20278"/>
                  </a:lnTo>
                  <a:lnTo>
                    <a:pt x="5896" y="20154"/>
                  </a:lnTo>
                  <a:lnTo>
                    <a:pt x="6365" y="20056"/>
                  </a:lnTo>
                  <a:lnTo>
                    <a:pt x="6883" y="19908"/>
                  </a:lnTo>
                  <a:lnTo>
                    <a:pt x="7204" y="20919"/>
                  </a:lnTo>
                  <a:lnTo>
                    <a:pt x="7549" y="21955"/>
                  </a:lnTo>
                  <a:lnTo>
                    <a:pt x="7944" y="22991"/>
                  </a:lnTo>
                  <a:lnTo>
                    <a:pt x="8363" y="24002"/>
                  </a:lnTo>
                  <a:lnTo>
                    <a:pt x="8881" y="25186"/>
                  </a:lnTo>
                  <a:lnTo>
                    <a:pt x="9449" y="26346"/>
                  </a:lnTo>
                  <a:lnTo>
                    <a:pt x="8980" y="25680"/>
                  </a:lnTo>
                  <a:lnTo>
                    <a:pt x="8807" y="25482"/>
                  </a:lnTo>
                  <a:lnTo>
                    <a:pt x="8585" y="25260"/>
                  </a:lnTo>
                  <a:lnTo>
                    <a:pt x="8339" y="25063"/>
                  </a:lnTo>
                  <a:lnTo>
                    <a:pt x="8067" y="24841"/>
                  </a:lnTo>
                  <a:lnTo>
                    <a:pt x="7771" y="24644"/>
                  </a:lnTo>
                  <a:lnTo>
                    <a:pt x="7475" y="24446"/>
                  </a:lnTo>
                  <a:lnTo>
                    <a:pt x="7154" y="24249"/>
                  </a:lnTo>
                  <a:lnTo>
                    <a:pt x="6809" y="24076"/>
                  </a:lnTo>
                  <a:lnTo>
                    <a:pt x="6488" y="23928"/>
                  </a:lnTo>
                  <a:lnTo>
                    <a:pt x="6143" y="23805"/>
                  </a:lnTo>
                  <a:lnTo>
                    <a:pt x="5798" y="23706"/>
                  </a:lnTo>
                  <a:lnTo>
                    <a:pt x="5477" y="23632"/>
                  </a:lnTo>
                  <a:lnTo>
                    <a:pt x="5132" y="23608"/>
                  </a:lnTo>
                  <a:lnTo>
                    <a:pt x="4836" y="23608"/>
                  </a:lnTo>
                  <a:lnTo>
                    <a:pt x="4540" y="23632"/>
                  </a:lnTo>
                  <a:lnTo>
                    <a:pt x="4244" y="23731"/>
                  </a:lnTo>
                  <a:lnTo>
                    <a:pt x="4071" y="23830"/>
                  </a:lnTo>
                  <a:lnTo>
                    <a:pt x="3898" y="23928"/>
                  </a:lnTo>
                  <a:lnTo>
                    <a:pt x="3750" y="24052"/>
                  </a:lnTo>
                  <a:lnTo>
                    <a:pt x="3602" y="24200"/>
                  </a:lnTo>
                  <a:lnTo>
                    <a:pt x="3504" y="24348"/>
                  </a:lnTo>
                  <a:lnTo>
                    <a:pt x="3405" y="24496"/>
                  </a:lnTo>
                  <a:lnTo>
                    <a:pt x="3331" y="24668"/>
                  </a:lnTo>
                  <a:lnTo>
                    <a:pt x="3257" y="24866"/>
                  </a:lnTo>
                  <a:lnTo>
                    <a:pt x="3208" y="25038"/>
                  </a:lnTo>
                  <a:lnTo>
                    <a:pt x="3183" y="25236"/>
                  </a:lnTo>
                  <a:lnTo>
                    <a:pt x="3183" y="25408"/>
                  </a:lnTo>
                  <a:lnTo>
                    <a:pt x="3183" y="25606"/>
                  </a:lnTo>
                  <a:lnTo>
                    <a:pt x="3232" y="25803"/>
                  </a:lnTo>
                  <a:lnTo>
                    <a:pt x="3282" y="26000"/>
                  </a:lnTo>
                  <a:lnTo>
                    <a:pt x="3356" y="26173"/>
                  </a:lnTo>
                  <a:lnTo>
                    <a:pt x="3430" y="26370"/>
                  </a:lnTo>
                  <a:lnTo>
                    <a:pt x="3528" y="26543"/>
                  </a:lnTo>
                  <a:lnTo>
                    <a:pt x="3652" y="26691"/>
                  </a:lnTo>
                  <a:lnTo>
                    <a:pt x="3800" y="26864"/>
                  </a:lnTo>
                  <a:lnTo>
                    <a:pt x="3948" y="26987"/>
                  </a:lnTo>
                  <a:lnTo>
                    <a:pt x="4293" y="27258"/>
                  </a:lnTo>
                  <a:lnTo>
                    <a:pt x="4663" y="27456"/>
                  </a:lnTo>
                  <a:lnTo>
                    <a:pt x="5058" y="27628"/>
                  </a:lnTo>
                  <a:lnTo>
                    <a:pt x="5452" y="27776"/>
                  </a:lnTo>
                  <a:lnTo>
                    <a:pt x="5872" y="27875"/>
                  </a:lnTo>
                  <a:lnTo>
                    <a:pt x="6266" y="27949"/>
                  </a:lnTo>
                  <a:lnTo>
                    <a:pt x="6464" y="27974"/>
                  </a:lnTo>
                  <a:lnTo>
                    <a:pt x="6710" y="27974"/>
                  </a:lnTo>
                  <a:lnTo>
                    <a:pt x="7204" y="27949"/>
                  </a:lnTo>
                  <a:lnTo>
                    <a:pt x="7746" y="27875"/>
                  </a:lnTo>
                  <a:lnTo>
                    <a:pt x="8289" y="27776"/>
                  </a:lnTo>
                  <a:lnTo>
                    <a:pt x="8832" y="27678"/>
                  </a:lnTo>
                  <a:lnTo>
                    <a:pt x="9301" y="27554"/>
                  </a:lnTo>
                  <a:lnTo>
                    <a:pt x="9967" y="27382"/>
                  </a:lnTo>
                  <a:lnTo>
                    <a:pt x="10411" y="28270"/>
                  </a:lnTo>
                  <a:lnTo>
                    <a:pt x="11447" y="30391"/>
                  </a:lnTo>
                  <a:lnTo>
                    <a:pt x="12483" y="32488"/>
                  </a:lnTo>
                  <a:lnTo>
                    <a:pt x="12803" y="33228"/>
                  </a:lnTo>
                  <a:lnTo>
                    <a:pt x="13124" y="33968"/>
                  </a:lnTo>
                  <a:lnTo>
                    <a:pt x="12729" y="33401"/>
                  </a:lnTo>
                  <a:lnTo>
                    <a:pt x="12557" y="33203"/>
                  </a:lnTo>
                  <a:lnTo>
                    <a:pt x="12335" y="32981"/>
                  </a:lnTo>
                  <a:lnTo>
                    <a:pt x="12088" y="32784"/>
                  </a:lnTo>
                  <a:lnTo>
                    <a:pt x="11817" y="32562"/>
                  </a:lnTo>
                  <a:lnTo>
                    <a:pt x="11521" y="32365"/>
                  </a:lnTo>
                  <a:lnTo>
                    <a:pt x="11225" y="32167"/>
                  </a:lnTo>
                  <a:lnTo>
                    <a:pt x="10904" y="31970"/>
                  </a:lnTo>
                  <a:lnTo>
                    <a:pt x="10559" y="31797"/>
                  </a:lnTo>
                  <a:lnTo>
                    <a:pt x="10238" y="31649"/>
                  </a:lnTo>
                  <a:lnTo>
                    <a:pt x="9893" y="31526"/>
                  </a:lnTo>
                  <a:lnTo>
                    <a:pt x="9547" y="31427"/>
                  </a:lnTo>
                  <a:lnTo>
                    <a:pt x="9227" y="31353"/>
                  </a:lnTo>
                  <a:lnTo>
                    <a:pt x="8906" y="31304"/>
                  </a:lnTo>
                  <a:lnTo>
                    <a:pt x="8585" y="31329"/>
                  </a:lnTo>
                  <a:lnTo>
                    <a:pt x="8289" y="31353"/>
                  </a:lnTo>
                  <a:lnTo>
                    <a:pt x="7993" y="31452"/>
                  </a:lnTo>
                  <a:lnTo>
                    <a:pt x="7820" y="31551"/>
                  </a:lnTo>
                  <a:lnTo>
                    <a:pt x="7648" y="31649"/>
                  </a:lnTo>
                  <a:lnTo>
                    <a:pt x="7500" y="31773"/>
                  </a:lnTo>
                  <a:lnTo>
                    <a:pt x="7352" y="31921"/>
                  </a:lnTo>
                  <a:lnTo>
                    <a:pt x="7253" y="32069"/>
                  </a:lnTo>
                  <a:lnTo>
                    <a:pt x="7154" y="32217"/>
                  </a:lnTo>
                  <a:lnTo>
                    <a:pt x="7080" y="32389"/>
                  </a:lnTo>
                  <a:lnTo>
                    <a:pt x="7006" y="32587"/>
                  </a:lnTo>
                  <a:lnTo>
                    <a:pt x="6957" y="32759"/>
                  </a:lnTo>
                  <a:lnTo>
                    <a:pt x="6932" y="32957"/>
                  </a:lnTo>
                  <a:lnTo>
                    <a:pt x="6932" y="33129"/>
                  </a:lnTo>
                  <a:lnTo>
                    <a:pt x="6957" y="33327"/>
                  </a:lnTo>
                  <a:lnTo>
                    <a:pt x="6982" y="33524"/>
                  </a:lnTo>
                  <a:lnTo>
                    <a:pt x="7031" y="33721"/>
                  </a:lnTo>
                  <a:lnTo>
                    <a:pt x="7105" y="33894"/>
                  </a:lnTo>
                  <a:lnTo>
                    <a:pt x="7179" y="34067"/>
                  </a:lnTo>
                  <a:lnTo>
                    <a:pt x="7302" y="34264"/>
                  </a:lnTo>
                  <a:lnTo>
                    <a:pt x="7426" y="34412"/>
                  </a:lnTo>
                  <a:lnTo>
                    <a:pt x="7549" y="34560"/>
                  </a:lnTo>
                  <a:lnTo>
                    <a:pt x="7697" y="34708"/>
                  </a:lnTo>
                  <a:lnTo>
                    <a:pt x="8043" y="34979"/>
                  </a:lnTo>
                  <a:lnTo>
                    <a:pt x="8413" y="35177"/>
                  </a:lnTo>
                  <a:lnTo>
                    <a:pt x="8807" y="35349"/>
                  </a:lnTo>
                  <a:lnTo>
                    <a:pt x="9202" y="35497"/>
                  </a:lnTo>
                  <a:lnTo>
                    <a:pt x="9621" y="35596"/>
                  </a:lnTo>
                  <a:lnTo>
                    <a:pt x="10016" y="35670"/>
                  </a:lnTo>
                  <a:lnTo>
                    <a:pt x="10213" y="35695"/>
                  </a:lnTo>
                  <a:lnTo>
                    <a:pt x="10435" y="35695"/>
                  </a:lnTo>
                  <a:lnTo>
                    <a:pt x="10904" y="35670"/>
                  </a:lnTo>
                  <a:lnTo>
                    <a:pt x="11422" y="35621"/>
                  </a:lnTo>
                  <a:lnTo>
                    <a:pt x="11940" y="35522"/>
                  </a:lnTo>
                  <a:lnTo>
                    <a:pt x="12902" y="35325"/>
                  </a:lnTo>
                  <a:lnTo>
                    <a:pt x="13617" y="35127"/>
                  </a:lnTo>
                  <a:lnTo>
                    <a:pt x="13913" y="35892"/>
                  </a:lnTo>
                  <a:lnTo>
                    <a:pt x="14185" y="36657"/>
                  </a:lnTo>
                  <a:lnTo>
                    <a:pt x="14357" y="37175"/>
                  </a:lnTo>
                  <a:lnTo>
                    <a:pt x="14530" y="37693"/>
                  </a:lnTo>
                  <a:lnTo>
                    <a:pt x="14801" y="38729"/>
                  </a:lnTo>
                  <a:lnTo>
                    <a:pt x="15048" y="39740"/>
                  </a:lnTo>
                  <a:lnTo>
                    <a:pt x="15270" y="40752"/>
                  </a:lnTo>
                  <a:lnTo>
                    <a:pt x="15566" y="42059"/>
                  </a:lnTo>
                  <a:lnTo>
                    <a:pt x="15122" y="41146"/>
                  </a:lnTo>
                  <a:lnTo>
                    <a:pt x="14826" y="40554"/>
                  </a:lnTo>
                  <a:lnTo>
                    <a:pt x="14678" y="40307"/>
                  </a:lnTo>
                  <a:lnTo>
                    <a:pt x="14481" y="40085"/>
                  </a:lnTo>
                  <a:lnTo>
                    <a:pt x="14283" y="39839"/>
                  </a:lnTo>
                  <a:lnTo>
                    <a:pt x="14037" y="39567"/>
                  </a:lnTo>
                  <a:lnTo>
                    <a:pt x="13790" y="39321"/>
                  </a:lnTo>
                  <a:lnTo>
                    <a:pt x="13519" y="39099"/>
                  </a:lnTo>
                  <a:lnTo>
                    <a:pt x="13223" y="38852"/>
                  </a:lnTo>
                  <a:lnTo>
                    <a:pt x="12927" y="38630"/>
                  </a:lnTo>
                  <a:lnTo>
                    <a:pt x="12606" y="38433"/>
                  </a:lnTo>
                  <a:lnTo>
                    <a:pt x="12310" y="38260"/>
                  </a:lnTo>
                  <a:lnTo>
                    <a:pt x="11989" y="38112"/>
                  </a:lnTo>
                  <a:lnTo>
                    <a:pt x="11669" y="37989"/>
                  </a:lnTo>
                  <a:lnTo>
                    <a:pt x="11348" y="37915"/>
                  </a:lnTo>
                  <a:lnTo>
                    <a:pt x="11027" y="37865"/>
                  </a:lnTo>
                  <a:lnTo>
                    <a:pt x="10731" y="37865"/>
                  </a:lnTo>
                  <a:lnTo>
                    <a:pt x="10435" y="37915"/>
                  </a:lnTo>
                  <a:lnTo>
                    <a:pt x="10238" y="37964"/>
                  </a:lnTo>
                  <a:lnTo>
                    <a:pt x="10065" y="38038"/>
                  </a:lnTo>
                  <a:lnTo>
                    <a:pt x="9893" y="38137"/>
                  </a:lnTo>
                  <a:lnTo>
                    <a:pt x="9745" y="38260"/>
                  </a:lnTo>
                  <a:lnTo>
                    <a:pt x="9597" y="38408"/>
                  </a:lnTo>
                  <a:lnTo>
                    <a:pt x="9473" y="38531"/>
                  </a:lnTo>
                  <a:lnTo>
                    <a:pt x="9375" y="38704"/>
                  </a:lnTo>
                  <a:lnTo>
                    <a:pt x="9301" y="38852"/>
                  </a:lnTo>
                  <a:lnTo>
                    <a:pt x="9227" y="39049"/>
                  </a:lnTo>
                  <a:lnTo>
                    <a:pt x="9177" y="39222"/>
                  </a:lnTo>
                  <a:lnTo>
                    <a:pt x="9128" y="39419"/>
                  </a:lnTo>
                  <a:lnTo>
                    <a:pt x="9103" y="39592"/>
                  </a:lnTo>
                  <a:lnTo>
                    <a:pt x="9103" y="39789"/>
                  </a:lnTo>
                  <a:lnTo>
                    <a:pt x="9128" y="39987"/>
                  </a:lnTo>
                  <a:lnTo>
                    <a:pt x="9177" y="40184"/>
                  </a:lnTo>
                  <a:lnTo>
                    <a:pt x="9227" y="40381"/>
                  </a:lnTo>
                  <a:lnTo>
                    <a:pt x="9325" y="40554"/>
                  </a:lnTo>
                  <a:lnTo>
                    <a:pt x="9424" y="40752"/>
                  </a:lnTo>
                  <a:lnTo>
                    <a:pt x="9523" y="40924"/>
                  </a:lnTo>
                  <a:lnTo>
                    <a:pt x="9646" y="41072"/>
                  </a:lnTo>
                  <a:lnTo>
                    <a:pt x="9942" y="41393"/>
                  </a:lnTo>
                  <a:lnTo>
                    <a:pt x="10287" y="41664"/>
                  </a:lnTo>
                  <a:lnTo>
                    <a:pt x="10657" y="41886"/>
                  </a:lnTo>
                  <a:lnTo>
                    <a:pt x="11027" y="42084"/>
                  </a:lnTo>
                  <a:lnTo>
                    <a:pt x="11422" y="42256"/>
                  </a:lnTo>
                  <a:lnTo>
                    <a:pt x="11792" y="42380"/>
                  </a:lnTo>
                  <a:lnTo>
                    <a:pt x="12014" y="42429"/>
                  </a:lnTo>
                  <a:lnTo>
                    <a:pt x="12261" y="42478"/>
                  </a:lnTo>
                  <a:lnTo>
                    <a:pt x="12803" y="42528"/>
                  </a:lnTo>
                  <a:lnTo>
                    <a:pt x="14012" y="42528"/>
                  </a:lnTo>
                  <a:lnTo>
                    <a:pt x="14555" y="42478"/>
                  </a:lnTo>
                  <a:lnTo>
                    <a:pt x="15048" y="42429"/>
                  </a:lnTo>
                  <a:lnTo>
                    <a:pt x="15615" y="42380"/>
                  </a:lnTo>
                  <a:lnTo>
                    <a:pt x="16010" y="44476"/>
                  </a:lnTo>
                  <a:lnTo>
                    <a:pt x="16257" y="45907"/>
                  </a:lnTo>
                  <a:lnTo>
                    <a:pt x="17219" y="45907"/>
                  </a:lnTo>
                  <a:lnTo>
                    <a:pt x="16923" y="44304"/>
                  </a:lnTo>
                  <a:lnTo>
                    <a:pt x="16701" y="43169"/>
                  </a:lnTo>
                  <a:lnTo>
                    <a:pt x="16429" y="41985"/>
                  </a:lnTo>
                  <a:lnTo>
                    <a:pt x="17219" y="41640"/>
                  </a:lnTo>
                  <a:lnTo>
                    <a:pt x="17885" y="41344"/>
                  </a:lnTo>
                  <a:lnTo>
                    <a:pt x="18575" y="40974"/>
                  </a:lnTo>
                  <a:lnTo>
                    <a:pt x="18724" y="41122"/>
                  </a:lnTo>
                  <a:lnTo>
                    <a:pt x="18921" y="41294"/>
                  </a:lnTo>
                  <a:lnTo>
                    <a:pt x="19365" y="41640"/>
                  </a:lnTo>
                  <a:lnTo>
                    <a:pt x="19834" y="41960"/>
                  </a:lnTo>
                  <a:lnTo>
                    <a:pt x="20327" y="42256"/>
                  </a:lnTo>
                  <a:lnTo>
                    <a:pt x="21190" y="42725"/>
                  </a:lnTo>
                  <a:lnTo>
                    <a:pt x="21684" y="42972"/>
                  </a:lnTo>
                  <a:lnTo>
                    <a:pt x="20845" y="44945"/>
                  </a:lnTo>
                  <a:lnTo>
                    <a:pt x="20426" y="45907"/>
                  </a:lnTo>
                  <a:lnTo>
                    <a:pt x="21462" y="45907"/>
                  </a:lnTo>
                  <a:lnTo>
                    <a:pt x="21708" y="45315"/>
                  </a:lnTo>
                  <a:lnTo>
                    <a:pt x="22128" y="44230"/>
                  </a:lnTo>
                  <a:lnTo>
                    <a:pt x="22572" y="43095"/>
                  </a:lnTo>
                  <a:lnTo>
                    <a:pt x="23139" y="43194"/>
                  </a:lnTo>
                  <a:lnTo>
                    <a:pt x="23608" y="43292"/>
                  </a:lnTo>
                  <a:lnTo>
                    <a:pt x="24175" y="43366"/>
                  </a:lnTo>
                  <a:lnTo>
                    <a:pt x="24767" y="43416"/>
                  </a:lnTo>
                  <a:lnTo>
                    <a:pt x="25359" y="43465"/>
                  </a:lnTo>
                  <a:lnTo>
                    <a:pt x="25926" y="43465"/>
                  </a:lnTo>
                  <a:lnTo>
                    <a:pt x="26173" y="43440"/>
                  </a:lnTo>
                  <a:lnTo>
                    <a:pt x="26395" y="43391"/>
                  </a:lnTo>
                  <a:lnTo>
                    <a:pt x="26790" y="43292"/>
                  </a:lnTo>
                  <a:lnTo>
                    <a:pt x="27184" y="43144"/>
                  </a:lnTo>
                  <a:lnTo>
                    <a:pt x="27579" y="42972"/>
                  </a:lnTo>
                  <a:lnTo>
                    <a:pt x="27949" y="42774"/>
                  </a:lnTo>
                  <a:lnTo>
                    <a:pt x="28319" y="42528"/>
                  </a:lnTo>
                  <a:lnTo>
                    <a:pt x="28615" y="42256"/>
                  </a:lnTo>
                  <a:lnTo>
                    <a:pt x="28763" y="42108"/>
                  </a:lnTo>
                  <a:lnTo>
                    <a:pt x="28886" y="41936"/>
                  </a:lnTo>
                  <a:lnTo>
                    <a:pt x="29010" y="41763"/>
                  </a:lnTo>
                  <a:lnTo>
                    <a:pt x="29084" y="41590"/>
                  </a:lnTo>
                  <a:lnTo>
                    <a:pt x="29158" y="41393"/>
                  </a:lnTo>
                  <a:lnTo>
                    <a:pt x="29232" y="41196"/>
                  </a:lnTo>
                  <a:lnTo>
                    <a:pt x="29256" y="41023"/>
                  </a:lnTo>
                  <a:lnTo>
                    <a:pt x="29281" y="40826"/>
                  </a:lnTo>
                  <a:lnTo>
                    <a:pt x="29281" y="40628"/>
                  </a:lnTo>
                  <a:lnTo>
                    <a:pt x="29256" y="40431"/>
                  </a:lnTo>
                  <a:lnTo>
                    <a:pt x="29207" y="40258"/>
                  </a:lnTo>
                  <a:lnTo>
                    <a:pt x="29158" y="40061"/>
                  </a:lnTo>
                  <a:lnTo>
                    <a:pt x="29084" y="39888"/>
                  </a:lnTo>
                  <a:lnTo>
                    <a:pt x="28985" y="39740"/>
                  </a:lnTo>
                  <a:lnTo>
                    <a:pt x="28862" y="39592"/>
                  </a:lnTo>
                  <a:lnTo>
                    <a:pt x="28738" y="39444"/>
                  </a:lnTo>
                  <a:lnTo>
                    <a:pt x="28590" y="39321"/>
                  </a:lnTo>
                  <a:lnTo>
                    <a:pt x="28442" y="39197"/>
                  </a:lnTo>
                  <a:lnTo>
                    <a:pt x="28270" y="39099"/>
                  </a:lnTo>
                  <a:lnTo>
                    <a:pt x="28072" y="39025"/>
                  </a:lnTo>
                  <a:lnTo>
                    <a:pt x="27776" y="38951"/>
                  </a:lnTo>
                  <a:lnTo>
                    <a:pt x="27184" y="38951"/>
                  </a:lnTo>
                  <a:lnTo>
                    <a:pt x="26864" y="39025"/>
                  </a:lnTo>
                  <a:lnTo>
                    <a:pt x="26518" y="39123"/>
                  </a:lnTo>
                  <a:lnTo>
                    <a:pt x="26198" y="39247"/>
                  </a:lnTo>
                  <a:lnTo>
                    <a:pt x="25877" y="39395"/>
                  </a:lnTo>
                  <a:lnTo>
                    <a:pt x="25556" y="39567"/>
                  </a:lnTo>
                  <a:lnTo>
                    <a:pt x="25236" y="39765"/>
                  </a:lnTo>
                  <a:lnTo>
                    <a:pt x="24915" y="39987"/>
                  </a:lnTo>
                  <a:lnTo>
                    <a:pt x="24644" y="40209"/>
                  </a:lnTo>
                  <a:lnTo>
                    <a:pt x="24372" y="40431"/>
                  </a:lnTo>
                  <a:lnTo>
                    <a:pt x="24101" y="40653"/>
                  </a:lnTo>
                  <a:lnTo>
                    <a:pt x="23879" y="40900"/>
                  </a:lnTo>
                  <a:lnTo>
                    <a:pt x="23682" y="41122"/>
                  </a:lnTo>
                  <a:lnTo>
                    <a:pt x="23509" y="41344"/>
                  </a:lnTo>
                  <a:lnTo>
                    <a:pt x="22720" y="42676"/>
                  </a:lnTo>
                  <a:lnTo>
                    <a:pt x="22720" y="42676"/>
                  </a:lnTo>
                  <a:lnTo>
                    <a:pt x="23090" y="41738"/>
                  </a:lnTo>
                  <a:lnTo>
                    <a:pt x="23435" y="40752"/>
                  </a:lnTo>
                  <a:lnTo>
                    <a:pt x="23780" y="39740"/>
                  </a:lnTo>
                  <a:lnTo>
                    <a:pt x="24076" y="38704"/>
                  </a:lnTo>
                  <a:lnTo>
                    <a:pt x="24224" y="38161"/>
                  </a:lnTo>
                  <a:lnTo>
                    <a:pt x="24372" y="37619"/>
                  </a:lnTo>
                  <a:lnTo>
                    <a:pt x="24644" y="36336"/>
                  </a:lnTo>
                  <a:lnTo>
                    <a:pt x="24866" y="35029"/>
                  </a:lnTo>
                  <a:lnTo>
                    <a:pt x="25532" y="35251"/>
                  </a:lnTo>
                  <a:lnTo>
                    <a:pt x="26000" y="35399"/>
                  </a:lnTo>
                  <a:lnTo>
                    <a:pt x="26494" y="35547"/>
                  </a:lnTo>
                  <a:lnTo>
                    <a:pt x="27036" y="35695"/>
                  </a:lnTo>
                  <a:lnTo>
                    <a:pt x="27554" y="35793"/>
                  </a:lnTo>
                  <a:lnTo>
                    <a:pt x="28072" y="35867"/>
                  </a:lnTo>
                  <a:lnTo>
                    <a:pt x="28492" y="35867"/>
                  </a:lnTo>
                  <a:lnTo>
                    <a:pt x="28886" y="35818"/>
                  </a:lnTo>
                  <a:lnTo>
                    <a:pt x="29306" y="35744"/>
                  </a:lnTo>
                  <a:lnTo>
                    <a:pt x="29725" y="35645"/>
                  </a:lnTo>
                  <a:lnTo>
                    <a:pt x="30120" y="35497"/>
                  </a:lnTo>
                  <a:lnTo>
                    <a:pt x="30515" y="35300"/>
                  </a:lnTo>
                  <a:lnTo>
                    <a:pt x="30860" y="35078"/>
                  </a:lnTo>
                  <a:lnTo>
                    <a:pt x="31033" y="34955"/>
                  </a:lnTo>
                  <a:lnTo>
                    <a:pt x="31181" y="34807"/>
                  </a:lnTo>
                  <a:lnTo>
                    <a:pt x="31329" y="34659"/>
                  </a:lnTo>
                  <a:lnTo>
                    <a:pt x="31427" y="34486"/>
                  </a:lnTo>
                  <a:lnTo>
                    <a:pt x="31526" y="34313"/>
                  </a:lnTo>
                  <a:lnTo>
                    <a:pt x="31625" y="34141"/>
                  </a:lnTo>
                  <a:lnTo>
                    <a:pt x="31674" y="33943"/>
                  </a:lnTo>
                  <a:lnTo>
                    <a:pt x="31723" y="33746"/>
                  </a:lnTo>
                  <a:lnTo>
                    <a:pt x="31748" y="33573"/>
                  </a:lnTo>
                  <a:lnTo>
                    <a:pt x="31773" y="33376"/>
                  </a:lnTo>
                  <a:lnTo>
                    <a:pt x="31748" y="33179"/>
                  </a:lnTo>
                  <a:lnTo>
                    <a:pt x="31723" y="33006"/>
                  </a:lnTo>
                  <a:lnTo>
                    <a:pt x="31674" y="32809"/>
                  </a:lnTo>
                  <a:lnTo>
                    <a:pt x="31600" y="32636"/>
                  </a:lnTo>
                  <a:lnTo>
                    <a:pt x="31526" y="32463"/>
                  </a:lnTo>
                  <a:lnTo>
                    <a:pt x="31427" y="32315"/>
                  </a:lnTo>
                  <a:lnTo>
                    <a:pt x="31304" y="32167"/>
                  </a:lnTo>
                  <a:lnTo>
                    <a:pt x="31156" y="32019"/>
                  </a:lnTo>
                  <a:lnTo>
                    <a:pt x="30983" y="31921"/>
                  </a:lnTo>
                  <a:lnTo>
                    <a:pt x="30811" y="31797"/>
                  </a:lnTo>
                  <a:lnTo>
                    <a:pt x="30539" y="31699"/>
                  </a:lnTo>
                  <a:lnTo>
                    <a:pt x="30243" y="31625"/>
                  </a:lnTo>
                  <a:lnTo>
                    <a:pt x="29947" y="31600"/>
                  </a:lnTo>
                  <a:lnTo>
                    <a:pt x="29602" y="31625"/>
                  </a:lnTo>
                  <a:lnTo>
                    <a:pt x="29281" y="31649"/>
                  </a:lnTo>
                  <a:lnTo>
                    <a:pt x="28936" y="31723"/>
                  </a:lnTo>
                  <a:lnTo>
                    <a:pt x="28590" y="31847"/>
                  </a:lnTo>
                  <a:lnTo>
                    <a:pt x="28245" y="31970"/>
                  </a:lnTo>
                  <a:lnTo>
                    <a:pt x="27900" y="32118"/>
                  </a:lnTo>
                  <a:lnTo>
                    <a:pt x="27554" y="32266"/>
                  </a:lnTo>
                  <a:lnTo>
                    <a:pt x="27234" y="32439"/>
                  </a:lnTo>
                  <a:lnTo>
                    <a:pt x="26938" y="32636"/>
                  </a:lnTo>
                  <a:lnTo>
                    <a:pt x="26642" y="32809"/>
                  </a:lnTo>
                  <a:lnTo>
                    <a:pt x="26395" y="33006"/>
                  </a:lnTo>
                  <a:lnTo>
                    <a:pt x="26148" y="33203"/>
                  </a:lnTo>
                  <a:lnTo>
                    <a:pt x="25951" y="33401"/>
                  </a:lnTo>
                  <a:lnTo>
                    <a:pt x="25532" y="33894"/>
                  </a:lnTo>
                  <a:lnTo>
                    <a:pt x="24915" y="34683"/>
                  </a:lnTo>
                  <a:lnTo>
                    <a:pt x="25038" y="33894"/>
                  </a:lnTo>
                  <a:lnTo>
                    <a:pt x="25162" y="33080"/>
                  </a:lnTo>
                  <a:lnTo>
                    <a:pt x="25408" y="30761"/>
                  </a:lnTo>
                  <a:lnTo>
                    <a:pt x="25655" y="28393"/>
                  </a:lnTo>
                  <a:lnTo>
                    <a:pt x="25803" y="26962"/>
                  </a:lnTo>
                  <a:lnTo>
                    <a:pt x="26296" y="27135"/>
                  </a:lnTo>
                  <a:lnTo>
                    <a:pt x="26765" y="27283"/>
                  </a:lnTo>
                  <a:lnTo>
                    <a:pt x="27308" y="27456"/>
                  </a:lnTo>
                  <a:lnTo>
                    <a:pt x="27900" y="27604"/>
                  </a:lnTo>
                  <a:lnTo>
                    <a:pt x="28492" y="27752"/>
                  </a:lnTo>
                  <a:lnTo>
                    <a:pt x="29059" y="27826"/>
                  </a:lnTo>
                  <a:lnTo>
                    <a:pt x="29306" y="27850"/>
                  </a:lnTo>
                  <a:lnTo>
                    <a:pt x="29553" y="27826"/>
                  </a:lnTo>
                  <a:lnTo>
                    <a:pt x="29947" y="27801"/>
                  </a:lnTo>
                  <a:lnTo>
                    <a:pt x="30367" y="27727"/>
                  </a:lnTo>
                  <a:lnTo>
                    <a:pt x="30761" y="27604"/>
                  </a:lnTo>
                  <a:lnTo>
                    <a:pt x="31181" y="27456"/>
                  </a:lnTo>
                  <a:lnTo>
                    <a:pt x="31575" y="27283"/>
                  </a:lnTo>
                  <a:lnTo>
                    <a:pt x="31921" y="27061"/>
                  </a:lnTo>
                  <a:lnTo>
                    <a:pt x="32093" y="26913"/>
                  </a:lnTo>
                  <a:lnTo>
                    <a:pt x="32241" y="26790"/>
                  </a:lnTo>
                  <a:lnTo>
                    <a:pt x="32365" y="26617"/>
                  </a:lnTo>
                  <a:lnTo>
                    <a:pt x="32488" y="26469"/>
                  </a:lnTo>
                  <a:lnTo>
                    <a:pt x="32587" y="26296"/>
                  </a:lnTo>
                  <a:lnTo>
                    <a:pt x="32661" y="26099"/>
                  </a:lnTo>
                  <a:lnTo>
                    <a:pt x="32735" y="25926"/>
                  </a:lnTo>
                  <a:lnTo>
                    <a:pt x="32784" y="25729"/>
                  </a:lnTo>
                  <a:lnTo>
                    <a:pt x="32809" y="25532"/>
                  </a:lnTo>
                  <a:lnTo>
                    <a:pt x="32809" y="25359"/>
                  </a:lnTo>
                  <a:lnTo>
                    <a:pt x="32809" y="25162"/>
                  </a:lnTo>
                  <a:lnTo>
                    <a:pt x="32784" y="24964"/>
                  </a:lnTo>
                  <a:lnTo>
                    <a:pt x="32735" y="24792"/>
                  </a:lnTo>
                  <a:lnTo>
                    <a:pt x="32661" y="24619"/>
                  </a:lnTo>
                  <a:lnTo>
                    <a:pt x="32562" y="24446"/>
                  </a:lnTo>
                  <a:lnTo>
                    <a:pt x="32463" y="24298"/>
                  </a:lnTo>
                  <a:lnTo>
                    <a:pt x="32340" y="24150"/>
                  </a:lnTo>
                  <a:lnTo>
                    <a:pt x="32217" y="24002"/>
                  </a:lnTo>
                  <a:lnTo>
                    <a:pt x="32044" y="23879"/>
                  </a:lnTo>
                  <a:lnTo>
                    <a:pt x="31871" y="23780"/>
                  </a:lnTo>
                  <a:lnTo>
                    <a:pt x="31600" y="23657"/>
                  </a:lnTo>
                  <a:lnTo>
                    <a:pt x="31304" y="23608"/>
                  </a:lnTo>
                  <a:lnTo>
                    <a:pt x="30983" y="23583"/>
                  </a:lnTo>
                  <a:lnTo>
                    <a:pt x="30663" y="23583"/>
                  </a:lnTo>
                  <a:lnTo>
                    <a:pt x="30317" y="23632"/>
                  </a:lnTo>
                  <a:lnTo>
                    <a:pt x="29972" y="23706"/>
                  </a:lnTo>
                  <a:lnTo>
                    <a:pt x="29627" y="23805"/>
                  </a:lnTo>
                  <a:lnTo>
                    <a:pt x="29281" y="23928"/>
                  </a:lnTo>
                  <a:lnTo>
                    <a:pt x="28936" y="24076"/>
                  </a:lnTo>
                  <a:lnTo>
                    <a:pt x="28615" y="24249"/>
                  </a:lnTo>
                  <a:lnTo>
                    <a:pt x="28294" y="24422"/>
                  </a:lnTo>
                  <a:lnTo>
                    <a:pt x="27974" y="24594"/>
                  </a:lnTo>
                  <a:lnTo>
                    <a:pt x="27702" y="24792"/>
                  </a:lnTo>
                  <a:lnTo>
                    <a:pt x="27431" y="24989"/>
                  </a:lnTo>
                  <a:lnTo>
                    <a:pt x="27209" y="25186"/>
                  </a:lnTo>
                  <a:lnTo>
                    <a:pt x="27012" y="25359"/>
                  </a:lnTo>
                  <a:lnTo>
                    <a:pt x="26469" y="26025"/>
                  </a:lnTo>
                  <a:lnTo>
                    <a:pt x="25803" y="26864"/>
                  </a:lnTo>
                  <a:lnTo>
                    <a:pt x="25803" y="26864"/>
                  </a:lnTo>
                  <a:lnTo>
                    <a:pt x="25976" y="25285"/>
                  </a:lnTo>
                  <a:lnTo>
                    <a:pt x="26198" y="23731"/>
                  </a:lnTo>
                  <a:lnTo>
                    <a:pt x="26370" y="22670"/>
                  </a:lnTo>
                  <a:lnTo>
                    <a:pt x="26592" y="21634"/>
                  </a:lnTo>
                  <a:lnTo>
                    <a:pt x="26839" y="20623"/>
                  </a:lnTo>
                  <a:lnTo>
                    <a:pt x="27110" y="19611"/>
                  </a:lnTo>
                  <a:lnTo>
                    <a:pt x="27554" y="19784"/>
                  </a:lnTo>
                  <a:lnTo>
                    <a:pt x="28023" y="19932"/>
                  </a:lnTo>
                  <a:lnTo>
                    <a:pt x="28566" y="20105"/>
                  </a:lnTo>
                  <a:lnTo>
                    <a:pt x="29182" y="20253"/>
                  </a:lnTo>
                  <a:lnTo>
                    <a:pt x="29775" y="20401"/>
                  </a:lnTo>
                  <a:lnTo>
                    <a:pt x="30367" y="20475"/>
                  </a:lnTo>
                  <a:lnTo>
                    <a:pt x="30638" y="20500"/>
                  </a:lnTo>
                  <a:lnTo>
                    <a:pt x="30860" y="20500"/>
                  </a:lnTo>
                  <a:lnTo>
                    <a:pt x="31279" y="20450"/>
                  </a:lnTo>
                  <a:lnTo>
                    <a:pt x="31674" y="20376"/>
                  </a:lnTo>
                  <a:lnTo>
                    <a:pt x="32093" y="20278"/>
                  </a:lnTo>
                  <a:lnTo>
                    <a:pt x="32513" y="20130"/>
                  </a:lnTo>
                  <a:lnTo>
                    <a:pt x="32883" y="19932"/>
                  </a:lnTo>
                  <a:lnTo>
                    <a:pt x="33253" y="19710"/>
                  </a:lnTo>
                  <a:lnTo>
                    <a:pt x="33401" y="19587"/>
                  </a:lnTo>
                  <a:lnTo>
                    <a:pt x="33549" y="19439"/>
                  </a:lnTo>
                  <a:lnTo>
                    <a:pt x="33697" y="19291"/>
                  </a:lnTo>
                  <a:lnTo>
                    <a:pt x="33820" y="19118"/>
                  </a:lnTo>
                  <a:lnTo>
                    <a:pt x="33919" y="18945"/>
                  </a:lnTo>
                  <a:lnTo>
                    <a:pt x="33993" y="18773"/>
                  </a:lnTo>
                  <a:lnTo>
                    <a:pt x="34067" y="18575"/>
                  </a:lnTo>
                  <a:lnTo>
                    <a:pt x="34091" y="18378"/>
                  </a:lnTo>
                  <a:lnTo>
                    <a:pt x="34141" y="18205"/>
                  </a:lnTo>
                  <a:lnTo>
                    <a:pt x="34141" y="18008"/>
                  </a:lnTo>
                  <a:lnTo>
                    <a:pt x="34116" y="17811"/>
                  </a:lnTo>
                  <a:lnTo>
                    <a:pt x="34091" y="17638"/>
                  </a:lnTo>
                  <a:lnTo>
                    <a:pt x="34042" y="17441"/>
                  </a:lnTo>
                  <a:lnTo>
                    <a:pt x="33993" y="17268"/>
                  </a:lnTo>
                  <a:lnTo>
                    <a:pt x="33894" y="17095"/>
                  </a:lnTo>
                  <a:lnTo>
                    <a:pt x="33795" y="16947"/>
                  </a:lnTo>
                  <a:lnTo>
                    <a:pt x="33672" y="16799"/>
                  </a:lnTo>
                  <a:lnTo>
                    <a:pt x="33524" y="16676"/>
                  </a:lnTo>
                  <a:lnTo>
                    <a:pt x="33376" y="16553"/>
                  </a:lnTo>
                  <a:lnTo>
                    <a:pt x="33179" y="16429"/>
                  </a:lnTo>
                  <a:lnTo>
                    <a:pt x="32907" y="16331"/>
                  </a:lnTo>
                  <a:lnTo>
                    <a:pt x="32611" y="16257"/>
                  </a:lnTo>
                  <a:lnTo>
                    <a:pt x="32315" y="16232"/>
                  </a:lnTo>
                  <a:lnTo>
                    <a:pt x="31995" y="16257"/>
                  </a:lnTo>
                  <a:lnTo>
                    <a:pt x="31649" y="16281"/>
                  </a:lnTo>
                  <a:lnTo>
                    <a:pt x="31304" y="16355"/>
                  </a:lnTo>
                  <a:lnTo>
                    <a:pt x="30959" y="16479"/>
                  </a:lnTo>
                  <a:lnTo>
                    <a:pt x="30613" y="16602"/>
                  </a:lnTo>
                  <a:lnTo>
                    <a:pt x="30268" y="16750"/>
                  </a:lnTo>
                  <a:lnTo>
                    <a:pt x="29923" y="16898"/>
                  </a:lnTo>
                  <a:lnTo>
                    <a:pt x="29602" y="17071"/>
                  </a:lnTo>
                  <a:lnTo>
                    <a:pt x="29306" y="17268"/>
                  </a:lnTo>
                  <a:lnTo>
                    <a:pt x="29034" y="17441"/>
                  </a:lnTo>
                  <a:lnTo>
                    <a:pt x="28763" y="17638"/>
                  </a:lnTo>
                  <a:lnTo>
                    <a:pt x="28516" y="17835"/>
                  </a:lnTo>
                  <a:lnTo>
                    <a:pt x="28319" y="18033"/>
                  </a:lnTo>
                  <a:lnTo>
                    <a:pt x="27752" y="18723"/>
                  </a:lnTo>
                  <a:lnTo>
                    <a:pt x="27110" y="19562"/>
                  </a:lnTo>
                  <a:lnTo>
                    <a:pt x="27184" y="19315"/>
                  </a:lnTo>
                  <a:lnTo>
                    <a:pt x="27357" y="18797"/>
                  </a:lnTo>
                  <a:lnTo>
                    <a:pt x="27530" y="18279"/>
                  </a:lnTo>
                  <a:lnTo>
                    <a:pt x="27924" y="17293"/>
                  </a:lnTo>
                  <a:lnTo>
                    <a:pt x="28368" y="16331"/>
                  </a:lnTo>
                  <a:lnTo>
                    <a:pt x="28812" y="15418"/>
                  </a:lnTo>
                  <a:lnTo>
                    <a:pt x="29084" y="14900"/>
                  </a:lnTo>
                  <a:lnTo>
                    <a:pt x="29355" y="14407"/>
                  </a:lnTo>
                  <a:lnTo>
                    <a:pt x="29923" y="13445"/>
                  </a:lnTo>
                  <a:lnTo>
                    <a:pt x="30515" y="13741"/>
                  </a:lnTo>
                  <a:lnTo>
                    <a:pt x="30959" y="13938"/>
                  </a:lnTo>
                  <a:lnTo>
                    <a:pt x="31477" y="14160"/>
                  </a:lnTo>
                  <a:lnTo>
                    <a:pt x="31995" y="14357"/>
                  </a:lnTo>
                  <a:lnTo>
                    <a:pt x="32537" y="14530"/>
                  </a:lnTo>
                  <a:lnTo>
                    <a:pt x="33055" y="14653"/>
                  </a:lnTo>
                  <a:lnTo>
                    <a:pt x="33277" y="14678"/>
                  </a:lnTo>
                  <a:lnTo>
                    <a:pt x="33499" y="14703"/>
                  </a:lnTo>
                  <a:lnTo>
                    <a:pt x="33894" y="14703"/>
                  </a:lnTo>
                  <a:lnTo>
                    <a:pt x="34313" y="14678"/>
                  </a:lnTo>
                  <a:lnTo>
                    <a:pt x="34733" y="14629"/>
                  </a:lnTo>
                  <a:lnTo>
                    <a:pt x="35152" y="14530"/>
                  </a:lnTo>
                  <a:lnTo>
                    <a:pt x="35571" y="14382"/>
                  </a:lnTo>
                  <a:lnTo>
                    <a:pt x="35941" y="14185"/>
                  </a:lnTo>
                  <a:lnTo>
                    <a:pt x="36114" y="14086"/>
                  </a:lnTo>
                  <a:lnTo>
                    <a:pt x="36287" y="13963"/>
                  </a:lnTo>
                  <a:lnTo>
                    <a:pt x="36435" y="13815"/>
                  </a:lnTo>
                  <a:lnTo>
                    <a:pt x="36583" y="13667"/>
                  </a:lnTo>
                  <a:lnTo>
                    <a:pt x="36681" y="13494"/>
                  </a:lnTo>
                  <a:lnTo>
                    <a:pt x="36805" y="13321"/>
                  </a:lnTo>
                  <a:lnTo>
                    <a:pt x="36879" y="13149"/>
                  </a:lnTo>
                  <a:lnTo>
                    <a:pt x="36953" y="12976"/>
                  </a:lnTo>
                  <a:lnTo>
                    <a:pt x="36977" y="12779"/>
                  </a:lnTo>
                  <a:lnTo>
                    <a:pt x="37027" y="12606"/>
                  </a:lnTo>
                  <a:lnTo>
                    <a:pt x="37027" y="12409"/>
                  </a:lnTo>
                  <a:lnTo>
                    <a:pt x="37027" y="12211"/>
                  </a:lnTo>
                  <a:lnTo>
                    <a:pt x="37002" y="12039"/>
                  </a:lnTo>
                  <a:lnTo>
                    <a:pt x="36953" y="11841"/>
                  </a:lnTo>
                  <a:lnTo>
                    <a:pt x="36879" y="11669"/>
                  </a:lnTo>
                  <a:lnTo>
                    <a:pt x="36780" y="11496"/>
                  </a:lnTo>
                  <a:lnTo>
                    <a:pt x="36681" y="11348"/>
                  </a:lnTo>
                  <a:lnTo>
                    <a:pt x="36558" y="11200"/>
                  </a:lnTo>
                  <a:lnTo>
                    <a:pt x="36410" y="11052"/>
                  </a:lnTo>
                  <a:lnTo>
                    <a:pt x="36237" y="10929"/>
                  </a:lnTo>
                  <a:lnTo>
                    <a:pt x="35991" y="10781"/>
                  </a:lnTo>
                  <a:lnTo>
                    <a:pt x="35695" y="10682"/>
                  </a:lnTo>
                  <a:lnTo>
                    <a:pt x="35399" y="10633"/>
                  </a:lnTo>
                  <a:lnTo>
                    <a:pt x="35078" y="10608"/>
                  </a:lnTo>
                  <a:lnTo>
                    <a:pt x="34733" y="10608"/>
                  </a:lnTo>
                  <a:lnTo>
                    <a:pt x="34387" y="10657"/>
                  </a:lnTo>
                  <a:lnTo>
                    <a:pt x="34017" y="10707"/>
                  </a:lnTo>
                  <a:lnTo>
                    <a:pt x="33672" y="10805"/>
                  </a:lnTo>
                  <a:lnTo>
                    <a:pt x="33302" y="10904"/>
                  </a:lnTo>
                  <a:lnTo>
                    <a:pt x="32957" y="11027"/>
                  </a:lnTo>
                  <a:lnTo>
                    <a:pt x="32611" y="11175"/>
                  </a:lnTo>
                  <a:lnTo>
                    <a:pt x="32291" y="11323"/>
                  </a:lnTo>
                  <a:lnTo>
                    <a:pt x="31995" y="11471"/>
                  </a:lnTo>
                  <a:lnTo>
                    <a:pt x="31723" y="11644"/>
                  </a:lnTo>
                  <a:lnTo>
                    <a:pt x="31452" y="11817"/>
                  </a:lnTo>
                  <a:lnTo>
                    <a:pt x="31230" y="11965"/>
                  </a:lnTo>
                  <a:lnTo>
                    <a:pt x="30243" y="12976"/>
                  </a:lnTo>
                  <a:lnTo>
                    <a:pt x="30761" y="12137"/>
                  </a:lnTo>
                  <a:lnTo>
                    <a:pt x="31255" y="11422"/>
                  </a:lnTo>
                  <a:lnTo>
                    <a:pt x="31748" y="10756"/>
                  </a:lnTo>
                  <a:lnTo>
                    <a:pt x="32661" y="9547"/>
                  </a:lnTo>
                  <a:lnTo>
                    <a:pt x="33623" y="8388"/>
                  </a:lnTo>
                  <a:lnTo>
                    <a:pt x="34289" y="8363"/>
                  </a:lnTo>
                  <a:lnTo>
                    <a:pt x="34782" y="8338"/>
                  </a:lnTo>
                  <a:lnTo>
                    <a:pt x="35325" y="8289"/>
                  </a:lnTo>
                  <a:lnTo>
                    <a:pt x="35892" y="8215"/>
                  </a:lnTo>
                  <a:lnTo>
                    <a:pt x="36435" y="8116"/>
                  </a:lnTo>
                  <a:lnTo>
                    <a:pt x="36928" y="7993"/>
                  </a:lnTo>
                  <a:lnTo>
                    <a:pt x="37150" y="7944"/>
                  </a:lnTo>
                  <a:lnTo>
                    <a:pt x="37347" y="7845"/>
                  </a:lnTo>
                  <a:lnTo>
                    <a:pt x="37693" y="7672"/>
                  </a:lnTo>
                  <a:lnTo>
                    <a:pt x="38063" y="7450"/>
                  </a:lnTo>
                  <a:lnTo>
                    <a:pt x="38408" y="7204"/>
                  </a:lnTo>
                  <a:lnTo>
                    <a:pt x="38729" y="6908"/>
                  </a:lnTo>
                  <a:lnTo>
                    <a:pt x="39025" y="6612"/>
                  </a:lnTo>
                  <a:lnTo>
                    <a:pt x="39271" y="6266"/>
                  </a:lnTo>
                  <a:lnTo>
                    <a:pt x="39370" y="6094"/>
                  </a:lnTo>
                  <a:lnTo>
                    <a:pt x="39469" y="5896"/>
                  </a:lnTo>
                  <a:lnTo>
                    <a:pt x="39543" y="5699"/>
                  </a:lnTo>
                  <a:lnTo>
                    <a:pt x="39592" y="5502"/>
                  </a:lnTo>
                  <a:lnTo>
                    <a:pt x="39617" y="5304"/>
                  </a:lnTo>
                  <a:lnTo>
                    <a:pt x="39641" y="5107"/>
                  </a:lnTo>
                  <a:lnTo>
                    <a:pt x="39617" y="4910"/>
                  </a:lnTo>
                  <a:lnTo>
                    <a:pt x="39592" y="4712"/>
                  </a:lnTo>
                  <a:lnTo>
                    <a:pt x="39567" y="4540"/>
                  </a:lnTo>
                  <a:lnTo>
                    <a:pt x="39493" y="4342"/>
                  </a:lnTo>
                  <a:lnTo>
                    <a:pt x="39419" y="4170"/>
                  </a:lnTo>
                  <a:lnTo>
                    <a:pt x="39321" y="4022"/>
                  </a:lnTo>
                  <a:lnTo>
                    <a:pt x="39222" y="3874"/>
                  </a:lnTo>
                  <a:lnTo>
                    <a:pt x="39074" y="3726"/>
                  </a:lnTo>
                  <a:lnTo>
                    <a:pt x="38951" y="3602"/>
                  </a:lnTo>
                  <a:lnTo>
                    <a:pt x="38803" y="3479"/>
                  </a:lnTo>
                  <a:lnTo>
                    <a:pt x="38630" y="3380"/>
                  </a:lnTo>
                  <a:lnTo>
                    <a:pt x="38433" y="3306"/>
                  </a:lnTo>
                  <a:lnTo>
                    <a:pt x="38260" y="3257"/>
                  </a:lnTo>
                  <a:lnTo>
                    <a:pt x="38038" y="3232"/>
                  </a:lnTo>
                  <a:lnTo>
                    <a:pt x="37742" y="3232"/>
                  </a:lnTo>
                  <a:lnTo>
                    <a:pt x="37446" y="3257"/>
                  </a:lnTo>
                  <a:lnTo>
                    <a:pt x="37150" y="3356"/>
                  </a:lnTo>
                  <a:lnTo>
                    <a:pt x="36854" y="3479"/>
                  </a:lnTo>
                  <a:lnTo>
                    <a:pt x="36558" y="3652"/>
                  </a:lnTo>
                  <a:lnTo>
                    <a:pt x="36262" y="3849"/>
                  </a:lnTo>
                  <a:lnTo>
                    <a:pt x="35966" y="4071"/>
                  </a:lnTo>
                  <a:lnTo>
                    <a:pt x="35695" y="4293"/>
                  </a:lnTo>
                  <a:lnTo>
                    <a:pt x="35423" y="4564"/>
                  </a:lnTo>
                  <a:lnTo>
                    <a:pt x="35177" y="4836"/>
                  </a:lnTo>
                  <a:lnTo>
                    <a:pt x="34930" y="5107"/>
                  </a:lnTo>
                  <a:lnTo>
                    <a:pt x="34733" y="5403"/>
                  </a:lnTo>
                  <a:lnTo>
                    <a:pt x="34535" y="5674"/>
                  </a:lnTo>
                  <a:lnTo>
                    <a:pt x="34338" y="5946"/>
                  </a:lnTo>
                  <a:lnTo>
                    <a:pt x="34190" y="6217"/>
                  </a:lnTo>
                  <a:lnTo>
                    <a:pt x="34091" y="6464"/>
                  </a:lnTo>
                  <a:lnTo>
                    <a:pt x="33746" y="7475"/>
                  </a:lnTo>
                  <a:lnTo>
                    <a:pt x="33573" y="8092"/>
                  </a:lnTo>
                  <a:lnTo>
                    <a:pt x="33499" y="8388"/>
                  </a:lnTo>
                  <a:lnTo>
                    <a:pt x="33524" y="8388"/>
                  </a:lnTo>
                  <a:lnTo>
                    <a:pt x="32587" y="9473"/>
                  </a:lnTo>
                  <a:lnTo>
                    <a:pt x="31625" y="10682"/>
                  </a:lnTo>
                  <a:lnTo>
                    <a:pt x="31131" y="11348"/>
                  </a:lnTo>
                  <a:lnTo>
                    <a:pt x="30613" y="12039"/>
                  </a:lnTo>
                  <a:lnTo>
                    <a:pt x="30120" y="12803"/>
                  </a:lnTo>
                  <a:lnTo>
                    <a:pt x="29602" y="13593"/>
                  </a:lnTo>
                  <a:lnTo>
                    <a:pt x="29084" y="14407"/>
                  </a:lnTo>
                  <a:lnTo>
                    <a:pt x="28590" y="15295"/>
                  </a:lnTo>
                  <a:lnTo>
                    <a:pt x="28097" y="16207"/>
                  </a:lnTo>
                  <a:lnTo>
                    <a:pt x="27653" y="17169"/>
                  </a:lnTo>
                  <a:lnTo>
                    <a:pt x="27234" y="18156"/>
                  </a:lnTo>
                  <a:lnTo>
                    <a:pt x="27036" y="18674"/>
                  </a:lnTo>
                  <a:lnTo>
                    <a:pt x="26839" y="19217"/>
                  </a:lnTo>
                  <a:lnTo>
                    <a:pt x="26839" y="18205"/>
                  </a:lnTo>
                  <a:lnTo>
                    <a:pt x="26814" y="17416"/>
                  </a:lnTo>
                  <a:lnTo>
                    <a:pt x="26765" y="17145"/>
                  </a:lnTo>
                  <a:lnTo>
                    <a:pt x="26691" y="16849"/>
                  </a:lnTo>
                  <a:lnTo>
                    <a:pt x="26617" y="16553"/>
                  </a:lnTo>
                  <a:lnTo>
                    <a:pt x="26494" y="16207"/>
                  </a:lnTo>
                  <a:lnTo>
                    <a:pt x="26370" y="15887"/>
                  </a:lnTo>
                  <a:lnTo>
                    <a:pt x="26222" y="15541"/>
                  </a:lnTo>
                  <a:lnTo>
                    <a:pt x="26050" y="15221"/>
                  </a:lnTo>
                  <a:lnTo>
                    <a:pt x="25877" y="14900"/>
                  </a:lnTo>
                  <a:lnTo>
                    <a:pt x="25680" y="14579"/>
                  </a:lnTo>
                  <a:lnTo>
                    <a:pt x="25482" y="14283"/>
                  </a:lnTo>
                  <a:lnTo>
                    <a:pt x="25236" y="14012"/>
                  </a:lnTo>
                  <a:lnTo>
                    <a:pt x="25014" y="13765"/>
                  </a:lnTo>
                  <a:lnTo>
                    <a:pt x="24742" y="13568"/>
                  </a:lnTo>
                  <a:lnTo>
                    <a:pt x="24496" y="13395"/>
                  </a:lnTo>
                  <a:lnTo>
                    <a:pt x="24224" y="13272"/>
                  </a:lnTo>
                  <a:lnTo>
                    <a:pt x="23928" y="13198"/>
                  </a:lnTo>
                  <a:lnTo>
                    <a:pt x="23731" y="13173"/>
                  </a:lnTo>
                  <a:lnTo>
                    <a:pt x="23534" y="13149"/>
                  </a:lnTo>
                  <a:lnTo>
                    <a:pt x="23336" y="13173"/>
                  </a:lnTo>
                  <a:lnTo>
                    <a:pt x="23139" y="13223"/>
                  </a:lnTo>
                  <a:lnTo>
                    <a:pt x="22966" y="13272"/>
                  </a:lnTo>
                  <a:lnTo>
                    <a:pt x="22794" y="13371"/>
                  </a:lnTo>
                  <a:lnTo>
                    <a:pt x="22646" y="13469"/>
                  </a:lnTo>
                  <a:lnTo>
                    <a:pt x="22473" y="13568"/>
                  </a:lnTo>
                  <a:lnTo>
                    <a:pt x="22350" y="13716"/>
                  </a:lnTo>
                  <a:lnTo>
                    <a:pt x="22226" y="13839"/>
                  </a:lnTo>
                  <a:lnTo>
                    <a:pt x="22103" y="14012"/>
                  </a:lnTo>
                  <a:lnTo>
                    <a:pt x="22004" y="14185"/>
                  </a:lnTo>
                  <a:lnTo>
                    <a:pt x="21930" y="14357"/>
                  </a:lnTo>
                  <a:lnTo>
                    <a:pt x="21881" y="14530"/>
                  </a:lnTo>
                  <a:lnTo>
                    <a:pt x="21832" y="14727"/>
                  </a:lnTo>
                  <a:lnTo>
                    <a:pt x="21807" y="14925"/>
                  </a:lnTo>
                  <a:lnTo>
                    <a:pt x="21782" y="15122"/>
                  </a:lnTo>
                  <a:lnTo>
                    <a:pt x="21807" y="15344"/>
                  </a:lnTo>
                  <a:lnTo>
                    <a:pt x="21832" y="15541"/>
                  </a:lnTo>
                  <a:lnTo>
                    <a:pt x="21881" y="15739"/>
                  </a:lnTo>
                  <a:lnTo>
                    <a:pt x="22029" y="16133"/>
                  </a:lnTo>
                  <a:lnTo>
                    <a:pt x="22226" y="16528"/>
                  </a:lnTo>
                  <a:lnTo>
                    <a:pt x="22448" y="16898"/>
                  </a:lnTo>
                  <a:lnTo>
                    <a:pt x="22720" y="17219"/>
                  </a:lnTo>
                  <a:lnTo>
                    <a:pt x="22991" y="17539"/>
                  </a:lnTo>
                  <a:lnTo>
                    <a:pt x="23287" y="17811"/>
                  </a:lnTo>
                  <a:lnTo>
                    <a:pt x="23460" y="17959"/>
                  </a:lnTo>
                  <a:lnTo>
                    <a:pt x="23682" y="18107"/>
                  </a:lnTo>
                  <a:lnTo>
                    <a:pt x="24175" y="18403"/>
                  </a:lnTo>
                  <a:lnTo>
                    <a:pt x="24718" y="18649"/>
                  </a:lnTo>
                  <a:lnTo>
                    <a:pt x="25285" y="18896"/>
                  </a:lnTo>
                  <a:lnTo>
                    <a:pt x="25828" y="19093"/>
                  </a:lnTo>
                  <a:lnTo>
                    <a:pt x="26272" y="19266"/>
                  </a:lnTo>
                  <a:lnTo>
                    <a:pt x="26790" y="19414"/>
                  </a:lnTo>
                  <a:lnTo>
                    <a:pt x="26469" y="20450"/>
                  </a:lnTo>
                  <a:lnTo>
                    <a:pt x="26198" y="21511"/>
                  </a:lnTo>
                  <a:lnTo>
                    <a:pt x="25976" y="22572"/>
                  </a:lnTo>
                  <a:lnTo>
                    <a:pt x="25754" y="23657"/>
                  </a:lnTo>
                  <a:lnTo>
                    <a:pt x="25556" y="24915"/>
                  </a:lnTo>
                  <a:lnTo>
                    <a:pt x="25384" y="26198"/>
                  </a:lnTo>
                  <a:lnTo>
                    <a:pt x="25359" y="25384"/>
                  </a:lnTo>
                  <a:lnTo>
                    <a:pt x="25310" y="25112"/>
                  </a:lnTo>
                  <a:lnTo>
                    <a:pt x="25236" y="24816"/>
                  </a:lnTo>
                  <a:lnTo>
                    <a:pt x="25162" y="24520"/>
                  </a:lnTo>
                  <a:lnTo>
                    <a:pt x="25038" y="24200"/>
                  </a:lnTo>
                  <a:lnTo>
                    <a:pt x="24915" y="23854"/>
                  </a:lnTo>
                  <a:lnTo>
                    <a:pt x="24767" y="23534"/>
                  </a:lnTo>
                  <a:lnTo>
                    <a:pt x="24594" y="23188"/>
                  </a:lnTo>
                  <a:lnTo>
                    <a:pt x="24422" y="22868"/>
                  </a:lnTo>
                  <a:lnTo>
                    <a:pt x="24224" y="22547"/>
                  </a:lnTo>
                  <a:lnTo>
                    <a:pt x="24002" y="22251"/>
                  </a:lnTo>
                  <a:lnTo>
                    <a:pt x="23780" y="21980"/>
                  </a:lnTo>
                  <a:lnTo>
                    <a:pt x="23558" y="21758"/>
                  </a:lnTo>
                  <a:lnTo>
                    <a:pt x="23287" y="21536"/>
                  </a:lnTo>
                  <a:lnTo>
                    <a:pt x="23040" y="21363"/>
                  </a:lnTo>
                  <a:lnTo>
                    <a:pt x="22769" y="21240"/>
                  </a:lnTo>
                  <a:lnTo>
                    <a:pt x="22473" y="21166"/>
                  </a:lnTo>
                  <a:lnTo>
                    <a:pt x="22276" y="21141"/>
                  </a:lnTo>
                  <a:lnTo>
                    <a:pt x="22078" y="21141"/>
                  </a:lnTo>
                  <a:lnTo>
                    <a:pt x="21881" y="21166"/>
                  </a:lnTo>
                  <a:lnTo>
                    <a:pt x="21684" y="21190"/>
                  </a:lnTo>
                  <a:lnTo>
                    <a:pt x="21511" y="21264"/>
                  </a:lnTo>
                  <a:lnTo>
                    <a:pt x="21338" y="21338"/>
                  </a:lnTo>
                  <a:lnTo>
                    <a:pt x="21190" y="21437"/>
                  </a:lnTo>
                  <a:lnTo>
                    <a:pt x="21018" y="21560"/>
                  </a:lnTo>
                  <a:lnTo>
                    <a:pt x="20894" y="21684"/>
                  </a:lnTo>
                  <a:lnTo>
                    <a:pt x="20771" y="21832"/>
                  </a:lnTo>
                  <a:lnTo>
                    <a:pt x="20648" y="21980"/>
                  </a:lnTo>
                  <a:lnTo>
                    <a:pt x="20549" y="22152"/>
                  </a:lnTo>
                  <a:lnTo>
                    <a:pt x="20475" y="22325"/>
                  </a:lnTo>
                  <a:lnTo>
                    <a:pt x="20426" y="22498"/>
                  </a:lnTo>
                  <a:lnTo>
                    <a:pt x="20376" y="22695"/>
                  </a:lnTo>
                  <a:lnTo>
                    <a:pt x="20352" y="22892"/>
                  </a:lnTo>
                  <a:lnTo>
                    <a:pt x="20327" y="23114"/>
                  </a:lnTo>
                  <a:lnTo>
                    <a:pt x="20352" y="23312"/>
                  </a:lnTo>
                  <a:lnTo>
                    <a:pt x="20376" y="23509"/>
                  </a:lnTo>
                  <a:lnTo>
                    <a:pt x="20426" y="23706"/>
                  </a:lnTo>
                  <a:lnTo>
                    <a:pt x="20574" y="24126"/>
                  </a:lnTo>
                  <a:lnTo>
                    <a:pt x="20771" y="24496"/>
                  </a:lnTo>
                  <a:lnTo>
                    <a:pt x="20993" y="24866"/>
                  </a:lnTo>
                  <a:lnTo>
                    <a:pt x="21264" y="25211"/>
                  </a:lnTo>
                  <a:lnTo>
                    <a:pt x="21536" y="25507"/>
                  </a:lnTo>
                  <a:lnTo>
                    <a:pt x="21832" y="25803"/>
                  </a:lnTo>
                  <a:lnTo>
                    <a:pt x="21980" y="25926"/>
                  </a:lnTo>
                  <a:lnTo>
                    <a:pt x="22177" y="26050"/>
                  </a:lnTo>
                  <a:lnTo>
                    <a:pt x="22621" y="26321"/>
                  </a:lnTo>
                  <a:lnTo>
                    <a:pt x="23114" y="26543"/>
                  </a:lnTo>
                  <a:lnTo>
                    <a:pt x="23608" y="26765"/>
                  </a:lnTo>
                  <a:lnTo>
                    <a:pt x="24126" y="26962"/>
                  </a:lnTo>
                  <a:lnTo>
                    <a:pt x="24570" y="27135"/>
                  </a:lnTo>
                  <a:lnTo>
                    <a:pt x="25236" y="27357"/>
                  </a:lnTo>
                  <a:lnTo>
                    <a:pt x="25112" y="28344"/>
                  </a:lnTo>
                  <a:lnTo>
                    <a:pt x="24816" y="30687"/>
                  </a:lnTo>
                  <a:lnTo>
                    <a:pt x="24520" y="33006"/>
                  </a:lnTo>
                  <a:lnTo>
                    <a:pt x="24372" y="33795"/>
                  </a:lnTo>
                  <a:lnTo>
                    <a:pt x="24249" y="34585"/>
                  </a:lnTo>
                  <a:lnTo>
                    <a:pt x="24224" y="33894"/>
                  </a:lnTo>
                  <a:lnTo>
                    <a:pt x="24175" y="33623"/>
                  </a:lnTo>
                  <a:lnTo>
                    <a:pt x="24101" y="33327"/>
                  </a:lnTo>
                  <a:lnTo>
                    <a:pt x="24027" y="33031"/>
                  </a:lnTo>
                  <a:lnTo>
                    <a:pt x="23904" y="32710"/>
                  </a:lnTo>
                  <a:lnTo>
                    <a:pt x="23780" y="32365"/>
                  </a:lnTo>
                  <a:lnTo>
                    <a:pt x="23632" y="32019"/>
                  </a:lnTo>
                  <a:lnTo>
                    <a:pt x="23484" y="31699"/>
                  </a:lnTo>
                  <a:lnTo>
                    <a:pt x="23287" y="31378"/>
                  </a:lnTo>
                  <a:lnTo>
                    <a:pt x="23090" y="31057"/>
                  </a:lnTo>
                  <a:lnTo>
                    <a:pt x="22892" y="30761"/>
                  </a:lnTo>
                  <a:lnTo>
                    <a:pt x="22670" y="30490"/>
                  </a:lnTo>
                  <a:lnTo>
                    <a:pt x="22424" y="30268"/>
                  </a:lnTo>
                  <a:lnTo>
                    <a:pt x="22177" y="30046"/>
                  </a:lnTo>
                  <a:lnTo>
                    <a:pt x="21906" y="29873"/>
                  </a:lnTo>
                  <a:lnTo>
                    <a:pt x="21634" y="29750"/>
                  </a:lnTo>
                  <a:lnTo>
                    <a:pt x="21338" y="29676"/>
                  </a:lnTo>
                  <a:lnTo>
                    <a:pt x="21141" y="29651"/>
                  </a:lnTo>
                  <a:lnTo>
                    <a:pt x="20746" y="29651"/>
                  </a:lnTo>
                  <a:lnTo>
                    <a:pt x="20549" y="29700"/>
                  </a:lnTo>
                  <a:lnTo>
                    <a:pt x="20376" y="29774"/>
                  </a:lnTo>
                  <a:lnTo>
                    <a:pt x="20204" y="29848"/>
                  </a:lnTo>
                  <a:lnTo>
                    <a:pt x="20056" y="29947"/>
                  </a:lnTo>
                  <a:lnTo>
                    <a:pt x="19908" y="30046"/>
                  </a:lnTo>
                  <a:lnTo>
                    <a:pt x="19760" y="30194"/>
                  </a:lnTo>
                  <a:lnTo>
                    <a:pt x="19636" y="30342"/>
                  </a:lnTo>
                  <a:lnTo>
                    <a:pt x="19538" y="30490"/>
                  </a:lnTo>
                  <a:lnTo>
                    <a:pt x="19439" y="30663"/>
                  </a:lnTo>
                  <a:lnTo>
                    <a:pt x="19340" y="30835"/>
                  </a:lnTo>
                  <a:lnTo>
                    <a:pt x="19291" y="31008"/>
                  </a:lnTo>
                  <a:lnTo>
                    <a:pt x="19242" y="31205"/>
                  </a:lnTo>
                  <a:lnTo>
                    <a:pt x="19217" y="31403"/>
                  </a:lnTo>
                  <a:lnTo>
                    <a:pt x="19217" y="31625"/>
                  </a:lnTo>
                  <a:lnTo>
                    <a:pt x="19217" y="31822"/>
                  </a:lnTo>
                  <a:lnTo>
                    <a:pt x="19242" y="32019"/>
                  </a:lnTo>
                  <a:lnTo>
                    <a:pt x="19291" y="32217"/>
                  </a:lnTo>
                  <a:lnTo>
                    <a:pt x="19439" y="32611"/>
                  </a:lnTo>
                  <a:lnTo>
                    <a:pt x="19636" y="33006"/>
                  </a:lnTo>
                  <a:lnTo>
                    <a:pt x="19858" y="33376"/>
                  </a:lnTo>
                  <a:lnTo>
                    <a:pt x="20130" y="33721"/>
                  </a:lnTo>
                  <a:lnTo>
                    <a:pt x="20401" y="34017"/>
                  </a:lnTo>
                  <a:lnTo>
                    <a:pt x="20697" y="34289"/>
                  </a:lnTo>
                  <a:lnTo>
                    <a:pt x="20845" y="34437"/>
                  </a:lnTo>
                  <a:lnTo>
                    <a:pt x="21042" y="34560"/>
                  </a:lnTo>
                  <a:lnTo>
                    <a:pt x="21437" y="34782"/>
                  </a:lnTo>
                  <a:lnTo>
                    <a:pt x="21906" y="35029"/>
                  </a:lnTo>
                  <a:lnTo>
                    <a:pt x="22399" y="35251"/>
                  </a:lnTo>
                  <a:lnTo>
                    <a:pt x="23312" y="35596"/>
                  </a:lnTo>
                  <a:lnTo>
                    <a:pt x="24002" y="35843"/>
                  </a:lnTo>
                  <a:lnTo>
                    <a:pt x="23830" y="36632"/>
                  </a:lnTo>
                  <a:lnTo>
                    <a:pt x="23632" y="37421"/>
                  </a:lnTo>
                  <a:lnTo>
                    <a:pt x="23509" y="37939"/>
                  </a:lnTo>
                  <a:lnTo>
                    <a:pt x="23336" y="38482"/>
                  </a:lnTo>
                  <a:lnTo>
                    <a:pt x="23016" y="39493"/>
                  </a:lnTo>
                  <a:lnTo>
                    <a:pt x="22646" y="40480"/>
                  </a:lnTo>
                  <a:lnTo>
                    <a:pt x="22300" y="41442"/>
                  </a:lnTo>
                  <a:lnTo>
                    <a:pt x="21782" y="42700"/>
                  </a:lnTo>
                  <a:lnTo>
                    <a:pt x="21930" y="41689"/>
                  </a:lnTo>
                  <a:lnTo>
                    <a:pt x="22029" y="41023"/>
                  </a:lnTo>
                  <a:lnTo>
                    <a:pt x="22004" y="40653"/>
                  </a:lnTo>
                  <a:lnTo>
                    <a:pt x="21980" y="40233"/>
                  </a:lnTo>
                  <a:lnTo>
                    <a:pt x="21906" y="39789"/>
                  </a:lnTo>
                  <a:lnTo>
                    <a:pt x="21807" y="39321"/>
                  </a:lnTo>
                  <a:lnTo>
                    <a:pt x="21659" y="38852"/>
                  </a:lnTo>
                  <a:lnTo>
                    <a:pt x="21486" y="38383"/>
                  </a:lnTo>
                  <a:lnTo>
                    <a:pt x="21289" y="37939"/>
                  </a:lnTo>
                  <a:lnTo>
                    <a:pt x="21067" y="37520"/>
                  </a:lnTo>
                  <a:lnTo>
                    <a:pt x="21067" y="37323"/>
                  </a:lnTo>
                  <a:lnTo>
                    <a:pt x="21042" y="37125"/>
                  </a:lnTo>
                  <a:lnTo>
                    <a:pt x="20993" y="36928"/>
                  </a:lnTo>
                  <a:lnTo>
                    <a:pt x="20944" y="36731"/>
                  </a:lnTo>
                  <a:lnTo>
                    <a:pt x="20845" y="36558"/>
                  </a:lnTo>
                  <a:lnTo>
                    <a:pt x="20771" y="36385"/>
                  </a:lnTo>
                  <a:lnTo>
                    <a:pt x="20648" y="36213"/>
                  </a:lnTo>
                  <a:lnTo>
                    <a:pt x="20524" y="36065"/>
                  </a:lnTo>
                  <a:lnTo>
                    <a:pt x="20401" y="35941"/>
                  </a:lnTo>
                  <a:lnTo>
                    <a:pt x="20253" y="35818"/>
                  </a:lnTo>
                  <a:lnTo>
                    <a:pt x="20080" y="35719"/>
                  </a:lnTo>
                  <a:lnTo>
                    <a:pt x="19932" y="35645"/>
                  </a:lnTo>
                  <a:lnTo>
                    <a:pt x="19760" y="35571"/>
                  </a:lnTo>
                  <a:lnTo>
                    <a:pt x="19562" y="35522"/>
                  </a:lnTo>
                  <a:lnTo>
                    <a:pt x="19365" y="35497"/>
                  </a:lnTo>
                  <a:lnTo>
                    <a:pt x="18970" y="35497"/>
                  </a:lnTo>
                  <a:lnTo>
                    <a:pt x="18773" y="35547"/>
                  </a:lnTo>
                  <a:lnTo>
                    <a:pt x="18501" y="35645"/>
                  </a:lnTo>
                  <a:lnTo>
                    <a:pt x="18230" y="35793"/>
                  </a:lnTo>
                  <a:lnTo>
                    <a:pt x="17983" y="35991"/>
                  </a:lnTo>
                  <a:lnTo>
                    <a:pt x="17761" y="36213"/>
                  </a:lnTo>
                  <a:lnTo>
                    <a:pt x="17539" y="36484"/>
                  </a:lnTo>
                  <a:lnTo>
                    <a:pt x="17317" y="36755"/>
                  </a:lnTo>
                  <a:lnTo>
                    <a:pt x="17145" y="37076"/>
                  </a:lnTo>
                  <a:lnTo>
                    <a:pt x="16972" y="37397"/>
                  </a:lnTo>
                  <a:lnTo>
                    <a:pt x="16824" y="37742"/>
                  </a:lnTo>
                  <a:lnTo>
                    <a:pt x="16676" y="38087"/>
                  </a:lnTo>
                  <a:lnTo>
                    <a:pt x="16553" y="38433"/>
                  </a:lnTo>
                  <a:lnTo>
                    <a:pt x="16454" y="38778"/>
                  </a:lnTo>
                  <a:lnTo>
                    <a:pt x="16380" y="39099"/>
                  </a:lnTo>
                  <a:lnTo>
                    <a:pt x="16306" y="39419"/>
                  </a:lnTo>
                  <a:lnTo>
                    <a:pt x="16257" y="39715"/>
                  </a:lnTo>
                  <a:lnTo>
                    <a:pt x="16232" y="39987"/>
                  </a:lnTo>
                  <a:lnTo>
                    <a:pt x="16331" y="41541"/>
                  </a:lnTo>
                  <a:lnTo>
                    <a:pt x="16331" y="41541"/>
                  </a:lnTo>
                  <a:lnTo>
                    <a:pt x="16109" y="40554"/>
                  </a:lnTo>
                  <a:lnTo>
                    <a:pt x="15862" y="39543"/>
                  </a:lnTo>
                  <a:lnTo>
                    <a:pt x="15566" y="38507"/>
                  </a:lnTo>
                  <a:lnTo>
                    <a:pt x="15270" y="37471"/>
                  </a:lnTo>
                  <a:lnTo>
                    <a:pt x="15097" y="36953"/>
                  </a:lnTo>
                  <a:lnTo>
                    <a:pt x="14900" y="36410"/>
                  </a:lnTo>
                  <a:lnTo>
                    <a:pt x="14431" y="35201"/>
                  </a:lnTo>
                  <a:lnTo>
                    <a:pt x="13889" y="33993"/>
                  </a:lnTo>
                  <a:lnTo>
                    <a:pt x="14579" y="33820"/>
                  </a:lnTo>
                  <a:lnTo>
                    <a:pt x="15048" y="33672"/>
                  </a:lnTo>
                  <a:lnTo>
                    <a:pt x="15541" y="33524"/>
                  </a:lnTo>
                  <a:lnTo>
                    <a:pt x="16059" y="33327"/>
                  </a:lnTo>
                  <a:lnTo>
                    <a:pt x="16577" y="33129"/>
                  </a:lnTo>
                  <a:lnTo>
                    <a:pt x="17021" y="32907"/>
                  </a:lnTo>
                  <a:lnTo>
                    <a:pt x="17219" y="32784"/>
                  </a:lnTo>
                  <a:lnTo>
                    <a:pt x="17367" y="32685"/>
                  </a:lnTo>
                  <a:lnTo>
                    <a:pt x="17687" y="32414"/>
                  </a:lnTo>
                  <a:lnTo>
                    <a:pt x="17983" y="32143"/>
                  </a:lnTo>
                  <a:lnTo>
                    <a:pt x="18279" y="31822"/>
                  </a:lnTo>
                  <a:lnTo>
                    <a:pt x="18551" y="31477"/>
                  </a:lnTo>
                  <a:lnTo>
                    <a:pt x="18748" y="31107"/>
                  </a:lnTo>
                  <a:lnTo>
                    <a:pt x="18921" y="30712"/>
                  </a:lnTo>
                  <a:lnTo>
                    <a:pt x="18995" y="30515"/>
                  </a:lnTo>
                  <a:lnTo>
                    <a:pt x="19044" y="30317"/>
                  </a:lnTo>
                  <a:lnTo>
                    <a:pt x="19069" y="30120"/>
                  </a:lnTo>
                  <a:lnTo>
                    <a:pt x="19069" y="29898"/>
                  </a:lnTo>
                  <a:lnTo>
                    <a:pt x="19069" y="29700"/>
                  </a:lnTo>
                  <a:lnTo>
                    <a:pt x="19044" y="29503"/>
                  </a:lnTo>
                  <a:lnTo>
                    <a:pt x="18995" y="29306"/>
                  </a:lnTo>
                  <a:lnTo>
                    <a:pt x="18921" y="29133"/>
                  </a:lnTo>
                  <a:lnTo>
                    <a:pt x="18822" y="28960"/>
                  </a:lnTo>
                  <a:lnTo>
                    <a:pt x="18724" y="28788"/>
                  </a:lnTo>
                  <a:lnTo>
                    <a:pt x="18625" y="28640"/>
                  </a:lnTo>
                  <a:lnTo>
                    <a:pt x="18501" y="28516"/>
                  </a:lnTo>
                  <a:lnTo>
                    <a:pt x="18353" y="28393"/>
                  </a:lnTo>
                  <a:lnTo>
                    <a:pt x="18205" y="28270"/>
                  </a:lnTo>
                  <a:lnTo>
                    <a:pt x="18033" y="28171"/>
                  </a:lnTo>
                  <a:lnTo>
                    <a:pt x="17860" y="28097"/>
                  </a:lnTo>
                  <a:lnTo>
                    <a:pt x="17687" y="28048"/>
                  </a:lnTo>
                  <a:lnTo>
                    <a:pt x="17490" y="28023"/>
                  </a:lnTo>
                  <a:lnTo>
                    <a:pt x="17293" y="27998"/>
                  </a:lnTo>
                  <a:lnTo>
                    <a:pt x="17071" y="28023"/>
                  </a:lnTo>
                  <a:lnTo>
                    <a:pt x="16799" y="28072"/>
                  </a:lnTo>
                  <a:lnTo>
                    <a:pt x="16503" y="28171"/>
                  </a:lnTo>
                  <a:lnTo>
                    <a:pt x="16232" y="28319"/>
                  </a:lnTo>
                  <a:lnTo>
                    <a:pt x="15961" y="28516"/>
                  </a:lnTo>
                  <a:lnTo>
                    <a:pt x="15714" y="28738"/>
                  </a:lnTo>
                  <a:lnTo>
                    <a:pt x="15467" y="28985"/>
                  </a:lnTo>
                  <a:lnTo>
                    <a:pt x="15221" y="29281"/>
                  </a:lnTo>
                  <a:lnTo>
                    <a:pt x="14999" y="29577"/>
                  </a:lnTo>
                  <a:lnTo>
                    <a:pt x="14801" y="29873"/>
                  </a:lnTo>
                  <a:lnTo>
                    <a:pt x="14629" y="30194"/>
                  </a:lnTo>
                  <a:lnTo>
                    <a:pt x="14456" y="30515"/>
                  </a:lnTo>
                  <a:lnTo>
                    <a:pt x="14283" y="30835"/>
                  </a:lnTo>
                  <a:lnTo>
                    <a:pt x="14160" y="31156"/>
                  </a:lnTo>
                  <a:lnTo>
                    <a:pt x="14061" y="31452"/>
                  </a:lnTo>
                  <a:lnTo>
                    <a:pt x="13963" y="31748"/>
                  </a:lnTo>
                  <a:lnTo>
                    <a:pt x="13889" y="32019"/>
                  </a:lnTo>
                  <a:lnTo>
                    <a:pt x="13839" y="32661"/>
                  </a:lnTo>
                  <a:lnTo>
                    <a:pt x="13741" y="33647"/>
                  </a:lnTo>
                  <a:lnTo>
                    <a:pt x="13420" y="32932"/>
                  </a:lnTo>
                  <a:lnTo>
                    <a:pt x="13075" y="32192"/>
                  </a:lnTo>
                  <a:lnTo>
                    <a:pt x="11989" y="30120"/>
                  </a:lnTo>
                  <a:lnTo>
                    <a:pt x="10879" y="28023"/>
                  </a:lnTo>
                  <a:lnTo>
                    <a:pt x="10213" y="26740"/>
                  </a:lnTo>
                  <a:lnTo>
                    <a:pt x="10731" y="26617"/>
                  </a:lnTo>
                  <a:lnTo>
                    <a:pt x="11200" y="26494"/>
                  </a:lnTo>
                  <a:lnTo>
                    <a:pt x="11743" y="26321"/>
                  </a:lnTo>
                  <a:lnTo>
                    <a:pt x="12335" y="26124"/>
                  </a:lnTo>
                  <a:lnTo>
                    <a:pt x="12902" y="25902"/>
                  </a:lnTo>
                  <a:lnTo>
                    <a:pt x="13420" y="25655"/>
                  </a:lnTo>
                  <a:lnTo>
                    <a:pt x="13642" y="25532"/>
                  </a:lnTo>
                  <a:lnTo>
                    <a:pt x="13839" y="25408"/>
                  </a:lnTo>
                  <a:lnTo>
                    <a:pt x="14135" y="25137"/>
                  </a:lnTo>
                  <a:lnTo>
                    <a:pt x="14431" y="24866"/>
                  </a:lnTo>
                  <a:lnTo>
                    <a:pt x="14727" y="24545"/>
                  </a:lnTo>
                  <a:lnTo>
                    <a:pt x="14999" y="24200"/>
                  </a:lnTo>
                  <a:lnTo>
                    <a:pt x="15196" y="23830"/>
                  </a:lnTo>
                  <a:lnTo>
                    <a:pt x="15369" y="23435"/>
                  </a:lnTo>
                  <a:lnTo>
                    <a:pt x="15443" y="23238"/>
                  </a:lnTo>
                  <a:lnTo>
                    <a:pt x="15492" y="23040"/>
                  </a:lnTo>
                  <a:lnTo>
                    <a:pt x="15517" y="22843"/>
                  </a:lnTo>
                  <a:lnTo>
                    <a:pt x="15517" y="22621"/>
                  </a:lnTo>
                  <a:lnTo>
                    <a:pt x="15517" y="22424"/>
                  </a:lnTo>
                  <a:lnTo>
                    <a:pt x="15492" y="22226"/>
                  </a:lnTo>
                  <a:lnTo>
                    <a:pt x="15443" y="22054"/>
                  </a:lnTo>
                  <a:lnTo>
                    <a:pt x="15369" y="21856"/>
                  </a:lnTo>
                  <a:lnTo>
                    <a:pt x="15270" y="21684"/>
                  </a:lnTo>
                  <a:lnTo>
                    <a:pt x="15171" y="21536"/>
                  </a:lnTo>
                  <a:lnTo>
                    <a:pt x="15073" y="21363"/>
                  </a:lnTo>
                  <a:lnTo>
                    <a:pt x="14949" y="21240"/>
                  </a:lnTo>
                  <a:lnTo>
                    <a:pt x="14801" y="21116"/>
                  </a:lnTo>
                  <a:lnTo>
                    <a:pt x="14653" y="20993"/>
                  </a:lnTo>
                  <a:lnTo>
                    <a:pt x="14481" y="20894"/>
                  </a:lnTo>
                  <a:lnTo>
                    <a:pt x="14308" y="20820"/>
                  </a:lnTo>
                  <a:lnTo>
                    <a:pt x="14135" y="20771"/>
                  </a:lnTo>
                  <a:lnTo>
                    <a:pt x="13938" y="20746"/>
                  </a:lnTo>
                  <a:lnTo>
                    <a:pt x="13741" y="20722"/>
                  </a:lnTo>
                  <a:lnTo>
                    <a:pt x="13519" y="20746"/>
                  </a:lnTo>
                  <a:lnTo>
                    <a:pt x="13247" y="20796"/>
                  </a:lnTo>
                  <a:lnTo>
                    <a:pt x="12951" y="20894"/>
                  </a:lnTo>
                  <a:lnTo>
                    <a:pt x="12680" y="21042"/>
                  </a:lnTo>
                  <a:lnTo>
                    <a:pt x="12409" y="21240"/>
                  </a:lnTo>
                  <a:lnTo>
                    <a:pt x="12162" y="21462"/>
                  </a:lnTo>
                  <a:lnTo>
                    <a:pt x="11915" y="21708"/>
                  </a:lnTo>
                  <a:lnTo>
                    <a:pt x="11669" y="22004"/>
                  </a:lnTo>
                  <a:lnTo>
                    <a:pt x="11447" y="22300"/>
                  </a:lnTo>
                  <a:lnTo>
                    <a:pt x="11249" y="22596"/>
                  </a:lnTo>
                  <a:lnTo>
                    <a:pt x="11077" y="22917"/>
                  </a:lnTo>
                  <a:lnTo>
                    <a:pt x="10904" y="23238"/>
                  </a:lnTo>
                  <a:lnTo>
                    <a:pt x="10731" y="23558"/>
                  </a:lnTo>
                  <a:lnTo>
                    <a:pt x="10608" y="23879"/>
                  </a:lnTo>
                  <a:lnTo>
                    <a:pt x="10509" y="24200"/>
                  </a:lnTo>
                  <a:lnTo>
                    <a:pt x="10411" y="24471"/>
                  </a:lnTo>
                  <a:lnTo>
                    <a:pt x="10337" y="24742"/>
                  </a:lnTo>
                  <a:lnTo>
                    <a:pt x="10263" y="25606"/>
                  </a:lnTo>
                  <a:lnTo>
                    <a:pt x="10189" y="26666"/>
                  </a:lnTo>
                  <a:lnTo>
                    <a:pt x="9449" y="25236"/>
                  </a:lnTo>
                  <a:lnTo>
                    <a:pt x="8783" y="23830"/>
                  </a:lnTo>
                  <a:lnTo>
                    <a:pt x="8339" y="22843"/>
                  </a:lnTo>
                  <a:lnTo>
                    <a:pt x="7944" y="21856"/>
                  </a:lnTo>
                  <a:lnTo>
                    <a:pt x="7574" y="20870"/>
                  </a:lnTo>
                  <a:lnTo>
                    <a:pt x="7253" y="19883"/>
                  </a:lnTo>
                  <a:lnTo>
                    <a:pt x="7722" y="19784"/>
                  </a:lnTo>
                  <a:lnTo>
                    <a:pt x="8191" y="19661"/>
                  </a:lnTo>
                  <a:lnTo>
                    <a:pt x="8758" y="19488"/>
                  </a:lnTo>
                  <a:lnTo>
                    <a:pt x="9350" y="19291"/>
                  </a:lnTo>
                  <a:lnTo>
                    <a:pt x="9917" y="19069"/>
                  </a:lnTo>
                  <a:lnTo>
                    <a:pt x="10460" y="18822"/>
                  </a:lnTo>
                  <a:lnTo>
                    <a:pt x="10682" y="18674"/>
                  </a:lnTo>
                  <a:lnTo>
                    <a:pt x="10879" y="18551"/>
                  </a:lnTo>
                  <a:lnTo>
                    <a:pt x="11200" y="18304"/>
                  </a:lnTo>
                  <a:lnTo>
                    <a:pt x="11496" y="18008"/>
                  </a:lnTo>
                  <a:lnTo>
                    <a:pt x="11792" y="17687"/>
                  </a:lnTo>
                  <a:lnTo>
                    <a:pt x="12039" y="17342"/>
                  </a:lnTo>
                  <a:lnTo>
                    <a:pt x="12261" y="16972"/>
                  </a:lnTo>
                  <a:lnTo>
                    <a:pt x="12433" y="16577"/>
                  </a:lnTo>
                  <a:lnTo>
                    <a:pt x="12483" y="16380"/>
                  </a:lnTo>
                  <a:lnTo>
                    <a:pt x="12532" y="16183"/>
                  </a:lnTo>
                  <a:lnTo>
                    <a:pt x="12557" y="15985"/>
                  </a:lnTo>
                  <a:lnTo>
                    <a:pt x="12581" y="15788"/>
                  </a:lnTo>
                  <a:lnTo>
                    <a:pt x="12557" y="15566"/>
                  </a:lnTo>
                  <a:lnTo>
                    <a:pt x="12532" y="15369"/>
                  </a:lnTo>
                  <a:lnTo>
                    <a:pt x="12483" y="15196"/>
                  </a:lnTo>
                  <a:lnTo>
                    <a:pt x="12409" y="14999"/>
                  </a:lnTo>
                  <a:lnTo>
                    <a:pt x="12335" y="14826"/>
                  </a:lnTo>
                  <a:lnTo>
                    <a:pt x="12236" y="14678"/>
                  </a:lnTo>
                  <a:lnTo>
                    <a:pt x="12113" y="14530"/>
                  </a:lnTo>
                  <a:lnTo>
                    <a:pt x="11989" y="14382"/>
                  </a:lnTo>
                  <a:lnTo>
                    <a:pt x="11866" y="14259"/>
                  </a:lnTo>
                  <a:lnTo>
                    <a:pt x="11693" y="14135"/>
                  </a:lnTo>
                  <a:lnTo>
                    <a:pt x="11545" y="14061"/>
                  </a:lnTo>
                  <a:lnTo>
                    <a:pt x="11373" y="13987"/>
                  </a:lnTo>
                  <a:lnTo>
                    <a:pt x="11175" y="13913"/>
                  </a:lnTo>
                  <a:lnTo>
                    <a:pt x="10978" y="13889"/>
                  </a:lnTo>
                  <a:lnTo>
                    <a:pt x="10781" y="13864"/>
                  </a:lnTo>
                  <a:lnTo>
                    <a:pt x="10583" y="13889"/>
                  </a:lnTo>
                  <a:lnTo>
                    <a:pt x="10287" y="13938"/>
                  </a:lnTo>
                  <a:lnTo>
                    <a:pt x="10016" y="14037"/>
                  </a:lnTo>
                  <a:lnTo>
                    <a:pt x="9745" y="14209"/>
                  </a:lnTo>
                  <a:lnTo>
                    <a:pt x="9473" y="14382"/>
                  </a:lnTo>
                  <a:lnTo>
                    <a:pt x="9202" y="14604"/>
                  </a:lnTo>
                  <a:lnTo>
                    <a:pt x="8955" y="14875"/>
                  </a:lnTo>
                  <a:lnTo>
                    <a:pt x="8733" y="15147"/>
                  </a:lnTo>
                  <a:lnTo>
                    <a:pt x="8511" y="15443"/>
                  </a:lnTo>
                  <a:lnTo>
                    <a:pt x="8314" y="15739"/>
                  </a:lnTo>
                  <a:lnTo>
                    <a:pt x="8117" y="16059"/>
                  </a:lnTo>
                  <a:lnTo>
                    <a:pt x="7944" y="16380"/>
                  </a:lnTo>
                  <a:lnTo>
                    <a:pt x="7796" y="16725"/>
                  </a:lnTo>
                  <a:lnTo>
                    <a:pt x="7672" y="17021"/>
                  </a:lnTo>
                  <a:lnTo>
                    <a:pt x="7549" y="17342"/>
                  </a:lnTo>
                  <a:lnTo>
                    <a:pt x="7475" y="17613"/>
                  </a:lnTo>
                  <a:lnTo>
                    <a:pt x="7401" y="17885"/>
                  </a:lnTo>
                  <a:lnTo>
                    <a:pt x="7302" y="18797"/>
                  </a:lnTo>
                  <a:lnTo>
                    <a:pt x="7228" y="19834"/>
                  </a:lnTo>
                  <a:lnTo>
                    <a:pt x="7154" y="19611"/>
                  </a:lnTo>
                  <a:lnTo>
                    <a:pt x="7006" y="19069"/>
                  </a:lnTo>
                  <a:lnTo>
                    <a:pt x="6883" y="18551"/>
                  </a:lnTo>
                  <a:lnTo>
                    <a:pt x="6661" y="17490"/>
                  </a:lnTo>
                  <a:lnTo>
                    <a:pt x="6488" y="16454"/>
                  </a:lnTo>
                  <a:lnTo>
                    <a:pt x="6365" y="15443"/>
                  </a:lnTo>
                  <a:lnTo>
                    <a:pt x="6316" y="14875"/>
                  </a:lnTo>
                  <a:lnTo>
                    <a:pt x="6266" y="14308"/>
                  </a:lnTo>
                  <a:lnTo>
                    <a:pt x="6217" y="13198"/>
                  </a:lnTo>
                  <a:lnTo>
                    <a:pt x="6858" y="13099"/>
                  </a:lnTo>
                  <a:lnTo>
                    <a:pt x="7352" y="13025"/>
                  </a:lnTo>
                  <a:lnTo>
                    <a:pt x="7870" y="12927"/>
                  </a:lnTo>
                  <a:lnTo>
                    <a:pt x="8437" y="12803"/>
                  </a:lnTo>
                  <a:lnTo>
                    <a:pt x="8980" y="12655"/>
                  </a:lnTo>
                  <a:lnTo>
                    <a:pt x="9473" y="12483"/>
                  </a:lnTo>
                  <a:lnTo>
                    <a:pt x="9695" y="12384"/>
                  </a:lnTo>
                  <a:lnTo>
                    <a:pt x="9868" y="12285"/>
                  </a:lnTo>
                  <a:lnTo>
                    <a:pt x="10213" y="12063"/>
                  </a:lnTo>
                  <a:lnTo>
                    <a:pt x="10559" y="11792"/>
                  </a:lnTo>
                  <a:lnTo>
                    <a:pt x="10879" y="11521"/>
                  </a:lnTo>
                  <a:lnTo>
                    <a:pt x="11175" y="11200"/>
                  </a:lnTo>
                  <a:lnTo>
                    <a:pt x="11422" y="10855"/>
                  </a:lnTo>
                  <a:lnTo>
                    <a:pt x="11644" y="10485"/>
                  </a:lnTo>
                  <a:lnTo>
                    <a:pt x="11718" y="10312"/>
                  </a:lnTo>
                  <a:lnTo>
                    <a:pt x="11792" y="10115"/>
                  </a:lnTo>
                  <a:lnTo>
                    <a:pt x="11841" y="9917"/>
                  </a:lnTo>
                  <a:lnTo>
                    <a:pt x="11866" y="9695"/>
                  </a:lnTo>
                  <a:lnTo>
                    <a:pt x="11891" y="9498"/>
                  </a:lnTo>
                  <a:lnTo>
                    <a:pt x="11866" y="9301"/>
                  </a:lnTo>
                  <a:lnTo>
                    <a:pt x="11841" y="9103"/>
                  </a:lnTo>
                  <a:lnTo>
                    <a:pt x="11792" y="8930"/>
                  </a:lnTo>
                  <a:lnTo>
                    <a:pt x="11743" y="8733"/>
                  </a:lnTo>
                  <a:lnTo>
                    <a:pt x="11644" y="8560"/>
                  </a:lnTo>
                  <a:lnTo>
                    <a:pt x="11545" y="8412"/>
                  </a:lnTo>
                  <a:lnTo>
                    <a:pt x="11447" y="8240"/>
                  </a:lnTo>
                  <a:lnTo>
                    <a:pt x="11323" y="8116"/>
                  </a:lnTo>
                  <a:lnTo>
                    <a:pt x="11175" y="7993"/>
                  </a:lnTo>
                  <a:lnTo>
                    <a:pt x="11027" y="7870"/>
                  </a:lnTo>
                  <a:lnTo>
                    <a:pt x="10855" y="7771"/>
                  </a:lnTo>
                  <a:lnTo>
                    <a:pt x="10682" y="7697"/>
                  </a:lnTo>
                  <a:lnTo>
                    <a:pt x="10485" y="7648"/>
                  </a:lnTo>
                  <a:lnTo>
                    <a:pt x="10287" y="7623"/>
                  </a:lnTo>
                  <a:lnTo>
                    <a:pt x="10090" y="7598"/>
                  </a:lnTo>
                  <a:lnTo>
                    <a:pt x="9794" y="7623"/>
                  </a:lnTo>
                  <a:lnTo>
                    <a:pt x="9498" y="7697"/>
                  </a:lnTo>
                  <a:lnTo>
                    <a:pt x="9227" y="7820"/>
                  </a:lnTo>
                  <a:lnTo>
                    <a:pt x="8931" y="7993"/>
                  </a:lnTo>
                  <a:lnTo>
                    <a:pt x="8659" y="8166"/>
                  </a:lnTo>
                  <a:lnTo>
                    <a:pt x="8388" y="8412"/>
                  </a:lnTo>
                  <a:lnTo>
                    <a:pt x="8117" y="8659"/>
                  </a:lnTo>
                  <a:lnTo>
                    <a:pt x="7870" y="8930"/>
                  </a:lnTo>
                  <a:lnTo>
                    <a:pt x="7623" y="9202"/>
                  </a:lnTo>
                  <a:lnTo>
                    <a:pt x="7401" y="9498"/>
                  </a:lnTo>
                  <a:lnTo>
                    <a:pt x="7204" y="9794"/>
                  </a:lnTo>
                  <a:lnTo>
                    <a:pt x="7006" y="10115"/>
                  </a:lnTo>
                  <a:lnTo>
                    <a:pt x="6858" y="10411"/>
                  </a:lnTo>
                  <a:lnTo>
                    <a:pt x="6710" y="10707"/>
                  </a:lnTo>
                  <a:lnTo>
                    <a:pt x="6587" y="10978"/>
                  </a:lnTo>
                  <a:lnTo>
                    <a:pt x="6488" y="11225"/>
                  </a:lnTo>
                  <a:lnTo>
                    <a:pt x="6192" y="12631"/>
                  </a:lnTo>
                  <a:lnTo>
                    <a:pt x="6192" y="11644"/>
                  </a:lnTo>
                  <a:lnTo>
                    <a:pt x="6192" y="10781"/>
                  </a:lnTo>
                  <a:lnTo>
                    <a:pt x="6242" y="9942"/>
                  </a:lnTo>
                  <a:lnTo>
                    <a:pt x="6340" y="8412"/>
                  </a:lnTo>
                  <a:lnTo>
                    <a:pt x="6488" y="6932"/>
                  </a:lnTo>
                  <a:lnTo>
                    <a:pt x="7056" y="6538"/>
                  </a:lnTo>
                  <a:lnTo>
                    <a:pt x="7426" y="6242"/>
                  </a:lnTo>
                  <a:lnTo>
                    <a:pt x="7870" y="5896"/>
                  </a:lnTo>
                  <a:lnTo>
                    <a:pt x="8289" y="5551"/>
                  </a:lnTo>
                  <a:lnTo>
                    <a:pt x="8684" y="5156"/>
                  </a:lnTo>
                  <a:lnTo>
                    <a:pt x="9054" y="4786"/>
                  </a:lnTo>
                  <a:lnTo>
                    <a:pt x="9177" y="4614"/>
                  </a:lnTo>
                  <a:lnTo>
                    <a:pt x="9301" y="4441"/>
                  </a:lnTo>
                  <a:lnTo>
                    <a:pt x="9498" y="4071"/>
                  </a:lnTo>
                  <a:lnTo>
                    <a:pt x="9695" y="3701"/>
                  </a:lnTo>
                  <a:lnTo>
                    <a:pt x="9843" y="3306"/>
                  </a:lnTo>
                  <a:lnTo>
                    <a:pt x="9942" y="2887"/>
                  </a:lnTo>
                  <a:lnTo>
                    <a:pt x="10016" y="2468"/>
                  </a:lnTo>
                  <a:lnTo>
                    <a:pt x="10041" y="2048"/>
                  </a:lnTo>
                  <a:lnTo>
                    <a:pt x="10041" y="1826"/>
                  </a:lnTo>
                  <a:lnTo>
                    <a:pt x="9991" y="1629"/>
                  </a:lnTo>
                  <a:lnTo>
                    <a:pt x="9942" y="1432"/>
                  </a:lnTo>
                  <a:lnTo>
                    <a:pt x="9893" y="1234"/>
                  </a:lnTo>
                  <a:lnTo>
                    <a:pt x="9794" y="1062"/>
                  </a:lnTo>
                  <a:lnTo>
                    <a:pt x="9695" y="889"/>
                  </a:lnTo>
                  <a:lnTo>
                    <a:pt x="9597" y="716"/>
                  </a:lnTo>
                  <a:lnTo>
                    <a:pt x="9473" y="568"/>
                  </a:lnTo>
                  <a:lnTo>
                    <a:pt x="9325" y="445"/>
                  </a:lnTo>
                  <a:lnTo>
                    <a:pt x="9177" y="322"/>
                  </a:lnTo>
                  <a:lnTo>
                    <a:pt x="9005" y="223"/>
                  </a:lnTo>
                  <a:lnTo>
                    <a:pt x="8832" y="149"/>
                  </a:lnTo>
                  <a:lnTo>
                    <a:pt x="8659" y="75"/>
                  </a:lnTo>
                  <a:lnTo>
                    <a:pt x="8487" y="26"/>
                  </a:lnTo>
                  <a:lnTo>
                    <a:pt x="82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8"/>
            <p:cNvSpPr/>
            <p:nvPr/>
          </p:nvSpPr>
          <p:spPr>
            <a:xfrm>
              <a:off x="5703003" y="3922588"/>
              <a:ext cx="73586" cy="118327"/>
            </a:xfrm>
            <a:custGeom>
              <a:avLst/>
              <a:gdLst/>
              <a:ahLst/>
              <a:cxnLst/>
              <a:rect l="l" t="t" r="r" b="b"/>
              <a:pathLst>
                <a:path w="4342" h="6982" extrusionOk="0">
                  <a:moveTo>
                    <a:pt x="1875" y="0"/>
                  </a:moveTo>
                  <a:lnTo>
                    <a:pt x="1702" y="25"/>
                  </a:lnTo>
                  <a:lnTo>
                    <a:pt x="1505" y="50"/>
                  </a:lnTo>
                  <a:lnTo>
                    <a:pt x="1332" y="99"/>
                  </a:lnTo>
                  <a:lnTo>
                    <a:pt x="1160" y="173"/>
                  </a:lnTo>
                  <a:lnTo>
                    <a:pt x="987" y="272"/>
                  </a:lnTo>
                  <a:lnTo>
                    <a:pt x="814" y="370"/>
                  </a:lnTo>
                  <a:lnTo>
                    <a:pt x="666" y="494"/>
                  </a:lnTo>
                  <a:lnTo>
                    <a:pt x="543" y="642"/>
                  </a:lnTo>
                  <a:lnTo>
                    <a:pt x="420" y="790"/>
                  </a:lnTo>
                  <a:lnTo>
                    <a:pt x="296" y="938"/>
                  </a:lnTo>
                  <a:lnTo>
                    <a:pt x="222" y="1110"/>
                  </a:lnTo>
                  <a:lnTo>
                    <a:pt x="124" y="1308"/>
                  </a:lnTo>
                  <a:lnTo>
                    <a:pt x="74" y="1505"/>
                  </a:lnTo>
                  <a:lnTo>
                    <a:pt x="25" y="1702"/>
                  </a:lnTo>
                  <a:lnTo>
                    <a:pt x="0" y="1900"/>
                  </a:lnTo>
                  <a:lnTo>
                    <a:pt x="0" y="2122"/>
                  </a:lnTo>
                  <a:lnTo>
                    <a:pt x="25" y="2541"/>
                  </a:lnTo>
                  <a:lnTo>
                    <a:pt x="124" y="2960"/>
                  </a:lnTo>
                  <a:lnTo>
                    <a:pt x="247" y="3355"/>
                  </a:lnTo>
                  <a:lnTo>
                    <a:pt x="395" y="3750"/>
                  </a:lnTo>
                  <a:lnTo>
                    <a:pt x="592" y="4145"/>
                  </a:lnTo>
                  <a:lnTo>
                    <a:pt x="814" y="4490"/>
                  </a:lnTo>
                  <a:lnTo>
                    <a:pt x="938" y="4687"/>
                  </a:lnTo>
                  <a:lnTo>
                    <a:pt x="1110" y="4885"/>
                  </a:lnTo>
                  <a:lnTo>
                    <a:pt x="1554" y="5304"/>
                  </a:lnTo>
                  <a:lnTo>
                    <a:pt x="2048" y="5723"/>
                  </a:lnTo>
                  <a:lnTo>
                    <a:pt x="2541" y="6118"/>
                  </a:lnTo>
                  <a:lnTo>
                    <a:pt x="3010" y="6463"/>
                  </a:lnTo>
                  <a:lnTo>
                    <a:pt x="3405" y="6735"/>
                  </a:lnTo>
                  <a:lnTo>
                    <a:pt x="3799" y="6981"/>
                  </a:lnTo>
                  <a:lnTo>
                    <a:pt x="3873" y="6685"/>
                  </a:lnTo>
                  <a:lnTo>
                    <a:pt x="4046" y="6044"/>
                  </a:lnTo>
                  <a:lnTo>
                    <a:pt x="4293" y="5033"/>
                  </a:lnTo>
                  <a:lnTo>
                    <a:pt x="4342" y="4761"/>
                  </a:lnTo>
                  <a:lnTo>
                    <a:pt x="4342" y="4441"/>
                  </a:lnTo>
                  <a:lnTo>
                    <a:pt x="4342" y="4120"/>
                  </a:lnTo>
                  <a:lnTo>
                    <a:pt x="4317" y="3775"/>
                  </a:lnTo>
                  <a:lnTo>
                    <a:pt x="4293" y="3429"/>
                  </a:lnTo>
                  <a:lnTo>
                    <a:pt x="4243" y="3059"/>
                  </a:lnTo>
                  <a:lnTo>
                    <a:pt x="4169" y="2714"/>
                  </a:lnTo>
                  <a:lnTo>
                    <a:pt x="4071" y="2344"/>
                  </a:lnTo>
                  <a:lnTo>
                    <a:pt x="3972" y="1998"/>
                  </a:lnTo>
                  <a:lnTo>
                    <a:pt x="3849" y="1653"/>
                  </a:lnTo>
                  <a:lnTo>
                    <a:pt x="3701" y="1332"/>
                  </a:lnTo>
                  <a:lnTo>
                    <a:pt x="3528" y="1036"/>
                  </a:lnTo>
                  <a:lnTo>
                    <a:pt x="3331" y="765"/>
                  </a:lnTo>
                  <a:lnTo>
                    <a:pt x="3133" y="543"/>
                  </a:lnTo>
                  <a:lnTo>
                    <a:pt x="2911" y="346"/>
                  </a:lnTo>
                  <a:lnTo>
                    <a:pt x="2640" y="198"/>
                  </a:lnTo>
                  <a:lnTo>
                    <a:pt x="2467" y="99"/>
                  </a:lnTo>
                  <a:lnTo>
                    <a:pt x="2270" y="50"/>
                  </a:lnTo>
                  <a:lnTo>
                    <a:pt x="2072" y="25"/>
                  </a:lnTo>
                  <a:lnTo>
                    <a:pt x="18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8"/>
            <p:cNvSpPr/>
            <p:nvPr/>
          </p:nvSpPr>
          <p:spPr>
            <a:xfrm>
              <a:off x="5258206" y="3334397"/>
              <a:ext cx="1063117" cy="154697"/>
            </a:xfrm>
            <a:custGeom>
              <a:avLst/>
              <a:gdLst/>
              <a:ahLst/>
              <a:cxnLst/>
              <a:rect l="l" t="t" r="r" b="b"/>
              <a:pathLst>
                <a:path w="62730" h="9128" extrusionOk="0">
                  <a:moveTo>
                    <a:pt x="62088" y="0"/>
                  </a:moveTo>
                  <a:lnTo>
                    <a:pt x="59868" y="814"/>
                  </a:lnTo>
                  <a:lnTo>
                    <a:pt x="57722" y="1653"/>
                  </a:lnTo>
                  <a:lnTo>
                    <a:pt x="54984" y="2714"/>
                  </a:lnTo>
                  <a:lnTo>
                    <a:pt x="53578" y="3256"/>
                  </a:lnTo>
                  <a:lnTo>
                    <a:pt x="52147" y="3750"/>
                  </a:lnTo>
                  <a:lnTo>
                    <a:pt x="50692" y="4243"/>
                  </a:lnTo>
                  <a:lnTo>
                    <a:pt x="49187" y="4712"/>
                  </a:lnTo>
                  <a:lnTo>
                    <a:pt x="47633" y="5156"/>
                  </a:lnTo>
                  <a:lnTo>
                    <a:pt x="46005" y="5575"/>
                  </a:lnTo>
                  <a:lnTo>
                    <a:pt x="44303" y="5945"/>
                  </a:lnTo>
                  <a:lnTo>
                    <a:pt x="42527" y="6290"/>
                  </a:lnTo>
                  <a:lnTo>
                    <a:pt x="41614" y="6439"/>
                  </a:lnTo>
                  <a:lnTo>
                    <a:pt x="40677" y="6587"/>
                  </a:lnTo>
                  <a:lnTo>
                    <a:pt x="39715" y="6710"/>
                  </a:lnTo>
                  <a:lnTo>
                    <a:pt x="38728" y="6833"/>
                  </a:lnTo>
                  <a:lnTo>
                    <a:pt x="37717" y="6932"/>
                  </a:lnTo>
                  <a:lnTo>
                    <a:pt x="36681" y="7006"/>
                  </a:lnTo>
                  <a:lnTo>
                    <a:pt x="35620" y="7080"/>
                  </a:lnTo>
                  <a:lnTo>
                    <a:pt x="34535" y="7129"/>
                  </a:lnTo>
                  <a:lnTo>
                    <a:pt x="33400" y="7179"/>
                  </a:lnTo>
                  <a:lnTo>
                    <a:pt x="32241" y="7203"/>
                  </a:lnTo>
                  <a:lnTo>
                    <a:pt x="31057" y="7203"/>
                  </a:lnTo>
                  <a:lnTo>
                    <a:pt x="29848" y="7179"/>
                  </a:lnTo>
                  <a:lnTo>
                    <a:pt x="28121" y="7129"/>
                  </a:lnTo>
                  <a:lnTo>
                    <a:pt x="26444" y="7055"/>
                  </a:lnTo>
                  <a:lnTo>
                    <a:pt x="24840" y="6932"/>
                  </a:lnTo>
                  <a:lnTo>
                    <a:pt x="23262" y="6759"/>
                  </a:lnTo>
                  <a:lnTo>
                    <a:pt x="21732" y="6587"/>
                  </a:lnTo>
                  <a:lnTo>
                    <a:pt x="20252" y="6365"/>
                  </a:lnTo>
                  <a:lnTo>
                    <a:pt x="18846" y="6142"/>
                  </a:lnTo>
                  <a:lnTo>
                    <a:pt x="17489" y="5896"/>
                  </a:lnTo>
                  <a:lnTo>
                    <a:pt x="16182" y="5624"/>
                  </a:lnTo>
                  <a:lnTo>
                    <a:pt x="14924" y="5328"/>
                  </a:lnTo>
                  <a:lnTo>
                    <a:pt x="13740" y="5032"/>
                  </a:lnTo>
                  <a:lnTo>
                    <a:pt x="12605" y="4736"/>
                  </a:lnTo>
                  <a:lnTo>
                    <a:pt x="11520" y="4440"/>
                  </a:lnTo>
                  <a:lnTo>
                    <a:pt x="10509" y="4120"/>
                  </a:lnTo>
                  <a:lnTo>
                    <a:pt x="9571" y="3824"/>
                  </a:lnTo>
                  <a:lnTo>
                    <a:pt x="8683" y="3528"/>
                  </a:lnTo>
                  <a:lnTo>
                    <a:pt x="7795" y="3207"/>
                  </a:lnTo>
                  <a:lnTo>
                    <a:pt x="6956" y="2886"/>
                  </a:lnTo>
                  <a:lnTo>
                    <a:pt x="5427" y="2270"/>
                  </a:lnTo>
                  <a:lnTo>
                    <a:pt x="4120" y="1678"/>
                  </a:lnTo>
                  <a:lnTo>
                    <a:pt x="3034" y="1160"/>
                  </a:lnTo>
                  <a:lnTo>
                    <a:pt x="2171" y="740"/>
                  </a:lnTo>
                  <a:lnTo>
                    <a:pt x="1554" y="395"/>
                  </a:lnTo>
                  <a:lnTo>
                    <a:pt x="1036" y="99"/>
                  </a:lnTo>
                  <a:lnTo>
                    <a:pt x="0" y="1727"/>
                  </a:lnTo>
                  <a:lnTo>
                    <a:pt x="666" y="2097"/>
                  </a:lnTo>
                  <a:lnTo>
                    <a:pt x="1357" y="2467"/>
                  </a:lnTo>
                  <a:lnTo>
                    <a:pt x="2270" y="2960"/>
                  </a:lnTo>
                  <a:lnTo>
                    <a:pt x="3429" y="3503"/>
                  </a:lnTo>
                  <a:lnTo>
                    <a:pt x="4786" y="4095"/>
                  </a:lnTo>
                  <a:lnTo>
                    <a:pt x="6389" y="4736"/>
                  </a:lnTo>
                  <a:lnTo>
                    <a:pt x="7252" y="5057"/>
                  </a:lnTo>
                  <a:lnTo>
                    <a:pt x="8190" y="5402"/>
                  </a:lnTo>
                  <a:lnTo>
                    <a:pt x="9177" y="5723"/>
                  </a:lnTo>
                  <a:lnTo>
                    <a:pt x="10213" y="6068"/>
                  </a:lnTo>
                  <a:lnTo>
                    <a:pt x="11298" y="6389"/>
                  </a:lnTo>
                  <a:lnTo>
                    <a:pt x="12433" y="6710"/>
                  </a:lnTo>
                  <a:lnTo>
                    <a:pt x="13617" y="7006"/>
                  </a:lnTo>
                  <a:lnTo>
                    <a:pt x="14850" y="7302"/>
                  </a:lnTo>
                  <a:lnTo>
                    <a:pt x="16133" y="7598"/>
                  </a:lnTo>
                  <a:lnTo>
                    <a:pt x="17465" y="7869"/>
                  </a:lnTo>
                  <a:lnTo>
                    <a:pt x="18846" y="8116"/>
                  </a:lnTo>
                  <a:lnTo>
                    <a:pt x="20277" y="8338"/>
                  </a:lnTo>
                  <a:lnTo>
                    <a:pt x="21757" y="8535"/>
                  </a:lnTo>
                  <a:lnTo>
                    <a:pt x="23286" y="8708"/>
                  </a:lnTo>
                  <a:lnTo>
                    <a:pt x="24840" y="8856"/>
                  </a:lnTo>
                  <a:lnTo>
                    <a:pt x="26468" y="8979"/>
                  </a:lnTo>
                  <a:lnTo>
                    <a:pt x="28121" y="9053"/>
                  </a:lnTo>
                  <a:lnTo>
                    <a:pt x="29823" y="9103"/>
                  </a:lnTo>
                  <a:lnTo>
                    <a:pt x="31328" y="9127"/>
                  </a:lnTo>
                  <a:lnTo>
                    <a:pt x="32487" y="9127"/>
                  </a:lnTo>
                  <a:lnTo>
                    <a:pt x="33622" y="9103"/>
                  </a:lnTo>
                  <a:lnTo>
                    <a:pt x="34732" y="9053"/>
                  </a:lnTo>
                  <a:lnTo>
                    <a:pt x="35817" y="9004"/>
                  </a:lnTo>
                  <a:lnTo>
                    <a:pt x="36878" y="8930"/>
                  </a:lnTo>
                  <a:lnTo>
                    <a:pt x="37889" y="8831"/>
                  </a:lnTo>
                  <a:lnTo>
                    <a:pt x="38901" y="8733"/>
                  </a:lnTo>
                  <a:lnTo>
                    <a:pt x="39863" y="8634"/>
                  </a:lnTo>
                  <a:lnTo>
                    <a:pt x="40825" y="8511"/>
                  </a:lnTo>
                  <a:lnTo>
                    <a:pt x="41762" y="8363"/>
                  </a:lnTo>
                  <a:lnTo>
                    <a:pt x="43563" y="8067"/>
                  </a:lnTo>
                  <a:lnTo>
                    <a:pt x="45265" y="7721"/>
                  </a:lnTo>
                  <a:lnTo>
                    <a:pt x="46918" y="7327"/>
                  </a:lnTo>
                  <a:lnTo>
                    <a:pt x="48496" y="6932"/>
                  </a:lnTo>
                  <a:lnTo>
                    <a:pt x="50026" y="6463"/>
                  </a:lnTo>
                  <a:lnTo>
                    <a:pt x="51506" y="5994"/>
                  </a:lnTo>
                  <a:lnTo>
                    <a:pt x="52961" y="5526"/>
                  </a:lnTo>
                  <a:lnTo>
                    <a:pt x="54343" y="5008"/>
                  </a:lnTo>
                  <a:lnTo>
                    <a:pt x="55724" y="4490"/>
                  </a:lnTo>
                  <a:lnTo>
                    <a:pt x="58413" y="3454"/>
                  </a:lnTo>
                  <a:lnTo>
                    <a:pt x="60559" y="2615"/>
                  </a:lnTo>
                  <a:lnTo>
                    <a:pt x="62730" y="1801"/>
                  </a:lnTo>
                  <a:lnTo>
                    <a:pt x="620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8"/>
            <p:cNvSpPr/>
            <p:nvPr/>
          </p:nvSpPr>
          <p:spPr>
            <a:xfrm>
              <a:off x="6277820" y="3294673"/>
              <a:ext cx="127106" cy="123344"/>
            </a:xfrm>
            <a:custGeom>
              <a:avLst/>
              <a:gdLst/>
              <a:ahLst/>
              <a:cxnLst/>
              <a:rect l="l" t="t" r="r" b="b"/>
              <a:pathLst>
                <a:path w="7500" h="7278" extrusionOk="0">
                  <a:moveTo>
                    <a:pt x="0" y="1"/>
                  </a:moveTo>
                  <a:lnTo>
                    <a:pt x="2393" y="7278"/>
                  </a:lnTo>
                  <a:lnTo>
                    <a:pt x="7499" y="15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8"/>
            <p:cNvSpPr/>
            <p:nvPr/>
          </p:nvSpPr>
          <p:spPr>
            <a:xfrm>
              <a:off x="5938773" y="1977831"/>
              <a:ext cx="868729" cy="1123314"/>
            </a:xfrm>
            <a:custGeom>
              <a:avLst/>
              <a:gdLst/>
              <a:ahLst/>
              <a:cxnLst/>
              <a:rect l="l" t="t" r="r" b="b"/>
              <a:pathLst>
                <a:path w="51260" h="66282" extrusionOk="0">
                  <a:moveTo>
                    <a:pt x="1851" y="0"/>
                  </a:moveTo>
                  <a:lnTo>
                    <a:pt x="1" y="543"/>
                  </a:lnTo>
                  <a:lnTo>
                    <a:pt x="519" y="2196"/>
                  </a:lnTo>
                  <a:lnTo>
                    <a:pt x="1037" y="3824"/>
                  </a:lnTo>
                  <a:lnTo>
                    <a:pt x="1604" y="5452"/>
                  </a:lnTo>
                  <a:lnTo>
                    <a:pt x="2172" y="7055"/>
                  </a:lnTo>
                  <a:lnTo>
                    <a:pt x="2788" y="8634"/>
                  </a:lnTo>
                  <a:lnTo>
                    <a:pt x="3430" y="10188"/>
                  </a:lnTo>
                  <a:lnTo>
                    <a:pt x="4096" y="11717"/>
                  </a:lnTo>
                  <a:lnTo>
                    <a:pt x="4762" y="13222"/>
                  </a:lnTo>
                  <a:lnTo>
                    <a:pt x="5477" y="14727"/>
                  </a:lnTo>
                  <a:lnTo>
                    <a:pt x="6217" y="16207"/>
                  </a:lnTo>
                  <a:lnTo>
                    <a:pt x="6982" y="17662"/>
                  </a:lnTo>
                  <a:lnTo>
                    <a:pt x="7771" y="19093"/>
                  </a:lnTo>
                  <a:lnTo>
                    <a:pt x="8585" y="20499"/>
                  </a:lnTo>
                  <a:lnTo>
                    <a:pt x="9424" y="21880"/>
                  </a:lnTo>
                  <a:lnTo>
                    <a:pt x="10262" y="23237"/>
                  </a:lnTo>
                  <a:lnTo>
                    <a:pt x="11151" y="24594"/>
                  </a:lnTo>
                  <a:lnTo>
                    <a:pt x="11743" y="25433"/>
                  </a:lnTo>
                  <a:lnTo>
                    <a:pt x="12335" y="26271"/>
                  </a:lnTo>
                  <a:lnTo>
                    <a:pt x="12951" y="27085"/>
                  </a:lnTo>
                  <a:lnTo>
                    <a:pt x="13568" y="27899"/>
                  </a:lnTo>
                  <a:lnTo>
                    <a:pt x="14185" y="28713"/>
                  </a:lnTo>
                  <a:lnTo>
                    <a:pt x="14826" y="29503"/>
                  </a:lnTo>
                  <a:lnTo>
                    <a:pt x="16133" y="31057"/>
                  </a:lnTo>
                  <a:lnTo>
                    <a:pt x="17490" y="32561"/>
                  </a:lnTo>
                  <a:lnTo>
                    <a:pt x="18871" y="34041"/>
                  </a:lnTo>
                  <a:lnTo>
                    <a:pt x="20277" y="35472"/>
                  </a:lnTo>
                  <a:lnTo>
                    <a:pt x="21733" y="36903"/>
                  </a:lnTo>
                  <a:lnTo>
                    <a:pt x="23188" y="38284"/>
                  </a:lnTo>
                  <a:lnTo>
                    <a:pt x="24668" y="39641"/>
                  </a:lnTo>
                  <a:lnTo>
                    <a:pt x="26173" y="40973"/>
                  </a:lnTo>
                  <a:lnTo>
                    <a:pt x="27678" y="42305"/>
                  </a:lnTo>
                  <a:lnTo>
                    <a:pt x="30712" y="44895"/>
                  </a:lnTo>
                  <a:lnTo>
                    <a:pt x="33746" y="47436"/>
                  </a:lnTo>
                  <a:lnTo>
                    <a:pt x="37594" y="50667"/>
                  </a:lnTo>
                  <a:lnTo>
                    <a:pt x="39518" y="52320"/>
                  </a:lnTo>
                  <a:lnTo>
                    <a:pt x="41417" y="53973"/>
                  </a:lnTo>
                  <a:lnTo>
                    <a:pt x="42133" y="54639"/>
                  </a:lnTo>
                  <a:lnTo>
                    <a:pt x="42848" y="55354"/>
                  </a:lnTo>
                  <a:lnTo>
                    <a:pt x="43514" y="56094"/>
                  </a:lnTo>
                  <a:lnTo>
                    <a:pt x="44131" y="56859"/>
                  </a:lnTo>
                  <a:lnTo>
                    <a:pt x="44748" y="57648"/>
                  </a:lnTo>
                  <a:lnTo>
                    <a:pt x="45315" y="58438"/>
                  </a:lnTo>
                  <a:lnTo>
                    <a:pt x="45858" y="59252"/>
                  </a:lnTo>
                  <a:lnTo>
                    <a:pt x="46376" y="60066"/>
                  </a:lnTo>
                  <a:lnTo>
                    <a:pt x="46869" y="60880"/>
                  </a:lnTo>
                  <a:lnTo>
                    <a:pt x="47313" y="61694"/>
                  </a:lnTo>
                  <a:lnTo>
                    <a:pt x="47757" y="62508"/>
                  </a:lnTo>
                  <a:lnTo>
                    <a:pt x="48152" y="63297"/>
                  </a:lnTo>
                  <a:lnTo>
                    <a:pt x="48522" y="64086"/>
                  </a:lnTo>
                  <a:lnTo>
                    <a:pt x="48867" y="64851"/>
                  </a:lnTo>
                  <a:lnTo>
                    <a:pt x="49484" y="66282"/>
                  </a:lnTo>
                  <a:lnTo>
                    <a:pt x="51260" y="65567"/>
                  </a:lnTo>
                  <a:lnTo>
                    <a:pt x="50618" y="64062"/>
                  </a:lnTo>
                  <a:lnTo>
                    <a:pt x="50248" y="63248"/>
                  </a:lnTo>
                  <a:lnTo>
                    <a:pt x="49854" y="62434"/>
                  </a:lnTo>
                  <a:lnTo>
                    <a:pt x="49434" y="61595"/>
                  </a:lnTo>
                  <a:lnTo>
                    <a:pt x="48990" y="60732"/>
                  </a:lnTo>
                  <a:lnTo>
                    <a:pt x="48497" y="59868"/>
                  </a:lnTo>
                  <a:lnTo>
                    <a:pt x="47979" y="59005"/>
                  </a:lnTo>
                  <a:lnTo>
                    <a:pt x="47436" y="58142"/>
                  </a:lnTo>
                  <a:lnTo>
                    <a:pt x="46869" y="57303"/>
                  </a:lnTo>
                  <a:lnTo>
                    <a:pt x="46252" y="56440"/>
                  </a:lnTo>
                  <a:lnTo>
                    <a:pt x="45611" y="55626"/>
                  </a:lnTo>
                  <a:lnTo>
                    <a:pt x="44920" y="54811"/>
                  </a:lnTo>
                  <a:lnTo>
                    <a:pt x="44205" y="54022"/>
                  </a:lnTo>
                  <a:lnTo>
                    <a:pt x="43465" y="53257"/>
                  </a:lnTo>
                  <a:lnTo>
                    <a:pt x="42700" y="52542"/>
                  </a:lnTo>
                  <a:lnTo>
                    <a:pt x="40776" y="50865"/>
                  </a:lnTo>
                  <a:lnTo>
                    <a:pt x="38852" y="49212"/>
                  </a:lnTo>
                  <a:lnTo>
                    <a:pt x="34979" y="45981"/>
                  </a:lnTo>
                  <a:lnTo>
                    <a:pt x="31994" y="43464"/>
                  </a:lnTo>
                  <a:lnTo>
                    <a:pt x="28985" y="40899"/>
                  </a:lnTo>
                  <a:lnTo>
                    <a:pt x="27505" y="39592"/>
                  </a:lnTo>
                  <a:lnTo>
                    <a:pt x="26025" y="38260"/>
                  </a:lnTo>
                  <a:lnTo>
                    <a:pt x="24570" y="36928"/>
                  </a:lnTo>
                  <a:lnTo>
                    <a:pt x="23114" y="35571"/>
                  </a:lnTo>
                  <a:lnTo>
                    <a:pt x="21708" y="34165"/>
                  </a:lnTo>
                  <a:lnTo>
                    <a:pt x="20302" y="32759"/>
                  </a:lnTo>
                  <a:lnTo>
                    <a:pt x="18945" y="31303"/>
                  </a:lnTo>
                  <a:lnTo>
                    <a:pt x="17638" y="29823"/>
                  </a:lnTo>
                  <a:lnTo>
                    <a:pt x="16355" y="28294"/>
                  </a:lnTo>
                  <a:lnTo>
                    <a:pt x="15714" y="27529"/>
                  </a:lnTo>
                  <a:lnTo>
                    <a:pt x="15097" y="26740"/>
                  </a:lnTo>
                  <a:lnTo>
                    <a:pt x="14505" y="25951"/>
                  </a:lnTo>
                  <a:lnTo>
                    <a:pt x="13913" y="25161"/>
                  </a:lnTo>
                  <a:lnTo>
                    <a:pt x="13321" y="24347"/>
                  </a:lnTo>
                  <a:lnTo>
                    <a:pt x="12754" y="23508"/>
                  </a:lnTo>
                  <a:lnTo>
                    <a:pt x="11891" y="22201"/>
                  </a:lnTo>
                  <a:lnTo>
                    <a:pt x="11052" y="20869"/>
                  </a:lnTo>
                  <a:lnTo>
                    <a:pt x="10238" y="19512"/>
                  </a:lnTo>
                  <a:lnTo>
                    <a:pt x="9448" y="18131"/>
                  </a:lnTo>
                  <a:lnTo>
                    <a:pt x="8659" y="16750"/>
                  </a:lnTo>
                  <a:lnTo>
                    <a:pt x="7919" y="15319"/>
                  </a:lnTo>
                  <a:lnTo>
                    <a:pt x="7204" y="13864"/>
                  </a:lnTo>
                  <a:lnTo>
                    <a:pt x="6513" y="12408"/>
                  </a:lnTo>
                  <a:lnTo>
                    <a:pt x="5847" y="10928"/>
                  </a:lnTo>
                  <a:lnTo>
                    <a:pt x="5181" y="9423"/>
                  </a:lnTo>
                  <a:lnTo>
                    <a:pt x="4564" y="7894"/>
                  </a:lnTo>
                  <a:lnTo>
                    <a:pt x="3972" y="6365"/>
                  </a:lnTo>
                  <a:lnTo>
                    <a:pt x="3405" y="4811"/>
                  </a:lnTo>
                  <a:lnTo>
                    <a:pt x="2862" y="3207"/>
                  </a:lnTo>
                  <a:lnTo>
                    <a:pt x="2344" y="1628"/>
                  </a:lnTo>
                  <a:lnTo>
                    <a:pt x="18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58"/>
            <p:cNvSpPr/>
            <p:nvPr/>
          </p:nvSpPr>
          <p:spPr>
            <a:xfrm>
              <a:off x="6723871" y="3055969"/>
              <a:ext cx="122497" cy="127954"/>
            </a:xfrm>
            <a:custGeom>
              <a:avLst/>
              <a:gdLst/>
              <a:ahLst/>
              <a:cxnLst/>
              <a:rect l="l" t="t" r="r" b="b"/>
              <a:pathLst>
                <a:path w="7228" h="7550" extrusionOk="0">
                  <a:moveTo>
                    <a:pt x="7228" y="1"/>
                  </a:moveTo>
                  <a:lnTo>
                    <a:pt x="0" y="2542"/>
                  </a:lnTo>
                  <a:lnTo>
                    <a:pt x="5797" y="7549"/>
                  </a:lnTo>
                  <a:lnTo>
                    <a:pt x="72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58"/>
            <p:cNvSpPr/>
            <p:nvPr/>
          </p:nvSpPr>
          <p:spPr>
            <a:xfrm>
              <a:off x="5839276" y="1351593"/>
              <a:ext cx="80297" cy="403859"/>
            </a:xfrm>
            <a:custGeom>
              <a:avLst/>
              <a:gdLst/>
              <a:ahLst/>
              <a:cxnLst/>
              <a:rect l="l" t="t" r="r" b="b"/>
              <a:pathLst>
                <a:path w="4738" h="23830" extrusionOk="0">
                  <a:moveTo>
                    <a:pt x="1925" y="1"/>
                  </a:moveTo>
                  <a:lnTo>
                    <a:pt x="1" y="124"/>
                  </a:lnTo>
                  <a:lnTo>
                    <a:pt x="223" y="2985"/>
                  </a:lnTo>
                  <a:lnTo>
                    <a:pt x="470" y="5896"/>
                  </a:lnTo>
                  <a:lnTo>
                    <a:pt x="766" y="8832"/>
                  </a:lnTo>
                  <a:lnTo>
                    <a:pt x="1111" y="11792"/>
                  </a:lnTo>
                  <a:lnTo>
                    <a:pt x="1481" y="14776"/>
                  </a:lnTo>
                  <a:lnTo>
                    <a:pt x="1900" y="17786"/>
                  </a:lnTo>
                  <a:lnTo>
                    <a:pt x="2344" y="20795"/>
                  </a:lnTo>
                  <a:lnTo>
                    <a:pt x="2838" y="23829"/>
                  </a:lnTo>
                  <a:lnTo>
                    <a:pt x="4737" y="23533"/>
                  </a:lnTo>
                  <a:lnTo>
                    <a:pt x="4244" y="20499"/>
                  </a:lnTo>
                  <a:lnTo>
                    <a:pt x="3800" y="17514"/>
                  </a:lnTo>
                  <a:lnTo>
                    <a:pt x="3380" y="14530"/>
                  </a:lnTo>
                  <a:lnTo>
                    <a:pt x="3010" y="11570"/>
                  </a:lnTo>
                  <a:lnTo>
                    <a:pt x="2690" y="8634"/>
                  </a:lnTo>
                  <a:lnTo>
                    <a:pt x="2394" y="5723"/>
                  </a:lnTo>
                  <a:lnTo>
                    <a:pt x="2147" y="2837"/>
                  </a:lnTo>
                  <a:lnTo>
                    <a:pt x="19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8"/>
            <p:cNvSpPr/>
            <p:nvPr/>
          </p:nvSpPr>
          <p:spPr>
            <a:xfrm>
              <a:off x="5836361" y="1722824"/>
              <a:ext cx="128360" cy="122090"/>
            </a:xfrm>
            <a:custGeom>
              <a:avLst/>
              <a:gdLst/>
              <a:ahLst/>
              <a:cxnLst/>
              <a:rect l="l" t="t" r="r" b="b"/>
              <a:pathLst>
                <a:path w="7574" h="7204" extrusionOk="0">
                  <a:moveTo>
                    <a:pt x="7573" y="0"/>
                  </a:moveTo>
                  <a:lnTo>
                    <a:pt x="0" y="1332"/>
                  </a:lnTo>
                  <a:lnTo>
                    <a:pt x="4934" y="7203"/>
                  </a:lnTo>
                  <a:lnTo>
                    <a:pt x="7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8"/>
            <p:cNvSpPr/>
            <p:nvPr/>
          </p:nvSpPr>
          <p:spPr>
            <a:xfrm>
              <a:off x="6965912" y="2186859"/>
              <a:ext cx="87398" cy="455261"/>
            </a:xfrm>
            <a:custGeom>
              <a:avLst/>
              <a:gdLst/>
              <a:ahLst/>
              <a:cxnLst/>
              <a:rect l="l" t="t" r="r" b="b"/>
              <a:pathLst>
                <a:path w="5157" h="26863" extrusionOk="0">
                  <a:moveTo>
                    <a:pt x="3281" y="0"/>
                  </a:moveTo>
                  <a:lnTo>
                    <a:pt x="2714" y="2492"/>
                  </a:lnTo>
                  <a:lnTo>
                    <a:pt x="2221" y="4860"/>
                  </a:lnTo>
                  <a:lnTo>
                    <a:pt x="1777" y="7129"/>
                  </a:lnTo>
                  <a:lnTo>
                    <a:pt x="1407" y="9300"/>
                  </a:lnTo>
                  <a:lnTo>
                    <a:pt x="1086" y="11372"/>
                  </a:lnTo>
                  <a:lnTo>
                    <a:pt x="815" y="13345"/>
                  </a:lnTo>
                  <a:lnTo>
                    <a:pt x="593" y="15195"/>
                  </a:lnTo>
                  <a:lnTo>
                    <a:pt x="420" y="16922"/>
                  </a:lnTo>
                  <a:lnTo>
                    <a:pt x="272" y="18550"/>
                  </a:lnTo>
                  <a:lnTo>
                    <a:pt x="173" y="20079"/>
                  </a:lnTo>
                  <a:lnTo>
                    <a:pt x="75" y="21485"/>
                  </a:lnTo>
                  <a:lnTo>
                    <a:pt x="25" y="22793"/>
                  </a:lnTo>
                  <a:lnTo>
                    <a:pt x="1" y="23977"/>
                  </a:lnTo>
                  <a:lnTo>
                    <a:pt x="1" y="25062"/>
                  </a:lnTo>
                  <a:lnTo>
                    <a:pt x="25" y="26024"/>
                  </a:lnTo>
                  <a:lnTo>
                    <a:pt x="50" y="26863"/>
                  </a:lnTo>
                  <a:lnTo>
                    <a:pt x="1974" y="26814"/>
                  </a:lnTo>
                  <a:lnTo>
                    <a:pt x="1949" y="25975"/>
                  </a:lnTo>
                  <a:lnTo>
                    <a:pt x="1925" y="25038"/>
                  </a:lnTo>
                  <a:lnTo>
                    <a:pt x="1925" y="23977"/>
                  </a:lnTo>
                  <a:lnTo>
                    <a:pt x="1949" y="22818"/>
                  </a:lnTo>
                  <a:lnTo>
                    <a:pt x="1999" y="21535"/>
                  </a:lnTo>
                  <a:lnTo>
                    <a:pt x="2073" y="20153"/>
                  </a:lnTo>
                  <a:lnTo>
                    <a:pt x="2196" y="18673"/>
                  </a:lnTo>
                  <a:lnTo>
                    <a:pt x="2319" y="17070"/>
                  </a:lnTo>
                  <a:lnTo>
                    <a:pt x="2517" y="15368"/>
                  </a:lnTo>
                  <a:lnTo>
                    <a:pt x="2739" y="13543"/>
                  </a:lnTo>
                  <a:lnTo>
                    <a:pt x="2985" y="11619"/>
                  </a:lnTo>
                  <a:lnTo>
                    <a:pt x="3306" y="9596"/>
                  </a:lnTo>
                  <a:lnTo>
                    <a:pt x="3676" y="7450"/>
                  </a:lnTo>
                  <a:lnTo>
                    <a:pt x="4120" y="5230"/>
                  </a:lnTo>
                  <a:lnTo>
                    <a:pt x="4589" y="2886"/>
                  </a:lnTo>
                  <a:lnTo>
                    <a:pt x="5156" y="444"/>
                  </a:lnTo>
                  <a:lnTo>
                    <a:pt x="32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8"/>
            <p:cNvSpPr/>
            <p:nvPr/>
          </p:nvSpPr>
          <p:spPr>
            <a:xfrm>
              <a:off x="6917426" y="2615356"/>
              <a:ext cx="129191" cy="119158"/>
            </a:xfrm>
            <a:custGeom>
              <a:avLst/>
              <a:gdLst/>
              <a:ahLst/>
              <a:cxnLst/>
              <a:rect l="l" t="t" r="r" b="b"/>
              <a:pathLst>
                <a:path w="7623" h="7031" extrusionOk="0">
                  <a:moveTo>
                    <a:pt x="7623" y="0"/>
                  </a:moveTo>
                  <a:lnTo>
                    <a:pt x="0" y="864"/>
                  </a:lnTo>
                  <a:lnTo>
                    <a:pt x="4539" y="7031"/>
                  </a:lnTo>
                  <a:lnTo>
                    <a:pt x="76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8"/>
            <p:cNvSpPr/>
            <p:nvPr/>
          </p:nvSpPr>
          <p:spPr>
            <a:xfrm>
              <a:off x="7071679" y="1583195"/>
              <a:ext cx="307699" cy="435212"/>
            </a:xfrm>
            <a:custGeom>
              <a:avLst/>
              <a:gdLst/>
              <a:ahLst/>
              <a:cxnLst/>
              <a:rect l="l" t="t" r="r" b="b"/>
              <a:pathLst>
                <a:path w="18156" h="25680" extrusionOk="0">
                  <a:moveTo>
                    <a:pt x="17095" y="0"/>
                  </a:moveTo>
                  <a:lnTo>
                    <a:pt x="16898" y="124"/>
                  </a:lnTo>
                  <a:lnTo>
                    <a:pt x="16503" y="420"/>
                  </a:lnTo>
                  <a:lnTo>
                    <a:pt x="15886" y="888"/>
                  </a:lnTo>
                  <a:lnTo>
                    <a:pt x="15122" y="1505"/>
                  </a:lnTo>
                  <a:lnTo>
                    <a:pt x="14209" y="2344"/>
                  </a:lnTo>
                  <a:lnTo>
                    <a:pt x="13148" y="3330"/>
                  </a:lnTo>
                  <a:lnTo>
                    <a:pt x="12581" y="3922"/>
                  </a:lnTo>
                  <a:lnTo>
                    <a:pt x="11989" y="4539"/>
                  </a:lnTo>
                  <a:lnTo>
                    <a:pt x="11372" y="5205"/>
                  </a:lnTo>
                  <a:lnTo>
                    <a:pt x="10756" y="5945"/>
                  </a:lnTo>
                  <a:lnTo>
                    <a:pt x="10090" y="6710"/>
                  </a:lnTo>
                  <a:lnTo>
                    <a:pt x="9424" y="7549"/>
                  </a:lnTo>
                  <a:lnTo>
                    <a:pt x="8758" y="8412"/>
                  </a:lnTo>
                  <a:lnTo>
                    <a:pt x="8067" y="9349"/>
                  </a:lnTo>
                  <a:lnTo>
                    <a:pt x="7376" y="10336"/>
                  </a:lnTo>
                  <a:lnTo>
                    <a:pt x="6661" y="11397"/>
                  </a:lnTo>
                  <a:lnTo>
                    <a:pt x="5970" y="12482"/>
                  </a:lnTo>
                  <a:lnTo>
                    <a:pt x="5255" y="13641"/>
                  </a:lnTo>
                  <a:lnTo>
                    <a:pt x="4564" y="14850"/>
                  </a:lnTo>
                  <a:lnTo>
                    <a:pt x="3873" y="16133"/>
                  </a:lnTo>
                  <a:lnTo>
                    <a:pt x="3207" y="17465"/>
                  </a:lnTo>
                  <a:lnTo>
                    <a:pt x="2517" y="18871"/>
                  </a:lnTo>
                  <a:lnTo>
                    <a:pt x="1875" y="20302"/>
                  </a:lnTo>
                  <a:lnTo>
                    <a:pt x="1234" y="21831"/>
                  </a:lnTo>
                  <a:lnTo>
                    <a:pt x="593" y="23410"/>
                  </a:lnTo>
                  <a:lnTo>
                    <a:pt x="1" y="25038"/>
                  </a:lnTo>
                  <a:lnTo>
                    <a:pt x="1826" y="25679"/>
                  </a:lnTo>
                  <a:lnTo>
                    <a:pt x="2393" y="24100"/>
                  </a:lnTo>
                  <a:lnTo>
                    <a:pt x="2985" y="22596"/>
                  </a:lnTo>
                  <a:lnTo>
                    <a:pt x="3627" y="21116"/>
                  </a:lnTo>
                  <a:lnTo>
                    <a:pt x="4243" y="19710"/>
                  </a:lnTo>
                  <a:lnTo>
                    <a:pt x="4909" y="18378"/>
                  </a:lnTo>
                  <a:lnTo>
                    <a:pt x="5575" y="17095"/>
                  </a:lnTo>
                  <a:lnTo>
                    <a:pt x="6241" y="15862"/>
                  </a:lnTo>
                  <a:lnTo>
                    <a:pt x="6907" y="14677"/>
                  </a:lnTo>
                  <a:lnTo>
                    <a:pt x="7598" y="13567"/>
                  </a:lnTo>
                  <a:lnTo>
                    <a:pt x="8264" y="12507"/>
                  </a:lnTo>
                  <a:lnTo>
                    <a:pt x="8955" y="11495"/>
                  </a:lnTo>
                  <a:lnTo>
                    <a:pt x="9621" y="10533"/>
                  </a:lnTo>
                  <a:lnTo>
                    <a:pt x="10287" y="9621"/>
                  </a:lnTo>
                  <a:lnTo>
                    <a:pt x="10953" y="8782"/>
                  </a:lnTo>
                  <a:lnTo>
                    <a:pt x="11594" y="7968"/>
                  </a:lnTo>
                  <a:lnTo>
                    <a:pt x="12211" y="7228"/>
                  </a:lnTo>
                  <a:lnTo>
                    <a:pt x="12828" y="6513"/>
                  </a:lnTo>
                  <a:lnTo>
                    <a:pt x="13420" y="5871"/>
                  </a:lnTo>
                  <a:lnTo>
                    <a:pt x="13987" y="5279"/>
                  </a:lnTo>
                  <a:lnTo>
                    <a:pt x="14530" y="4712"/>
                  </a:lnTo>
                  <a:lnTo>
                    <a:pt x="15541" y="3750"/>
                  </a:lnTo>
                  <a:lnTo>
                    <a:pt x="16404" y="2985"/>
                  </a:lnTo>
                  <a:lnTo>
                    <a:pt x="17120" y="2368"/>
                  </a:lnTo>
                  <a:lnTo>
                    <a:pt x="17662" y="1949"/>
                  </a:lnTo>
                  <a:lnTo>
                    <a:pt x="18156" y="1604"/>
                  </a:lnTo>
                  <a:lnTo>
                    <a:pt x="17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8"/>
            <p:cNvSpPr/>
            <p:nvPr/>
          </p:nvSpPr>
          <p:spPr>
            <a:xfrm>
              <a:off x="7031972" y="1975323"/>
              <a:ext cx="123751" cy="127106"/>
            </a:xfrm>
            <a:custGeom>
              <a:avLst/>
              <a:gdLst/>
              <a:ahLst/>
              <a:cxnLst/>
              <a:rect l="l" t="t" r="r" b="b"/>
              <a:pathLst>
                <a:path w="7302" h="7500" extrusionOk="0">
                  <a:moveTo>
                    <a:pt x="0" y="0"/>
                  </a:moveTo>
                  <a:lnTo>
                    <a:pt x="1628" y="7499"/>
                  </a:lnTo>
                  <a:lnTo>
                    <a:pt x="7302" y="23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8"/>
            <p:cNvSpPr/>
            <p:nvPr/>
          </p:nvSpPr>
          <p:spPr>
            <a:xfrm>
              <a:off x="5394479" y="2351147"/>
              <a:ext cx="312309" cy="168492"/>
            </a:xfrm>
            <a:custGeom>
              <a:avLst/>
              <a:gdLst/>
              <a:ahLst/>
              <a:cxnLst/>
              <a:rect l="l" t="t" r="r" b="b"/>
              <a:pathLst>
                <a:path w="18428" h="9942" extrusionOk="0">
                  <a:moveTo>
                    <a:pt x="1333" y="0"/>
                  </a:moveTo>
                  <a:lnTo>
                    <a:pt x="1" y="1382"/>
                  </a:lnTo>
                  <a:lnTo>
                    <a:pt x="272" y="1629"/>
                  </a:lnTo>
                  <a:lnTo>
                    <a:pt x="914" y="2171"/>
                  </a:lnTo>
                  <a:lnTo>
                    <a:pt x="1876" y="2961"/>
                  </a:lnTo>
                  <a:lnTo>
                    <a:pt x="2492" y="3429"/>
                  </a:lnTo>
                  <a:lnTo>
                    <a:pt x="3183" y="3923"/>
                  </a:lnTo>
                  <a:lnTo>
                    <a:pt x="3948" y="4441"/>
                  </a:lnTo>
                  <a:lnTo>
                    <a:pt x="4762" y="4959"/>
                  </a:lnTo>
                  <a:lnTo>
                    <a:pt x="5650" y="5501"/>
                  </a:lnTo>
                  <a:lnTo>
                    <a:pt x="6612" y="6044"/>
                  </a:lnTo>
                  <a:lnTo>
                    <a:pt x="7623" y="6587"/>
                  </a:lnTo>
                  <a:lnTo>
                    <a:pt x="8684" y="7080"/>
                  </a:lnTo>
                  <a:lnTo>
                    <a:pt x="9794" y="7573"/>
                  </a:lnTo>
                  <a:lnTo>
                    <a:pt x="10953" y="8017"/>
                  </a:lnTo>
                  <a:lnTo>
                    <a:pt x="12063" y="8387"/>
                  </a:lnTo>
                  <a:lnTo>
                    <a:pt x="13149" y="8708"/>
                  </a:lnTo>
                  <a:lnTo>
                    <a:pt x="14234" y="8979"/>
                  </a:lnTo>
                  <a:lnTo>
                    <a:pt x="15295" y="9251"/>
                  </a:lnTo>
                  <a:lnTo>
                    <a:pt x="16602" y="9571"/>
                  </a:lnTo>
                  <a:lnTo>
                    <a:pt x="17885" y="9941"/>
                  </a:lnTo>
                  <a:lnTo>
                    <a:pt x="18427" y="8091"/>
                  </a:lnTo>
                  <a:lnTo>
                    <a:pt x="17071" y="7721"/>
                  </a:lnTo>
                  <a:lnTo>
                    <a:pt x="15739" y="7376"/>
                  </a:lnTo>
                  <a:lnTo>
                    <a:pt x="14727" y="7129"/>
                  </a:lnTo>
                  <a:lnTo>
                    <a:pt x="13691" y="6858"/>
                  </a:lnTo>
                  <a:lnTo>
                    <a:pt x="12655" y="6562"/>
                  </a:lnTo>
                  <a:lnTo>
                    <a:pt x="11619" y="6217"/>
                  </a:lnTo>
                  <a:lnTo>
                    <a:pt x="10534" y="5797"/>
                  </a:lnTo>
                  <a:lnTo>
                    <a:pt x="9473" y="5329"/>
                  </a:lnTo>
                  <a:lnTo>
                    <a:pt x="8462" y="4860"/>
                  </a:lnTo>
                  <a:lnTo>
                    <a:pt x="7524" y="4342"/>
                  </a:lnTo>
                  <a:lnTo>
                    <a:pt x="6612" y="3824"/>
                  </a:lnTo>
                  <a:lnTo>
                    <a:pt x="5773" y="3306"/>
                  </a:lnTo>
                  <a:lnTo>
                    <a:pt x="4984" y="2813"/>
                  </a:lnTo>
                  <a:lnTo>
                    <a:pt x="4268" y="2319"/>
                  </a:lnTo>
                  <a:lnTo>
                    <a:pt x="3627" y="1851"/>
                  </a:lnTo>
                  <a:lnTo>
                    <a:pt x="3035" y="1406"/>
                  </a:lnTo>
                  <a:lnTo>
                    <a:pt x="2122" y="666"/>
                  </a:lnTo>
                  <a:lnTo>
                    <a:pt x="1530" y="173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8"/>
            <p:cNvSpPr/>
            <p:nvPr/>
          </p:nvSpPr>
          <p:spPr>
            <a:xfrm>
              <a:off x="5657432" y="2438510"/>
              <a:ext cx="129191" cy="119175"/>
            </a:xfrm>
            <a:custGeom>
              <a:avLst/>
              <a:gdLst/>
              <a:ahLst/>
              <a:cxnLst/>
              <a:rect l="l" t="t" r="r" b="b"/>
              <a:pathLst>
                <a:path w="7623" h="7032" extrusionOk="0">
                  <a:moveTo>
                    <a:pt x="3109" y="1"/>
                  </a:moveTo>
                  <a:lnTo>
                    <a:pt x="1" y="7031"/>
                  </a:lnTo>
                  <a:lnTo>
                    <a:pt x="7623" y="6192"/>
                  </a:lnTo>
                  <a:lnTo>
                    <a:pt x="31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6" name="Google Shape;1696;p58"/>
          <p:cNvGrpSpPr/>
          <p:nvPr/>
        </p:nvGrpSpPr>
        <p:grpSpPr>
          <a:xfrm>
            <a:off x="-32750" y="265588"/>
            <a:ext cx="975897" cy="2382813"/>
            <a:chOff x="-32750" y="265588"/>
            <a:chExt cx="975897" cy="2382813"/>
          </a:xfrm>
        </p:grpSpPr>
        <p:sp>
          <p:nvSpPr>
            <p:cNvPr id="1697" name="Google Shape;1697;p58"/>
            <p:cNvSpPr/>
            <p:nvPr/>
          </p:nvSpPr>
          <p:spPr>
            <a:xfrm>
              <a:off x="-32750" y="619575"/>
              <a:ext cx="790575" cy="2028825"/>
            </a:xfrm>
            <a:custGeom>
              <a:avLst/>
              <a:gdLst/>
              <a:ahLst/>
              <a:cxnLst/>
              <a:rect l="l" t="t" r="r" b="b"/>
              <a:pathLst>
                <a:path w="31623" h="81153" extrusionOk="0">
                  <a:moveTo>
                    <a:pt x="31623" y="0"/>
                  </a:moveTo>
                  <a:cubicBezTo>
                    <a:pt x="31623" y="10495"/>
                    <a:pt x="21237" y="18894"/>
                    <a:pt x="20193" y="29337"/>
                  </a:cubicBezTo>
                  <a:cubicBezTo>
                    <a:pt x="19207" y="39201"/>
                    <a:pt x="24724" y="49739"/>
                    <a:pt x="21336" y="59055"/>
                  </a:cubicBezTo>
                  <a:cubicBezTo>
                    <a:pt x="17837" y="68678"/>
                    <a:pt x="9158" y="76574"/>
                    <a:pt x="0" y="811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98" name="Google Shape;1698;p58"/>
            <p:cNvGrpSpPr/>
            <p:nvPr/>
          </p:nvGrpSpPr>
          <p:grpSpPr>
            <a:xfrm>
              <a:off x="483300" y="265587"/>
              <a:ext cx="459847" cy="547813"/>
              <a:chOff x="736963" y="1856275"/>
              <a:chExt cx="459847" cy="547813"/>
            </a:xfrm>
          </p:grpSpPr>
          <p:sp>
            <p:nvSpPr>
              <p:cNvPr id="1699" name="Google Shape;1699;p58"/>
              <p:cNvSpPr/>
              <p:nvPr/>
            </p:nvSpPr>
            <p:spPr>
              <a:xfrm rot="10800000" flipH="1">
                <a:off x="965616" y="1861290"/>
                <a:ext cx="226173" cy="537783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12117" extrusionOk="0">
                    <a:moveTo>
                      <a:pt x="3322" y="1"/>
                    </a:moveTo>
                    <a:lnTo>
                      <a:pt x="0" y="3813"/>
                    </a:lnTo>
                    <a:lnTo>
                      <a:pt x="5096" y="12117"/>
                    </a:lnTo>
                    <a:lnTo>
                      <a:pt x="5096" y="12117"/>
                    </a:lnTo>
                    <a:lnTo>
                      <a:pt x="33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58"/>
              <p:cNvSpPr/>
              <p:nvPr/>
            </p:nvSpPr>
            <p:spPr>
              <a:xfrm rot="10800000" flipH="1">
                <a:off x="959757" y="1856275"/>
                <a:ext cx="237047" cy="547813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12343" extrusionOk="0">
                    <a:moveTo>
                      <a:pt x="3378" y="397"/>
                    </a:moveTo>
                    <a:lnTo>
                      <a:pt x="5020" y="11663"/>
                    </a:lnTo>
                    <a:lnTo>
                      <a:pt x="283" y="3945"/>
                    </a:lnTo>
                    <a:lnTo>
                      <a:pt x="3378" y="397"/>
                    </a:lnTo>
                    <a:close/>
                    <a:moveTo>
                      <a:pt x="3416" y="1"/>
                    </a:moveTo>
                    <a:lnTo>
                      <a:pt x="3359" y="39"/>
                    </a:lnTo>
                    <a:lnTo>
                      <a:pt x="38" y="3851"/>
                    </a:lnTo>
                    <a:lnTo>
                      <a:pt x="19" y="3888"/>
                    </a:lnTo>
                    <a:lnTo>
                      <a:pt x="0" y="3926"/>
                    </a:lnTo>
                    <a:lnTo>
                      <a:pt x="0" y="3964"/>
                    </a:lnTo>
                    <a:lnTo>
                      <a:pt x="19" y="4002"/>
                    </a:lnTo>
                    <a:lnTo>
                      <a:pt x="5133" y="12286"/>
                    </a:lnTo>
                    <a:lnTo>
                      <a:pt x="5171" y="12343"/>
                    </a:lnTo>
                    <a:lnTo>
                      <a:pt x="5265" y="12343"/>
                    </a:lnTo>
                    <a:lnTo>
                      <a:pt x="5303" y="12324"/>
                    </a:lnTo>
                    <a:lnTo>
                      <a:pt x="5341" y="12286"/>
                    </a:lnTo>
                    <a:lnTo>
                      <a:pt x="5341" y="12248"/>
                    </a:lnTo>
                    <a:lnTo>
                      <a:pt x="5341" y="12211"/>
                    </a:lnTo>
                    <a:lnTo>
                      <a:pt x="3586" y="95"/>
                    </a:lnTo>
                    <a:lnTo>
                      <a:pt x="3548" y="39"/>
                    </a:lnTo>
                    <a:lnTo>
                      <a:pt x="34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58"/>
              <p:cNvSpPr/>
              <p:nvPr/>
            </p:nvSpPr>
            <p:spPr>
              <a:xfrm rot="10800000" flipH="1">
                <a:off x="741978" y="1861294"/>
                <a:ext cx="449817" cy="368552"/>
              </a:xfrm>
              <a:custGeom>
                <a:avLst/>
                <a:gdLst/>
                <a:ahLst/>
                <a:cxnLst/>
                <a:rect l="l" t="t" r="r" b="b"/>
                <a:pathLst>
                  <a:path w="10135" h="8304" extrusionOk="0">
                    <a:moveTo>
                      <a:pt x="5039" y="0"/>
                    </a:moveTo>
                    <a:lnTo>
                      <a:pt x="1" y="340"/>
                    </a:lnTo>
                    <a:lnTo>
                      <a:pt x="10135" y="8304"/>
                    </a:lnTo>
                    <a:lnTo>
                      <a:pt x="10135" y="8304"/>
                    </a:lnTo>
                    <a:lnTo>
                      <a:pt x="503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58"/>
              <p:cNvSpPr/>
              <p:nvPr/>
            </p:nvSpPr>
            <p:spPr>
              <a:xfrm rot="10800000" flipH="1">
                <a:off x="736963" y="1856279"/>
                <a:ext cx="459847" cy="378627"/>
              </a:xfrm>
              <a:custGeom>
                <a:avLst/>
                <a:gdLst/>
                <a:ahLst/>
                <a:cxnLst/>
                <a:rect l="l" t="t" r="r" b="b"/>
                <a:pathLst>
                  <a:path w="10361" h="8531" extrusionOk="0">
                    <a:moveTo>
                      <a:pt x="5077" y="246"/>
                    </a:moveTo>
                    <a:lnTo>
                      <a:pt x="9795" y="7908"/>
                    </a:lnTo>
                    <a:lnTo>
                      <a:pt x="434" y="567"/>
                    </a:lnTo>
                    <a:lnTo>
                      <a:pt x="5077" y="246"/>
                    </a:lnTo>
                    <a:close/>
                    <a:moveTo>
                      <a:pt x="5134" y="1"/>
                    </a:moveTo>
                    <a:lnTo>
                      <a:pt x="114" y="341"/>
                    </a:lnTo>
                    <a:lnTo>
                      <a:pt x="38" y="359"/>
                    </a:lnTo>
                    <a:lnTo>
                      <a:pt x="0" y="416"/>
                    </a:lnTo>
                    <a:lnTo>
                      <a:pt x="0" y="491"/>
                    </a:lnTo>
                    <a:lnTo>
                      <a:pt x="38" y="548"/>
                    </a:lnTo>
                    <a:lnTo>
                      <a:pt x="10172" y="8512"/>
                    </a:lnTo>
                    <a:lnTo>
                      <a:pt x="10210" y="8531"/>
                    </a:lnTo>
                    <a:lnTo>
                      <a:pt x="10285" y="8531"/>
                    </a:lnTo>
                    <a:lnTo>
                      <a:pt x="10323" y="8512"/>
                    </a:lnTo>
                    <a:lnTo>
                      <a:pt x="10361" y="8474"/>
                    </a:lnTo>
                    <a:lnTo>
                      <a:pt x="10361" y="8436"/>
                    </a:lnTo>
                    <a:lnTo>
                      <a:pt x="10361" y="8399"/>
                    </a:lnTo>
                    <a:lnTo>
                      <a:pt x="10361" y="8361"/>
                    </a:lnTo>
                    <a:lnTo>
                      <a:pt x="5247" y="57"/>
                    </a:lnTo>
                    <a:lnTo>
                      <a:pt x="5209" y="20"/>
                    </a:lnTo>
                    <a:lnTo>
                      <a:pt x="51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03" name="Google Shape;1703;p58"/>
          <p:cNvSpPr/>
          <p:nvPr/>
        </p:nvSpPr>
        <p:spPr>
          <a:xfrm>
            <a:off x="7405002" y="1496338"/>
            <a:ext cx="699466" cy="207766"/>
          </a:xfrm>
          <a:custGeom>
            <a:avLst/>
            <a:gdLst/>
            <a:ahLst/>
            <a:cxnLst/>
            <a:rect l="l" t="t" r="r" b="b"/>
            <a:pathLst>
              <a:path w="36999" h="10990" extrusionOk="0">
                <a:moveTo>
                  <a:pt x="24796" y="0"/>
                </a:moveTo>
                <a:lnTo>
                  <a:pt x="24427" y="22"/>
                </a:lnTo>
                <a:lnTo>
                  <a:pt x="24081" y="65"/>
                </a:lnTo>
                <a:lnTo>
                  <a:pt x="23755" y="130"/>
                </a:lnTo>
                <a:lnTo>
                  <a:pt x="23430" y="195"/>
                </a:lnTo>
                <a:lnTo>
                  <a:pt x="23149" y="282"/>
                </a:lnTo>
                <a:lnTo>
                  <a:pt x="22867" y="390"/>
                </a:lnTo>
                <a:lnTo>
                  <a:pt x="22628" y="499"/>
                </a:lnTo>
                <a:lnTo>
                  <a:pt x="22390" y="629"/>
                </a:lnTo>
                <a:lnTo>
                  <a:pt x="22173" y="759"/>
                </a:lnTo>
                <a:lnTo>
                  <a:pt x="21956" y="889"/>
                </a:lnTo>
                <a:lnTo>
                  <a:pt x="21761" y="1041"/>
                </a:lnTo>
                <a:lnTo>
                  <a:pt x="21588" y="1192"/>
                </a:lnTo>
                <a:lnTo>
                  <a:pt x="21436" y="1344"/>
                </a:lnTo>
                <a:lnTo>
                  <a:pt x="21155" y="1691"/>
                </a:lnTo>
                <a:lnTo>
                  <a:pt x="20894" y="2038"/>
                </a:lnTo>
                <a:lnTo>
                  <a:pt x="20678" y="2385"/>
                </a:lnTo>
                <a:lnTo>
                  <a:pt x="20461" y="2731"/>
                </a:lnTo>
                <a:lnTo>
                  <a:pt x="20114" y="3382"/>
                </a:lnTo>
                <a:lnTo>
                  <a:pt x="19941" y="3685"/>
                </a:lnTo>
                <a:lnTo>
                  <a:pt x="19746" y="3945"/>
                </a:lnTo>
                <a:lnTo>
                  <a:pt x="19529" y="4162"/>
                </a:lnTo>
                <a:lnTo>
                  <a:pt x="19421" y="4270"/>
                </a:lnTo>
                <a:lnTo>
                  <a:pt x="19312" y="4335"/>
                </a:lnTo>
                <a:lnTo>
                  <a:pt x="19182" y="4400"/>
                </a:lnTo>
                <a:lnTo>
                  <a:pt x="19074" y="4465"/>
                </a:lnTo>
                <a:lnTo>
                  <a:pt x="18944" y="4487"/>
                </a:lnTo>
                <a:lnTo>
                  <a:pt x="18684" y="4487"/>
                </a:lnTo>
                <a:lnTo>
                  <a:pt x="18575" y="4465"/>
                </a:lnTo>
                <a:lnTo>
                  <a:pt x="18315" y="4379"/>
                </a:lnTo>
                <a:lnTo>
                  <a:pt x="18055" y="4270"/>
                </a:lnTo>
                <a:lnTo>
                  <a:pt x="17795" y="4119"/>
                </a:lnTo>
                <a:lnTo>
                  <a:pt x="17231" y="3750"/>
                </a:lnTo>
                <a:lnTo>
                  <a:pt x="16950" y="3577"/>
                </a:lnTo>
                <a:lnTo>
                  <a:pt x="16646" y="3403"/>
                </a:lnTo>
                <a:lnTo>
                  <a:pt x="16321" y="3252"/>
                </a:lnTo>
                <a:lnTo>
                  <a:pt x="15996" y="3143"/>
                </a:lnTo>
                <a:lnTo>
                  <a:pt x="15823" y="3100"/>
                </a:lnTo>
                <a:lnTo>
                  <a:pt x="15628" y="3078"/>
                </a:lnTo>
                <a:lnTo>
                  <a:pt x="15454" y="3056"/>
                </a:lnTo>
                <a:lnTo>
                  <a:pt x="15281" y="3056"/>
                </a:lnTo>
                <a:lnTo>
                  <a:pt x="15086" y="3078"/>
                </a:lnTo>
                <a:lnTo>
                  <a:pt x="14891" y="3121"/>
                </a:lnTo>
                <a:lnTo>
                  <a:pt x="14696" y="3165"/>
                </a:lnTo>
                <a:lnTo>
                  <a:pt x="14479" y="3230"/>
                </a:lnTo>
                <a:lnTo>
                  <a:pt x="14089" y="3425"/>
                </a:lnTo>
                <a:lnTo>
                  <a:pt x="13742" y="3598"/>
                </a:lnTo>
                <a:lnTo>
                  <a:pt x="13460" y="3793"/>
                </a:lnTo>
                <a:lnTo>
                  <a:pt x="13200" y="4010"/>
                </a:lnTo>
                <a:lnTo>
                  <a:pt x="12983" y="4227"/>
                </a:lnTo>
                <a:lnTo>
                  <a:pt x="12788" y="4444"/>
                </a:lnTo>
                <a:lnTo>
                  <a:pt x="12615" y="4682"/>
                </a:lnTo>
                <a:lnTo>
                  <a:pt x="12485" y="4920"/>
                </a:lnTo>
                <a:lnTo>
                  <a:pt x="12376" y="5137"/>
                </a:lnTo>
                <a:lnTo>
                  <a:pt x="12268" y="5376"/>
                </a:lnTo>
                <a:lnTo>
                  <a:pt x="12095" y="5831"/>
                </a:lnTo>
                <a:lnTo>
                  <a:pt x="11943" y="6264"/>
                </a:lnTo>
                <a:lnTo>
                  <a:pt x="11769" y="6654"/>
                </a:lnTo>
                <a:lnTo>
                  <a:pt x="11726" y="6741"/>
                </a:lnTo>
                <a:lnTo>
                  <a:pt x="11661" y="6806"/>
                </a:lnTo>
                <a:lnTo>
                  <a:pt x="11596" y="6850"/>
                </a:lnTo>
                <a:lnTo>
                  <a:pt x="11509" y="6871"/>
                </a:lnTo>
                <a:lnTo>
                  <a:pt x="11336" y="6871"/>
                </a:lnTo>
                <a:lnTo>
                  <a:pt x="11141" y="6806"/>
                </a:lnTo>
                <a:lnTo>
                  <a:pt x="10902" y="6698"/>
                </a:lnTo>
                <a:lnTo>
                  <a:pt x="10642" y="6546"/>
                </a:lnTo>
                <a:lnTo>
                  <a:pt x="10057" y="6178"/>
                </a:lnTo>
                <a:lnTo>
                  <a:pt x="9732" y="5983"/>
                </a:lnTo>
                <a:lnTo>
                  <a:pt x="9407" y="5787"/>
                </a:lnTo>
                <a:lnTo>
                  <a:pt x="9060" y="5592"/>
                </a:lnTo>
                <a:lnTo>
                  <a:pt x="8692" y="5441"/>
                </a:lnTo>
                <a:lnTo>
                  <a:pt x="8323" y="5311"/>
                </a:lnTo>
                <a:lnTo>
                  <a:pt x="7933" y="5246"/>
                </a:lnTo>
                <a:lnTo>
                  <a:pt x="7738" y="5224"/>
                </a:lnTo>
                <a:lnTo>
                  <a:pt x="7543" y="5202"/>
                </a:lnTo>
                <a:lnTo>
                  <a:pt x="7348" y="5224"/>
                </a:lnTo>
                <a:lnTo>
                  <a:pt x="7153" y="5246"/>
                </a:lnTo>
                <a:lnTo>
                  <a:pt x="6958" y="5289"/>
                </a:lnTo>
                <a:lnTo>
                  <a:pt x="6784" y="5354"/>
                </a:lnTo>
                <a:lnTo>
                  <a:pt x="6611" y="5419"/>
                </a:lnTo>
                <a:lnTo>
                  <a:pt x="6459" y="5506"/>
                </a:lnTo>
                <a:lnTo>
                  <a:pt x="6307" y="5592"/>
                </a:lnTo>
                <a:lnTo>
                  <a:pt x="6177" y="5679"/>
                </a:lnTo>
                <a:lnTo>
                  <a:pt x="5939" y="5896"/>
                </a:lnTo>
                <a:lnTo>
                  <a:pt x="5744" y="6156"/>
                </a:lnTo>
                <a:lnTo>
                  <a:pt x="5592" y="6416"/>
                </a:lnTo>
                <a:lnTo>
                  <a:pt x="5441" y="6698"/>
                </a:lnTo>
                <a:lnTo>
                  <a:pt x="5332" y="6980"/>
                </a:lnTo>
                <a:lnTo>
                  <a:pt x="5245" y="7283"/>
                </a:lnTo>
                <a:lnTo>
                  <a:pt x="5159" y="7565"/>
                </a:lnTo>
                <a:lnTo>
                  <a:pt x="5029" y="8107"/>
                </a:lnTo>
                <a:lnTo>
                  <a:pt x="4964" y="8345"/>
                </a:lnTo>
                <a:lnTo>
                  <a:pt x="4899" y="8562"/>
                </a:lnTo>
                <a:lnTo>
                  <a:pt x="4812" y="8735"/>
                </a:lnTo>
                <a:lnTo>
                  <a:pt x="4725" y="8865"/>
                </a:lnTo>
                <a:lnTo>
                  <a:pt x="4639" y="8974"/>
                </a:lnTo>
                <a:lnTo>
                  <a:pt x="4509" y="9039"/>
                </a:lnTo>
                <a:lnTo>
                  <a:pt x="4357" y="9060"/>
                </a:lnTo>
                <a:lnTo>
                  <a:pt x="4205" y="9082"/>
                </a:lnTo>
                <a:lnTo>
                  <a:pt x="4032" y="9082"/>
                </a:lnTo>
                <a:lnTo>
                  <a:pt x="3858" y="9060"/>
                </a:lnTo>
                <a:lnTo>
                  <a:pt x="3468" y="8974"/>
                </a:lnTo>
                <a:lnTo>
                  <a:pt x="3056" y="8887"/>
                </a:lnTo>
                <a:lnTo>
                  <a:pt x="2623" y="8822"/>
                </a:lnTo>
                <a:lnTo>
                  <a:pt x="2406" y="8800"/>
                </a:lnTo>
                <a:lnTo>
                  <a:pt x="2211" y="8800"/>
                </a:lnTo>
                <a:lnTo>
                  <a:pt x="2016" y="8822"/>
                </a:lnTo>
                <a:lnTo>
                  <a:pt x="1821" y="8865"/>
                </a:lnTo>
                <a:lnTo>
                  <a:pt x="1626" y="8952"/>
                </a:lnTo>
                <a:lnTo>
                  <a:pt x="1452" y="9039"/>
                </a:lnTo>
                <a:lnTo>
                  <a:pt x="1279" y="9169"/>
                </a:lnTo>
                <a:lnTo>
                  <a:pt x="1106" y="9320"/>
                </a:lnTo>
                <a:lnTo>
                  <a:pt x="954" y="9494"/>
                </a:lnTo>
                <a:lnTo>
                  <a:pt x="802" y="9667"/>
                </a:lnTo>
                <a:lnTo>
                  <a:pt x="542" y="10036"/>
                </a:lnTo>
                <a:lnTo>
                  <a:pt x="325" y="10382"/>
                </a:lnTo>
                <a:lnTo>
                  <a:pt x="152" y="10686"/>
                </a:lnTo>
                <a:lnTo>
                  <a:pt x="0" y="10989"/>
                </a:lnTo>
                <a:lnTo>
                  <a:pt x="36999" y="10989"/>
                </a:lnTo>
                <a:lnTo>
                  <a:pt x="36977" y="10838"/>
                </a:lnTo>
                <a:lnTo>
                  <a:pt x="36912" y="10491"/>
                </a:lnTo>
                <a:lnTo>
                  <a:pt x="36782" y="9971"/>
                </a:lnTo>
                <a:lnTo>
                  <a:pt x="36695" y="9667"/>
                </a:lnTo>
                <a:lnTo>
                  <a:pt x="36565" y="9364"/>
                </a:lnTo>
                <a:lnTo>
                  <a:pt x="36435" y="9039"/>
                </a:lnTo>
                <a:lnTo>
                  <a:pt x="36283" y="8692"/>
                </a:lnTo>
                <a:lnTo>
                  <a:pt x="36110" y="8367"/>
                </a:lnTo>
                <a:lnTo>
                  <a:pt x="35893" y="8063"/>
                </a:lnTo>
                <a:lnTo>
                  <a:pt x="35655" y="7760"/>
                </a:lnTo>
                <a:lnTo>
                  <a:pt x="35395" y="7478"/>
                </a:lnTo>
                <a:lnTo>
                  <a:pt x="35113" y="7261"/>
                </a:lnTo>
                <a:lnTo>
                  <a:pt x="34961" y="7153"/>
                </a:lnTo>
                <a:lnTo>
                  <a:pt x="34788" y="7066"/>
                </a:lnTo>
                <a:lnTo>
                  <a:pt x="34463" y="6915"/>
                </a:lnTo>
                <a:lnTo>
                  <a:pt x="34159" y="6850"/>
                </a:lnTo>
                <a:lnTo>
                  <a:pt x="33877" y="6806"/>
                </a:lnTo>
                <a:lnTo>
                  <a:pt x="33617" y="6828"/>
                </a:lnTo>
                <a:lnTo>
                  <a:pt x="33357" y="6871"/>
                </a:lnTo>
                <a:lnTo>
                  <a:pt x="33119" y="6936"/>
                </a:lnTo>
                <a:lnTo>
                  <a:pt x="32664" y="7088"/>
                </a:lnTo>
                <a:lnTo>
                  <a:pt x="32447" y="7175"/>
                </a:lnTo>
                <a:lnTo>
                  <a:pt x="32230" y="7240"/>
                </a:lnTo>
                <a:lnTo>
                  <a:pt x="32013" y="7261"/>
                </a:lnTo>
                <a:lnTo>
                  <a:pt x="31775" y="7261"/>
                </a:lnTo>
                <a:lnTo>
                  <a:pt x="31537" y="7240"/>
                </a:lnTo>
                <a:lnTo>
                  <a:pt x="31298" y="7131"/>
                </a:lnTo>
                <a:lnTo>
                  <a:pt x="31038" y="6980"/>
                </a:lnTo>
                <a:lnTo>
                  <a:pt x="30778" y="6763"/>
                </a:lnTo>
                <a:lnTo>
                  <a:pt x="30648" y="6459"/>
                </a:lnTo>
                <a:lnTo>
                  <a:pt x="30323" y="5657"/>
                </a:lnTo>
                <a:lnTo>
                  <a:pt x="30084" y="5116"/>
                </a:lnTo>
                <a:lnTo>
                  <a:pt x="29803" y="4530"/>
                </a:lnTo>
                <a:lnTo>
                  <a:pt x="29456" y="3880"/>
                </a:lnTo>
                <a:lnTo>
                  <a:pt x="29066" y="3230"/>
                </a:lnTo>
                <a:lnTo>
                  <a:pt x="28632" y="2601"/>
                </a:lnTo>
                <a:lnTo>
                  <a:pt x="28416" y="2276"/>
                </a:lnTo>
                <a:lnTo>
                  <a:pt x="28155" y="1973"/>
                </a:lnTo>
                <a:lnTo>
                  <a:pt x="27917" y="1691"/>
                </a:lnTo>
                <a:lnTo>
                  <a:pt x="27635" y="1409"/>
                </a:lnTo>
                <a:lnTo>
                  <a:pt x="27375" y="1149"/>
                </a:lnTo>
                <a:lnTo>
                  <a:pt x="27072" y="911"/>
                </a:lnTo>
                <a:lnTo>
                  <a:pt x="26790" y="694"/>
                </a:lnTo>
                <a:lnTo>
                  <a:pt x="26465" y="499"/>
                </a:lnTo>
                <a:lnTo>
                  <a:pt x="26161" y="325"/>
                </a:lnTo>
                <a:lnTo>
                  <a:pt x="25836" y="195"/>
                </a:lnTo>
                <a:lnTo>
                  <a:pt x="25489" y="87"/>
                </a:lnTo>
                <a:lnTo>
                  <a:pt x="25143" y="22"/>
                </a:lnTo>
                <a:lnTo>
                  <a:pt x="247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58"/>
          <p:cNvSpPr/>
          <p:nvPr/>
        </p:nvSpPr>
        <p:spPr>
          <a:xfrm>
            <a:off x="2394852" y="153313"/>
            <a:ext cx="699466" cy="207766"/>
          </a:xfrm>
          <a:custGeom>
            <a:avLst/>
            <a:gdLst/>
            <a:ahLst/>
            <a:cxnLst/>
            <a:rect l="l" t="t" r="r" b="b"/>
            <a:pathLst>
              <a:path w="36999" h="10990" extrusionOk="0">
                <a:moveTo>
                  <a:pt x="24796" y="0"/>
                </a:moveTo>
                <a:lnTo>
                  <a:pt x="24427" y="22"/>
                </a:lnTo>
                <a:lnTo>
                  <a:pt x="24081" y="65"/>
                </a:lnTo>
                <a:lnTo>
                  <a:pt x="23755" y="130"/>
                </a:lnTo>
                <a:lnTo>
                  <a:pt x="23430" y="195"/>
                </a:lnTo>
                <a:lnTo>
                  <a:pt x="23149" y="282"/>
                </a:lnTo>
                <a:lnTo>
                  <a:pt x="22867" y="390"/>
                </a:lnTo>
                <a:lnTo>
                  <a:pt x="22628" y="499"/>
                </a:lnTo>
                <a:lnTo>
                  <a:pt x="22390" y="629"/>
                </a:lnTo>
                <a:lnTo>
                  <a:pt x="22173" y="759"/>
                </a:lnTo>
                <a:lnTo>
                  <a:pt x="21956" y="889"/>
                </a:lnTo>
                <a:lnTo>
                  <a:pt x="21761" y="1041"/>
                </a:lnTo>
                <a:lnTo>
                  <a:pt x="21588" y="1192"/>
                </a:lnTo>
                <a:lnTo>
                  <a:pt x="21436" y="1344"/>
                </a:lnTo>
                <a:lnTo>
                  <a:pt x="21155" y="1691"/>
                </a:lnTo>
                <a:lnTo>
                  <a:pt x="20894" y="2038"/>
                </a:lnTo>
                <a:lnTo>
                  <a:pt x="20678" y="2385"/>
                </a:lnTo>
                <a:lnTo>
                  <a:pt x="20461" y="2731"/>
                </a:lnTo>
                <a:lnTo>
                  <a:pt x="20114" y="3382"/>
                </a:lnTo>
                <a:lnTo>
                  <a:pt x="19941" y="3685"/>
                </a:lnTo>
                <a:lnTo>
                  <a:pt x="19746" y="3945"/>
                </a:lnTo>
                <a:lnTo>
                  <a:pt x="19529" y="4162"/>
                </a:lnTo>
                <a:lnTo>
                  <a:pt x="19421" y="4270"/>
                </a:lnTo>
                <a:lnTo>
                  <a:pt x="19312" y="4335"/>
                </a:lnTo>
                <a:lnTo>
                  <a:pt x="19182" y="4400"/>
                </a:lnTo>
                <a:lnTo>
                  <a:pt x="19074" y="4465"/>
                </a:lnTo>
                <a:lnTo>
                  <a:pt x="18944" y="4487"/>
                </a:lnTo>
                <a:lnTo>
                  <a:pt x="18684" y="4487"/>
                </a:lnTo>
                <a:lnTo>
                  <a:pt x="18575" y="4465"/>
                </a:lnTo>
                <a:lnTo>
                  <a:pt x="18315" y="4379"/>
                </a:lnTo>
                <a:lnTo>
                  <a:pt x="18055" y="4270"/>
                </a:lnTo>
                <a:lnTo>
                  <a:pt x="17795" y="4119"/>
                </a:lnTo>
                <a:lnTo>
                  <a:pt x="17231" y="3750"/>
                </a:lnTo>
                <a:lnTo>
                  <a:pt x="16950" y="3577"/>
                </a:lnTo>
                <a:lnTo>
                  <a:pt x="16646" y="3403"/>
                </a:lnTo>
                <a:lnTo>
                  <a:pt x="16321" y="3252"/>
                </a:lnTo>
                <a:lnTo>
                  <a:pt x="15996" y="3143"/>
                </a:lnTo>
                <a:lnTo>
                  <a:pt x="15823" y="3100"/>
                </a:lnTo>
                <a:lnTo>
                  <a:pt x="15628" y="3078"/>
                </a:lnTo>
                <a:lnTo>
                  <a:pt x="15454" y="3056"/>
                </a:lnTo>
                <a:lnTo>
                  <a:pt x="15281" y="3056"/>
                </a:lnTo>
                <a:lnTo>
                  <a:pt x="15086" y="3078"/>
                </a:lnTo>
                <a:lnTo>
                  <a:pt x="14891" y="3121"/>
                </a:lnTo>
                <a:lnTo>
                  <a:pt x="14696" y="3165"/>
                </a:lnTo>
                <a:lnTo>
                  <a:pt x="14479" y="3230"/>
                </a:lnTo>
                <a:lnTo>
                  <a:pt x="14089" y="3425"/>
                </a:lnTo>
                <a:lnTo>
                  <a:pt x="13742" y="3598"/>
                </a:lnTo>
                <a:lnTo>
                  <a:pt x="13460" y="3793"/>
                </a:lnTo>
                <a:lnTo>
                  <a:pt x="13200" y="4010"/>
                </a:lnTo>
                <a:lnTo>
                  <a:pt x="12983" y="4227"/>
                </a:lnTo>
                <a:lnTo>
                  <a:pt x="12788" y="4444"/>
                </a:lnTo>
                <a:lnTo>
                  <a:pt x="12615" y="4682"/>
                </a:lnTo>
                <a:lnTo>
                  <a:pt x="12485" y="4920"/>
                </a:lnTo>
                <a:lnTo>
                  <a:pt x="12376" y="5137"/>
                </a:lnTo>
                <a:lnTo>
                  <a:pt x="12268" y="5376"/>
                </a:lnTo>
                <a:lnTo>
                  <a:pt x="12095" y="5831"/>
                </a:lnTo>
                <a:lnTo>
                  <a:pt x="11943" y="6264"/>
                </a:lnTo>
                <a:lnTo>
                  <a:pt x="11769" y="6654"/>
                </a:lnTo>
                <a:lnTo>
                  <a:pt x="11726" y="6741"/>
                </a:lnTo>
                <a:lnTo>
                  <a:pt x="11661" y="6806"/>
                </a:lnTo>
                <a:lnTo>
                  <a:pt x="11596" y="6850"/>
                </a:lnTo>
                <a:lnTo>
                  <a:pt x="11509" y="6871"/>
                </a:lnTo>
                <a:lnTo>
                  <a:pt x="11336" y="6871"/>
                </a:lnTo>
                <a:lnTo>
                  <a:pt x="11141" y="6806"/>
                </a:lnTo>
                <a:lnTo>
                  <a:pt x="10902" y="6698"/>
                </a:lnTo>
                <a:lnTo>
                  <a:pt x="10642" y="6546"/>
                </a:lnTo>
                <a:lnTo>
                  <a:pt x="10057" y="6178"/>
                </a:lnTo>
                <a:lnTo>
                  <a:pt x="9732" y="5983"/>
                </a:lnTo>
                <a:lnTo>
                  <a:pt x="9407" y="5787"/>
                </a:lnTo>
                <a:lnTo>
                  <a:pt x="9060" y="5592"/>
                </a:lnTo>
                <a:lnTo>
                  <a:pt x="8692" y="5441"/>
                </a:lnTo>
                <a:lnTo>
                  <a:pt x="8323" y="5311"/>
                </a:lnTo>
                <a:lnTo>
                  <a:pt x="7933" y="5246"/>
                </a:lnTo>
                <a:lnTo>
                  <a:pt x="7738" y="5224"/>
                </a:lnTo>
                <a:lnTo>
                  <a:pt x="7543" y="5202"/>
                </a:lnTo>
                <a:lnTo>
                  <a:pt x="7348" y="5224"/>
                </a:lnTo>
                <a:lnTo>
                  <a:pt x="7153" y="5246"/>
                </a:lnTo>
                <a:lnTo>
                  <a:pt x="6958" y="5289"/>
                </a:lnTo>
                <a:lnTo>
                  <a:pt x="6784" y="5354"/>
                </a:lnTo>
                <a:lnTo>
                  <a:pt x="6611" y="5419"/>
                </a:lnTo>
                <a:lnTo>
                  <a:pt x="6459" y="5506"/>
                </a:lnTo>
                <a:lnTo>
                  <a:pt x="6307" y="5592"/>
                </a:lnTo>
                <a:lnTo>
                  <a:pt x="6177" y="5679"/>
                </a:lnTo>
                <a:lnTo>
                  <a:pt x="5939" y="5896"/>
                </a:lnTo>
                <a:lnTo>
                  <a:pt x="5744" y="6156"/>
                </a:lnTo>
                <a:lnTo>
                  <a:pt x="5592" y="6416"/>
                </a:lnTo>
                <a:lnTo>
                  <a:pt x="5441" y="6698"/>
                </a:lnTo>
                <a:lnTo>
                  <a:pt x="5332" y="6980"/>
                </a:lnTo>
                <a:lnTo>
                  <a:pt x="5245" y="7283"/>
                </a:lnTo>
                <a:lnTo>
                  <a:pt x="5159" y="7565"/>
                </a:lnTo>
                <a:lnTo>
                  <a:pt x="5029" y="8107"/>
                </a:lnTo>
                <a:lnTo>
                  <a:pt x="4964" y="8345"/>
                </a:lnTo>
                <a:lnTo>
                  <a:pt x="4899" y="8562"/>
                </a:lnTo>
                <a:lnTo>
                  <a:pt x="4812" y="8735"/>
                </a:lnTo>
                <a:lnTo>
                  <a:pt x="4725" y="8865"/>
                </a:lnTo>
                <a:lnTo>
                  <a:pt x="4639" y="8974"/>
                </a:lnTo>
                <a:lnTo>
                  <a:pt x="4509" y="9039"/>
                </a:lnTo>
                <a:lnTo>
                  <a:pt x="4357" y="9060"/>
                </a:lnTo>
                <a:lnTo>
                  <a:pt x="4205" y="9082"/>
                </a:lnTo>
                <a:lnTo>
                  <a:pt x="4032" y="9082"/>
                </a:lnTo>
                <a:lnTo>
                  <a:pt x="3858" y="9060"/>
                </a:lnTo>
                <a:lnTo>
                  <a:pt x="3468" y="8974"/>
                </a:lnTo>
                <a:lnTo>
                  <a:pt x="3056" y="8887"/>
                </a:lnTo>
                <a:lnTo>
                  <a:pt x="2623" y="8822"/>
                </a:lnTo>
                <a:lnTo>
                  <a:pt x="2406" y="8800"/>
                </a:lnTo>
                <a:lnTo>
                  <a:pt x="2211" y="8800"/>
                </a:lnTo>
                <a:lnTo>
                  <a:pt x="2016" y="8822"/>
                </a:lnTo>
                <a:lnTo>
                  <a:pt x="1821" y="8865"/>
                </a:lnTo>
                <a:lnTo>
                  <a:pt x="1626" y="8952"/>
                </a:lnTo>
                <a:lnTo>
                  <a:pt x="1452" y="9039"/>
                </a:lnTo>
                <a:lnTo>
                  <a:pt x="1279" y="9169"/>
                </a:lnTo>
                <a:lnTo>
                  <a:pt x="1106" y="9320"/>
                </a:lnTo>
                <a:lnTo>
                  <a:pt x="954" y="9494"/>
                </a:lnTo>
                <a:lnTo>
                  <a:pt x="802" y="9667"/>
                </a:lnTo>
                <a:lnTo>
                  <a:pt x="542" y="10036"/>
                </a:lnTo>
                <a:lnTo>
                  <a:pt x="325" y="10382"/>
                </a:lnTo>
                <a:lnTo>
                  <a:pt x="152" y="10686"/>
                </a:lnTo>
                <a:lnTo>
                  <a:pt x="0" y="10989"/>
                </a:lnTo>
                <a:lnTo>
                  <a:pt x="36999" y="10989"/>
                </a:lnTo>
                <a:lnTo>
                  <a:pt x="36977" y="10838"/>
                </a:lnTo>
                <a:lnTo>
                  <a:pt x="36912" y="10491"/>
                </a:lnTo>
                <a:lnTo>
                  <a:pt x="36782" y="9971"/>
                </a:lnTo>
                <a:lnTo>
                  <a:pt x="36695" y="9667"/>
                </a:lnTo>
                <a:lnTo>
                  <a:pt x="36565" y="9364"/>
                </a:lnTo>
                <a:lnTo>
                  <a:pt x="36435" y="9039"/>
                </a:lnTo>
                <a:lnTo>
                  <a:pt x="36283" y="8692"/>
                </a:lnTo>
                <a:lnTo>
                  <a:pt x="36110" y="8367"/>
                </a:lnTo>
                <a:lnTo>
                  <a:pt x="35893" y="8063"/>
                </a:lnTo>
                <a:lnTo>
                  <a:pt x="35655" y="7760"/>
                </a:lnTo>
                <a:lnTo>
                  <a:pt x="35395" y="7478"/>
                </a:lnTo>
                <a:lnTo>
                  <a:pt x="35113" y="7261"/>
                </a:lnTo>
                <a:lnTo>
                  <a:pt x="34961" y="7153"/>
                </a:lnTo>
                <a:lnTo>
                  <a:pt x="34788" y="7066"/>
                </a:lnTo>
                <a:lnTo>
                  <a:pt x="34463" y="6915"/>
                </a:lnTo>
                <a:lnTo>
                  <a:pt x="34159" y="6850"/>
                </a:lnTo>
                <a:lnTo>
                  <a:pt x="33877" y="6806"/>
                </a:lnTo>
                <a:lnTo>
                  <a:pt x="33617" y="6828"/>
                </a:lnTo>
                <a:lnTo>
                  <a:pt x="33357" y="6871"/>
                </a:lnTo>
                <a:lnTo>
                  <a:pt x="33119" y="6936"/>
                </a:lnTo>
                <a:lnTo>
                  <a:pt x="32664" y="7088"/>
                </a:lnTo>
                <a:lnTo>
                  <a:pt x="32447" y="7175"/>
                </a:lnTo>
                <a:lnTo>
                  <a:pt x="32230" y="7240"/>
                </a:lnTo>
                <a:lnTo>
                  <a:pt x="32013" y="7261"/>
                </a:lnTo>
                <a:lnTo>
                  <a:pt x="31775" y="7261"/>
                </a:lnTo>
                <a:lnTo>
                  <a:pt x="31537" y="7240"/>
                </a:lnTo>
                <a:lnTo>
                  <a:pt x="31298" y="7131"/>
                </a:lnTo>
                <a:lnTo>
                  <a:pt x="31038" y="6980"/>
                </a:lnTo>
                <a:lnTo>
                  <a:pt x="30778" y="6763"/>
                </a:lnTo>
                <a:lnTo>
                  <a:pt x="30648" y="6459"/>
                </a:lnTo>
                <a:lnTo>
                  <a:pt x="30323" y="5657"/>
                </a:lnTo>
                <a:lnTo>
                  <a:pt x="30084" y="5116"/>
                </a:lnTo>
                <a:lnTo>
                  <a:pt x="29803" y="4530"/>
                </a:lnTo>
                <a:lnTo>
                  <a:pt x="29456" y="3880"/>
                </a:lnTo>
                <a:lnTo>
                  <a:pt x="29066" y="3230"/>
                </a:lnTo>
                <a:lnTo>
                  <a:pt x="28632" y="2601"/>
                </a:lnTo>
                <a:lnTo>
                  <a:pt x="28416" y="2276"/>
                </a:lnTo>
                <a:lnTo>
                  <a:pt x="28155" y="1973"/>
                </a:lnTo>
                <a:lnTo>
                  <a:pt x="27917" y="1691"/>
                </a:lnTo>
                <a:lnTo>
                  <a:pt x="27635" y="1409"/>
                </a:lnTo>
                <a:lnTo>
                  <a:pt x="27375" y="1149"/>
                </a:lnTo>
                <a:lnTo>
                  <a:pt x="27072" y="911"/>
                </a:lnTo>
                <a:lnTo>
                  <a:pt x="26790" y="694"/>
                </a:lnTo>
                <a:lnTo>
                  <a:pt x="26465" y="499"/>
                </a:lnTo>
                <a:lnTo>
                  <a:pt x="26161" y="325"/>
                </a:lnTo>
                <a:lnTo>
                  <a:pt x="25836" y="195"/>
                </a:lnTo>
                <a:lnTo>
                  <a:pt x="25489" y="87"/>
                </a:lnTo>
                <a:lnTo>
                  <a:pt x="25143" y="22"/>
                </a:lnTo>
                <a:lnTo>
                  <a:pt x="247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oogle Shape;2917;p75">
            <a:extLst>
              <a:ext uri="{FF2B5EF4-FFF2-40B4-BE49-F238E27FC236}">
                <a16:creationId xmlns:a16="http://schemas.microsoft.com/office/drawing/2014/main" id="{7E0EB2EA-D3F5-C569-C127-79E4DCD92777}"/>
              </a:ext>
            </a:extLst>
          </p:cNvPr>
          <p:cNvGrpSpPr/>
          <p:nvPr/>
        </p:nvGrpSpPr>
        <p:grpSpPr>
          <a:xfrm>
            <a:off x="1013939" y="2709964"/>
            <a:ext cx="402325" cy="402975"/>
            <a:chOff x="4737250" y="3344200"/>
            <a:chExt cx="402325" cy="402975"/>
          </a:xfrm>
        </p:grpSpPr>
        <p:sp>
          <p:nvSpPr>
            <p:cNvPr id="6" name="Google Shape;2918;p75">
              <a:extLst>
                <a:ext uri="{FF2B5EF4-FFF2-40B4-BE49-F238E27FC236}">
                  <a16:creationId xmlns:a16="http://schemas.microsoft.com/office/drawing/2014/main" id="{E3B1A3AE-33B2-2479-3ED1-4060CA03C4B8}"/>
                </a:ext>
              </a:extLst>
            </p:cNvPr>
            <p:cNvSpPr/>
            <p:nvPr/>
          </p:nvSpPr>
          <p:spPr>
            <a:xfrm>
              <a:off x="4743075" y="3442500"/>
              <a:ext cx="207625" cy="207000"/>
            </a:xfrm>
            <a:custGeom>
              <a:avLst/>
              <a:gdLst/>
              <a:ahLst/>
              <a:cxnLst/>
              <a:rect l="l" t="t" r="r" b="b"/>
              <a:pathLst>
                <a:path w="8305" h="8280" extrusionOk="0">
                  <a:moveTo>
                    <a:pt x="4165" y="8280"/>
                  </a:moveTo>
                  <a:lnTo>
                    <a:pt x="4165" y="8280"/>
                  </a:lnTo>
                  <a:lnTo>
                    <a:pt x="4579" y="8254"/>
                  </a:lnTo>
                  <a:lnTo>
                    <a:pt x="4993" y="8202"/>
                  </a:lnTo>
                  <a:lnTo>
                    <a:pt x="5381" y="8098"/>
                  </a:lnTo>
                  <a:lnTo>
                    <a:pt x="5769" y="7943"/>
                  </a:lnTo>
                  <a:lnTo>
                    <a:pt x="6132" y="7788"/>
                  </a:lnTo>
                  <a:lnTo>
                    <a:pt x="6468" y="7555"/>
                  </a:lnTo>
                  <a:lnTo>
                    <a:pt x="6778" y="7322"/>
                  </a:lnTo>
                  <a:lnTo>
                    <a:pt x="7089" y="7064"/>
                  </a:lnTo>
                  <a:lnTo>
                    <a:pt x="7347" y="6779"/>
                  </a:lnTo>
                  <a:lnTo>
                    <a:pt x="7580" y="6443"/>
                  </a:lnTo>
                  <a:lnTo>
                    <a:pt x="7787" y="6106"/>
                  </a:lnTo>
                  <a:lnTo>
                    <a:pt x="7968" y="5744"/>
                  </a:lnTo>
                  <a:lnTo>
                    <a:pt x="8124" y="5356"/>
                  </a:lnTo>
                  <a:lnTo>
                    <a:pt x="8201" y="4968"/>
                  </a:lnTo>
                  <a:lnTo>
                    <a:pt x="8279" y="4554"/>
                  </a:lnTo>
                  <a:lnTo>
                    <a:pt x="8305" y="4140"/>
                  </a:lnTo>
                  <a:lnTo>
                    <a:pt x="8305" y="4140"/>
                  </a:lnTo>
                  <a:lnTo>
                    <a:pt x="8279" y="3700"/>
                  </a:lnTo>
                  <a:lnTo>
                    <a:pt x="8201" y="3286"/>
                  </a:lnTo>
                  <a:lnTo>
                    <a:pt x="8124" y="2898"/>
                  </a:lnTo>
                  <a:lnTo>
                    <a:pt x="7968" y="2510"/>
                  </a:lnTo>
                  <a:lnTo>
                    <a:pt x="7787" y="2148"/>
                  </a:lnTo>
                  <a:lnTo>
                    <a:pt x="7580" y="1812"/>
                  </a:lnTo>
                  <a:lnTo>
                    <a:pt x="7347" y="1501"/>
                  </a:lnTo>
                  <a:lnTo>
                    <a:pt x="7089" y="1217"/>
                  </a:lnTo>
                  <a:lnTo>
                    <a:pt x="6778" y="932"/>
                  </a:lnTo>
                  <a:lnTo>
                    <a:pt x="6468" y="699"/>
                  </a:lnTo>
                  <a:lnTo>
                    <a:pt x="6132" y="492"/>
                  </a:lnTo>
                  <a:lnTo>
                    <a:pt x="5769" y="311"/>
                  </a:lnTo>
                  <a:lnTo>
                    <a:pt x="5381" y="182"/>
                  </a:lnTo>
                  <a:lnTo>
                    <a:pt x="4993" y="78"/>
                  </a:lnTo>
                  <a:lnTo>
                    <a:pt x="4579" y="1"/>
                  </a:lnTo>
                  <a:lnTo>
                    <a:pt x="4165" y="1"/>
                  </a:lnTo>
                  <a:lnTo>
                    <a:pt x="4165" y="1"/>
                  </a:lnTo>
                  <a:lnTo>
                    <a:pt x="3725" y="1"/>
                  </a:lnTo>
                  <a:lnTo>
                    <a:pt x="3312" y="78"/>
                  </a:lnTo>
                  <a:lnTo>
                    <a:pt x="2923" y="182"/>
                  </a:lnTo>
                  <a:lnTo>
                    <a:pt x="2535" y="311"/>
                  </a:lnTo>
                  <a:lnTo>
                    <a:pt x="2173" y="492"/>
                  </a:lnTo>
                  <a:lnTo>
                    <a:pt x="1837" y="699"/>
                  </a:lnTo>
                  <a:lnTo>
                    <a:pt x="1526" y="932"/>
                  </a:lnTo>
                  <a:lnTo>
                    <a:pt x="1216" y="1217"/>
                  </a:lnTo>
                  <a:lnTo>
                    <a:pt x="957" y="1501"/>
                  </a:lnTo>
                  <a:lnTo>
                    <a:pt x="724" y="1812"/>
                  </a:lnTo>
                  <a:lnTo>
                    <a:pt x="517" y="2148"/>
                  </a:lnTo>
                  <a:lnTo>
                    <a:pt x="336" y="2510"/>
                  </a:lnTo>
                  <a:lnTo>
                    <a:pt x="207" y="2898"/>
                  </a:lnTo>
                  <a:lnTo>
                    <a:pt x="103" y="3286"/>
                  </a:lnTo>
                  <a:lnTo>
                    <a:pt x="26" y="3700"/>
                  </a:lnTo>
                  <a:lnTo>
                    <a:pt x="0" y="4140"/>
                  </a:lnTo>
                  <a:lnTo>
                    <a:pt x="0" y="4140"/>
                  </a:lnTo>
                  <a:lnTo>
                    <a:pt x="26" y="4554"/>
                  </a:lnTo>
                  <a:lnTo>
                    <a:pt x="103" y="4968"/>
                  </a:lnTo>
                  <a:lnTo>
                    <a:pt x="207" y="5356"/>
                  </a:lnTo>
                  <a:lnTo>
                    <a:pt x="336" y="5744"/>
                  </a:lnTo>
                  <a:lnTo>
                    <a:pt x="517" y="6106"/>
                  </a:lnTo>
                  <a:lnTo>
                    <a:pt x="724" y="6443"/>
                  </a:lnTo>
                  <a:lnTo>
                    <a:pt x="957" y="6779"/>
                  </a:lnTo>
                  <a:lnTo>
                    <a:pt x="1216" y="7064"/>
                  </a:lnTo>
                  <a:lnTo>
                    <a:pt x="1526" y="7322"/>
                  </a:lnTo>
                  <a:lnTo>
                    <a:pt x="1837" y="7555"/>
                  </a:lnTo>
                  <a:lnTo>
                    <a:pt x="2173" y="7788"/>
                  </a:lnTo>
                  <a:lnTo>
                    <a:pt x="2535" y="7943"/>
                  </a:lnTo>
                  <a:lnTo>
                    <a:pt x="2923" y="8098"/>
                  </a:lnTo>
                  <a:lnTo>
                    <a:pt x="3312" y="8202"/>
                  </a:lnTo>
                  <a:lnTo>
                    <a:pt x="3725" y="8254"/>
                  </a:lnTo>
                  <a:lnTo>
                    <a:pt x="4165" y="8280"/>
                  </a:lnTo>
                  <a:lnTo>
                    <a:pt x="4165" y="82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919;p75">
              <a:extLst>
                <a:ext uri="{FF2B5EF4-FFF2-40B4-BE49-F238E27FC236}">
                  <a16:creationId xmlns:a16="http://schemas.microsoft.com/office/drawing/2014/main" id="{0595C45D-31E4-FE96-1143-9474FB65FE55}"/>
                </a:ext>
              </a:extLst>
            </p:cNvPr>
            <p:cNvSpPr/>
            <p:nvPr/>
          </p:nvSpPr>
          <p:spPr>
            <a:xfrm>
              <a:off x="4831675" y="3530475"/>
              <a:ext cx="31075" cy="31050"/>
            </a:xfrm>
            <a:custGeom>
              <a:avLst/>
              <a:gdLst/>
              <a:ahLst/>
              <a:cxnLst/>
              <a:rect l="l" t="t" r="r" b="b"/>
              <a:pathLst>
                <a:path w="1243" h="1242" extrusionOk="0">
                  <a:moveTo>
                    <a:pt x="621" y="1242"/>
                  </a:moveTo>
                  <a:lnTo>
                    <a:pt x="621" y="1242"/>
                  </a:lnTo>
                  <a:lnTo>
                    <a:pt x="725" y="1216"/>
                  </a:lnTo>
                  <a:lnTo>
                    <a:pt x="854" y="1190"/>
                  </a:lnTo>
                  <a:lnTo>
                    <a:pt x="958" y="1139"/>
                  </a:lnTo>
                  <a:lnTo>
                    <a:pt x="1061" y="1061"/>
                  </a:lnTo>
                  <a:lnTo>
                    <a:pt x="1113" y="957"/>
                  </a:lnTo>
                  <a:lnTo>
                    <a:pt x="1190" y="854"/>
                  </a:lnTo>
                  <a:lnTo>
                    <a:pt x="1216" y="750"/>
                  </a:lnTo>
                  <a:lnTo>
                    <a:pt x="1242" y="621"/>
                  </a:lnTo>
                  <a:lnTo>
                    <a:pt x="1242" y="621"/>
                  </a:lnTo>
                  <a:lnTo>
                    <a:pt x="1216" y="492"/>
                  </a:lnTo>
                  <a:lnTo>
                    <a:pt x="1190" y="362"/>
                  </a:lnTo>
                  <a:lnTo>
                    <a:pt x="1113" y="259"/>
                  </a:lnTo>
                  <a:lnTo>
                    <a:pt x="1061" y="181"/>
                  </a:lnTo>
                  <a:lnTo>
                    <a:pt x="958" y="104"/>
                  </a:lnTo>
                  <a:lnTo>
                    <a:pt x="854" y="52"/>
                  </a:lnTo>
                  <a:lnTo>
                    <a:pt x="725" y="0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492" y="0"/>
                  </a:lnTo>
                  <a:lnTo>
                    <a:pt x="363" y="52"/>
                  </a:lnTo>
                  <a:lnTo>
                    <a:pt x="259" y="104"/>
                  </a:lnTo>
                  <a:lnTo>
                    <a:pt x="181" y="181"/>
                  </a:lnTo>
                  <a:lnTo>
                    <a:pt x="104" y="259"/>
                  </a:lnTo>
                  <a:lnTo>
                    <a:pt x="52" y="362"/>
                  </a:lnTo>
                  <a:lnTo>
                    <a:pt x="0" y="492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0" y="750"/>
                  </a:lnTo>
                  <a:lnTo>
                    <a:pt x="52" y="854"/>
                  </a:lnTo>
                  <a:lnTo>
                    <a:pt x="104" y="957"/>
                  </a:lnTo>
                  <a:lnTo>
                    <a:pt x="181" y="1061"/>
                  </a:lnTo>
                  <a:lnTo>
                    <a:pt x="259" y="1139"/>
                  </a:lnTo>
                  <a:lnTo>
                    <a:pt x="363" y="1190"/>
                  </a:lnTo>
                  <a:lnTo>
                    <a:pt x="492" y="1216"/>
                  </a:lnTo>
                  <a:lnTo>
                    <a:pt x="621" y="1242"/>
                  </a:lnTo>
                  <a:lnTo>
                    <a:pt x="621" y="124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920;p75">
              <a:extLst>
                <a:ext uri="{FF2B5EF4-FFF2-40B4-BE49-F238E27FC236}">
                  <a16:creationId xmlns:a16="http://schemas.microsoft.com/office/drawing/2014/main" id="{92C57AFD-B0D6-E111-8411-82B5D9696D02}"/>
                </a:ext>
              </a:extLst>
            </p:cNvPr>
            <p:cNvSpPr/>
            <p:nvPr/>
          </p:nvSpPr>
          <p:spPr>
            <a:xfrm>
              <a:off x="5036700" y="3398525"/>
              <a:ext cx="97050" cy="294300"/>
            </a:xfrm>
            <a:custGeom>
              <a:avLst/>
              <a:gdLst/>
              <a:ahLst/>
              <a:cxnLst/>
              <a:rect l="l" t="t" r="r" b="b"/>
              <a:pathLst>
                <a:path w="3882" h="11772" extrusionOk="0">
                  <a:moveTo>
                    <a:pt x="544" y="1941"/>
                  </a:moveTo>
                  <a:lnTo>
                    <a:pt x="78" y="1475"/>
                  </a:lnTo>
                  <a:lnTo>
                    <a:pt x="78" y="1475"/>
                  </a:lnTo>
                  <a:lnTo>
                    <a:pt x="27" y="1397"/>
                  </a:lnTo>
                  <a:lnTo>
                    <a:pt x="1" y="1320"/>
                  </a:lnTo>
                  <a:lnTo>
                    <a:pt x="27" y="1216"/>
                  </a:lnTo>
                  <a:lnTo>
                    <a:pt x="78" y="1139"/>
                  </a:lnTo>
                  <a:lnTo>
                    <a:pt x="544" y="673"/>
                  </a:lnTo>
                  <a:lnTo>
                    <a:pt x="544" y="233"/>
                  </a:lnTo>
                  <a:lnTo>
                    <a:pt x="544" y="233"/>
                  </a:lnTo>
                  <a:lnTo>
                    <a:pt x="570" y="156"/>
                  </a:lnTo>
                  <a:lnTo>
                    <a:pt x="622" y="78"/>
                  </a:lnTo>
                  <a:lnTo>
                    <a:pt x="699" y="26"/>
                  </a:lnTo>
                  <a:lnTo>
                    <a:pt x="803" y="0"/>
                  </a:lnTo>
                  <a:lnTo>
                    <a:pt x="3623" y="0"/>
                  </a:lnTo>
                  <a:lnTo>
                    <a:pt x="3623" y="0"/>
                  </a:lnTo>
                  <a:lnTo>
                    <a:pt x="3726" y="26"/>
                  </a:lnTo>
                  <a:lnTo>
                    <a:pt x="3804" y="78"/>
                  </a:lnTo>
                  <a:lnTo>
                    <a:pt x="3855" y="156"/>
                  </a:lnTo>
                  <a:lnTo>
                    <a:pt x="3881" y="233"/>
                  </a:lnTo>
                  <a:lnTo>
                    <a:pt x="3881" y="2381"/>
                  </a:lnTo>
                  <a:lnTo>
                    <a:pt x="3881" y="2381"/>
                  </a:lnTo>
                  <a:lnTo>
                    <a:pt x="3855" y="2484"/>
                  </a:lnTo>
                  <a:lnTo>
                    <a:pt x="3804" y="2562"/>
                  </a:lnTo>
                  <a:lnTo>
                    <a:pt x="3726" y="2613"/>
                  </a:lnTo>
                  <a:lnTo>
                    <a:pt x="3623" y="2613"/>
                  </a:lnTo>
                  <a:lnTo>
                    <a:pt x="803" y="2613"/>
                  </a:lnTo>
                  <a:lnTo>
                    <a:pt x="803" y="2613"/>
                  </a:lnTo>
                  <a:lnTo>
                    <a:pt x="699" y="2613"/>
                  </a:lnTo>
                  <a:lnTo>
                    <a:pt x="622" y="2562"/>
                  </a:lnTo>
                  <a:lnTo>
                    <a:pt x="570" y="2484"/>
                  </a:lnTo>
                  <a:lnTo>
                    <a:pt x="544" y="2381"/>
                  </a:lnTo>
                  <a:lnTo>
                    <a:pt x="544" y="1941"/>
                  </a:lnTo>
                  <a:close/>
                  <a:moveTo>
                    <a:pt x="803" y="4580"/>
                  </a:moveTo>
                  <a:lnTo>
                    <a:pt x="3623" y="4580"/>
                  </a:lnTo>
                  <a:lnTo>
                    <a:pt x="3623" y="4580"/>
                  </a:lnTo>
                  <a:lnTo>
                    <a:pt x="3726" y="4606"/>
                  </a:lnTo>
                  <a:lnTo>
                    <a:pt x="3804" y="4657"/>
                  </a:lnTo>
                  <a:lnTo>
                    <a:pt x="3855" y="4735"/>
                  </a:lnTo>
                  <a:lnTo>
                    <a:pt x="3881" y="4812"/>
                  </a:lnTo>
                  <a:lnTo>
                    <a:pt x="3881" y="6960"/>
                  </a:lnTo>
                  <a:lnTo>
                    <a:pt x="3881" y="6960"/>
                  </a:lnTo>
                  <a:lnTo>
                    <a:pt x="3855" y="7063"/>
                  </a:lnTo>
                  <a:lnTo>
                    <a:pt x="3804" y="7141"/>
                  </a:lnTo>
                  <a:lnTo>
                    <a:pt x="3726" y="7193"/>
                  </a:lnTo>
                  <a:lnTo>
                    <a:pt x="3623" y="7193"/>
                  </a:lnTo>
                  <a:lnTo>
                    <a:pt x="803" y="7193"/>
                  </a:lnTo>
                  <a:lnTo>
                    <a:pt x="803" y="7193"/>
                  </a:lnTo>
                  <a:lnTo>
                    <a:pt x="699" y="7193"/>
                  </a:lnTo>
                  <a:lnTo>
                    <a:pt x="622" y="7141"/>
                  </a:lnTo>
                  <a:lnTo>
                    <a:pt x="570" y="7063"/>
                  </a:lnTo>
                  <a:lnTo>
                    <a:pt x="544" y="6960"/>
                  </a:lnTo>
                  <a:lnTo>
                    <a:pt x="544" y="6520"/>
                  </a:lnTo>
                  <a:lnTo>
                    <a:pt x="78" y="6054"/>
                  </a:lnTo>
                  <a:lnTo>
                    <a:pt x="78" y="6054"/>
                  </a:lnTo>
                  <a:lnTo>
                    <a:pt x="27" y="5977"/>
                  </a:lnTo>
                  <a:lnTo>
                    <a:pt x="1" y="5899"/>
                  </a:lnTo>
                  <a:lnTo>
                    <a:pt x="27" y="5796"/>
                  </a:lnTo>
                  <a:lnTo>
                    <a:pt x="78" y="5718"/>
                  </a:lnTo>
                  <a:lnTo>
                    <a:pt x="544" y="5252"/>
                  </a:lnTo>
                  <a:lnTo>
                    <a:pt x="544" y="4812"/>
                  </a:lnTo>
                  <a:lnTo>
                    <a:pt x="544" y="4812"/>
                  </a:lnTo>
                  <a:lnTo>
                    <a:pt x="570" y="4735"/>
                  </a:lnTo>
                  <a:lnTo>
                    <a:pt x="622" y="4657"/>
                  </a:lnTo>
                  <a:lnTo>
                    <a:pt x="699" y="4606"/>
                  </a:lnTo>
                  <a:lnTo>
                    <a:pt x="803" y="4580"/>
                  </a:lnTo>
                  <a:lnTo>
                    <a:pt x="803" y="4580"/>
                  </a:lnTo>
                  <a:close/>
                  <a:moveTo>
                    <a:pt x="803" y="9159"/>
                  </a:moveTo>
                  <a:lnTo>
                    <a:pt x="3623" y="9159"/>
                  </a:lnTo>
                  <a:lnTo>
                    <a:pt x="3623" y="9159"/>
                  </a:lnTo>
                  <a:lnTo>
                    <a:pt x="3726" y="9185"/>
                  </a:lnTo>
                  <a:lnTo>
                    <a:pt x="3804" y="9237"/>
                  </a:lnTo>
                  <a:lnTo>
                    <a:pt x="3855" y="9314"/>
                  </a:lnTo>
                  <a:lnTo>
                    <a:pt x="3881" y="9392"/>
                  </a:lnTo>
                  <a:lnTo>
                    <a:pt x="3881" y="11539"/>
                  </a:lnTo>
                  <a:lnTo>
                    <a:pt x="3881" y="11539"/>
                  </a:lnTo>
                  <a:lnTo>
                    <a:pt x="3855" y="11643"/>
                  </a:lnTo>
                  <a:lnTo>
                    <a:pt x="3804" y="11720"/>
                  </a:lnTo>
                  <a:lnTo>
                    <a:pt x="3726" y="11772"/>
                  </a:lnTo>
                  <a:lnTo>
                    <a:pt x="3623" y="11772"/>
                  </a:lnTo>
                  <a:lnTo>
                    <a:pt x="803" y="11772"/>
                  </a:lnTo>
                  <a:lnTo>
                    <a:pt x="803" y="11772"/>
                  </a:lnTo>
                  <a:lnTo>
                    <a:pt x="699" y="11772"/>
                  </a:lnTo>
                  <a:lnTo>
                    <a:pt x="622" y="11720"/>
                  </a:lnTo>
                  <a:lnTo>
                    <a:pt x="570" y="11643"/>
                  </a:lnTo>
                  <a:lnTo>
                    <a:pt x="544" y="11539"/>
                  </a:lnTo>
                  <a:lnTo>
                    <a:pt x="544" y="11125"/>
                  </a:lnTo>
                  <a:lnTo>
                    <a:pt x="78" y="10634"/>
                  </a:lnTo>
                  <a:lnTo>
                    <a:pt x="78" y="10634"/>
                  </a:lnTo>
                  <a:lnTo>
                    <a:pt x="27" y="10556"/>
                  </a:lnTo>
                  <a:lnTo>
                    <a:pt x="1" y="10478"/>
                  </a:lnTo>
                  <a:lnTo>
                    <a:pt x="27" y="10375"/>
                  </a:lnTo>
                  <a:lnTo>
                    <a:pt x="78" y="10297"/>
                  </a:lnTo>
                  <a:lnTo>
                    <a:pt x="544" y="9832"/>
                  </a:lnTo>
                  <a:lnTo>
                    <a:pt x="544" y="9392"/>
                  </a:lnTo>
                  <a:lnTo>
                    <a:pt x="544" y="9392"/>
                  </a:lnTo>
                  <a:lnTo>
                    <a:pt x="570" y="9314"/>
                  </a:lnTo>
                  <a:lnTo>
                    <a:pt x="622" y="9237"/>
                  </a:lnTo>
                  <a:lnTo>
                    <a:pt x="699" y="9185"/>
                  </a:lnTo>
                  <a:lnTo>
                    <a:pt x="803" y="9159"/>
                  </a:lnTo>
                  <a:lnTo>
                    <a:pt x="803" y="915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921;p75">
              <a:extLst>
                <a:ext uri="{FF2B5EF4-FFF2-40B4-BE49-F238E27FC236}">
                  <a16:creationId xmlns:a16="http://schemas.microsoft.com/office/drawing/2014/main" id="{97E3A395-CADC-3B73-DC06-E90BA3CA958B}"/>
                </a:ext>
              </a:extLst>
            </p:cNvPr>
            <p:cNvSpPr/>
            <p:nvPr/>
          </p:nvSpPr>
          <p:spPr>
            <a:xfrm>
              <a:off x="4973325" y="3412100"/>
              <a:ext cx="38175" cy="267150"/>
            </a:xfrm>
            <a:custGeom>
              <a:avLst/>
              <a:gdLst/>
              <a:ahLst/>
              <a:cxnLst/>
              <a:rect l="l" t="t" r="r" b="b"/>
              <a:pathLst>
                <a:path w="1527" h="10686" extrusionOk="0">
                  <a:moveTo>
                    <a:pt x="776" y="1"/>
                  </a:moveTo>
                  <a:lnTo>
                    <a:pt x="776" y="1"/>
                  </a:lnTo>
                  <a:lnTo>
                    <a:pt x="932" y="27"/>
                  </a:lnTo>
                  <a:lnTo>
                    <a:pt x="1061" y="52"/>
                  </a:lnTo>
                  <a:lnTo>
                    <a:pt x="1190" y="130"/>
                  </a:lnTo>
                  <a:lnTo>
                    <a:pt x="1320" y="234"/>
                  </a:lnTo>
                  <a:lnTo>
                    <a:pt x="1397" y="337"/>
                  </a:lnTo>
                  <a:lnTo>
                    <a:pt x="1475" y="466"/>
                  </a:lnTo>
                  <a:lnTo>
                    <a:pt x="1527" y="622"/>
                  </a:lnTo>
                  <a:lnTo>
                    <a:pt x="1527" y="777"/>
                  </a:lnTo>
                  <a:lnTo>
                    <a:pt x="1527" y="777"/>
                  </a:lnTo>
                  <a:lnTo>
                    <a:pt x="1527" y="932"/>
                  </a:lnTo>
                  <a:lnTo>
                    <a:pt x="1475" y="1061"/>
                  </a:lnTo>
                  <a:lnTo>
                    <a:pt x="1397" y="1191"/>
                  </a:lnTo>
                  <a:lnTo>
                    <a:pt x="1320" y="1320"/>
                  </a:lnTo>
                  <a:lnTo>
                    <a:pt x="1190" y="1398"/>
                  </a:lnTo>
                  <a:lnTo>
                    <a:pt x="1061" y="1475"/>
                  </a:lnTo>
                  <a:lnTo>
                    <a:pt x="932" y="1527"/>
                  </a:lnTo>
                  <a:lnTo>
                    <a:pt x="776" y="1527"/>
                  </a:lnTo>
                  <a:lnTo>
                    <a:pt x="776" y="1527"/>
                  </a:lnTo>
                  <a:lnTo>
                    <a:pt x="621" y="1527"/>
                  </a:lnTo>
                  <a:lnTo>
                    <a:pt x="466" y="1475"/>
                  </a:lnTo>
                  <a:lnTo>
                    <a:pt x="337" y="1398"/>
                  </a:lnTo>
                  <a:lnTo>
                    <a:pt x="233" y="1320"/>
                  </a:lnTo>
                  <a:lnTo>
                    <a:pt x="130" y="1191"/>
                  </a:lnTo>
                  <a:lnTo>
                    <a:pt x="78" y="1061"/>
                  </a:lnTo>
                  <a:lnTo>
                    <a:pt x="26" y="932"/>
                  </a:lnTo>
                  <a:lnTo>
                    <a:pt x="0" y="777"/>
                  </a:lnTo>
                  <a:lnTo>
                    <a:pt x="0" y="777"/>
                  </a:lnTo>
                  <a:lnTo>
                    <a:pt x="26" y="622"/>
                  </a:lnTo>
                  <a:lnTo>
                    <a:pt x="78" y="466"/>
                  </a:lnTo>
                  <a:lnTo>
                    <a:pt x="130" y="337"/>
                  </a:lnTo>
                  <a:lnTo>
                    <a:pt x="233" y="234"/>
                  </a:lnTo>
                  <a:lnTo>
                    <a:pt x="337" y="130"/>
                  </a:lnTo>
                  <a:lnTo>
                    <a:pt x="466" y="52"/>
                  </a:lnTo>
                  <a:lnTo>
                    <a:pt x="621" y="27"/>
                  </a:lnTo>
                  <a:lnTo>
                    <a:pt x="776" y="1"/>
                  </a:lnTo>
                  <a:lnTo>
                    <a:pt x="776" y="1"/>
                  </a:lnTo>
                  <a:close/>
                  <a:moveTo>
                    <a:pt x="776" y="9159"/>
                  </a:moveTo>
                  <a:lnTo>
                    <a:pt x="776" y="9159"/>
                  </a:lnTo>
                  <a:lnTo>
                    <a:pt x="932" y="9185"/>
                  </a:lnTo>
                  <a:lnTo>
                    <a:pt x="1061" y="9237"/>
                  </a:lnTo>
                  <a:lnTo>
                    <a:pt x="1190" y="9289"/>
                  </a:lnTo>
                  <a:lnTo>
                    <a:pt x="1320" y="9392"/>
                  </a:lnTo>
                  <a:lnTo>
                    <a:pt x="1397" y="9496"/>
                  </a:lnTo>
                  <a:lnTo>
                    <a:pt x="1475" y="9625"/>
                  </a:lnTo>
                  <a:lnTo>
                    <a:pt x="1527" y="9780"/>
                  </a:lnTo>
                  <a:lnTo>
                    <a:pt x="1527" y="9935"/>
                  </a:lnTo>
                  <a:lnTo>
                    <a:pt x="1527" y="9935"/>
                  </a:lnTo>
                  <a:lnTo>
                    <a:pt x="1527" y="10091"/>
                  </a:lnTo>
                  <a:lnTo>
                    <a:pt x="1475" y="10220"/>
                  </a:lnTo>
                  <a:lnTo>
                    <a:pt x="1397" y="10349"/>
                  </a:lnTo>
                  <a:lnTo>
                    <a:pt x="1320" y="10479"/>
                  </a:lnTo>
                  <a:lnTo>
                    <a:pt x="1190" y="10556"/>
                  </a:lnTo>
                  <a:lnTo>
                    <a:pt x="1061" y="10634"/>
                  </a:lnTo>
                  <a:lnTo>
                    <a:pt x="932" y="10686"/>
                  </a:lnTo>
                  <a:lnTo>
                    <a:pt x="776" y="10686"/>
                  </a:lnTo>
                  <a:lnTo>
                    <a:pt x="776" y="10686"/>
                  </a:lnTo>
                  <a:lnTo>
                    <a:pt x="621" y="10686"/>
                  </a:lnTo>
                  <a:lnTo>
                    <a:pt x="466" y="10634"/>
                  </a:lnTo>
                  <a:lnTo>
                    <a:pt x="337" y="10556"/>
                  </a:lnTo>
                  <a:lnTo>
                    <a:pt x="233" y="10479"/>
                  </a:lnTo>
                  <a:lnTo>
                    <a:pt x="130" y="10349"/>
                  </a:lnTo>
                  <a:lnTo>
                    <a:pt x="78" y="10220"/>
                  </a:lnTo>
                  <a:lnTo>
                    <a:pt x="26" y="10091"/>
                  </a:lnTo>
                  <a:lnTo>
                    <a:pt x="0" y="9935"/>
                  </a:lnTo>
                  <a:lnTo>
                    <a:pt x="0" y="9935"/>
                  </a:lnTo>
                  <a:lnTo>
                    <a:pt x="26" y="9780"/>
                  </a:lnTo>
                  <a:lnTo>
                    <a:pt x="78" y="9625"/>
                  </a:lnTo>
                  <a:lnTo>
                    <a:pt x="130" y="9496"/>
                  </a:lnTo>
                  <a:lnTo>
                    <a:pt x="233" y="9392"/>
                  </a:lnTo>
                  <a:lnTo>
                    <a:pt x="337" y="9289"/>
                  </a:lnTo>
                  <a:lnTo>
                    <a:pt x="466" y="9237"/>
                  </a:lnTo>
                  <a:lnTo>
                    <a:pt x="621" y="9185"/>
                  </a:lnTo>
                  <a:lnTo>
                    <a:pt x="776" y="9159"/>
                  </a:lnTo>
                  <a:lnTo>
                    <a:pt x="776" y="9159"/>
                  </a:lnTo>
                  <a:close/>
                  <a:moveTo>
                    <a:pt x="776" y="4580"/>
                  </a:moveTo>
                  <a:lnTo>
                    <a:pt x="776" y="4580"/>
                  </a:lnTo>
                  <a:lnTo>
                    <a:pt x="932" y="4606"/>
                  </a:lnTo>
                  <a:lnTo>
                    <a:pt x="1061" y="4658"/>
                  </a:lnTo>
                  <a:lnTo>
                    <a:pt x="1190" y="4709"/>
                  </a:lnTo>
                  <a:lnTo>
                    <a:pt x="1320" y="4813"/>
                  </a:lnTo>
                  <a:lnTo>
                    <a:pt x="1397" y="4916"/>
                  </a:lnTo>
                  <a:lnTo>
                    <a:pt x="1475" y="5046"/>
                  </a:lnTo>
                  <a:lnTo>
                    <a:pt x="1527" y="5201"/>
                  </a:lnTo>
                  <a:lnTo>
                    <a:pt x="1527" y="5356"/>
                  </a:lnTo>
                  <a:lnTo>
                    <a:pt x="1527" y="5356"/>
                  </a:lnTo>
                  <a:lnTo>
                    <a:pt x="1527" y="5511"/>
                  </a:lnTo>
                  <a:lnTo>
                    <a:pt x="1475" y="5641"/>
                  </a:lnTo>
                  <a:lnTo>
                    <a:pt x="1397" y="5770"/>
                  </a:lnTo>
                  <a:lnTo>
                    <a:pt x="1320" y="5899"/>
                  </a:lnTo>
                  <a:lnTo>
                    <a:pt x="1190" y="5977"/>
                  </a:lnTo>
                  <a:lnTo>
                    <a:pt x="1061" y="6055"/>
                  </a:lnTo>
                  <a:lnTo>
                    <a:pt x="932" y="6106"/>
                  </a:lnTo>
                  <a:lnTo>
                    <a:pt x="776" y="6106"/>
                  </a:lnTo>
                  <a:lnTo>
                    <a:pt x="776" y="6106"/>
                  </a:lnTo>
                  <a:lnTo>
                    <a:pt x="621" y="6106"/>
                  </a:lnTo>
                  <a:lnTo>
                    <a:pt x="466" y="6055"/>
                  </a:lnTo>
                  <a:lnTo>
                    <a:pt x="337" y="5977"/>
                  </a:lnTo>
                  <a:lnTo>
                    <a:pt x="233" y="5899"/>
                  </a:lnTo>
                  <a:lnTo>
                    <a:pt x="130" y="5770"/>
                  </a:lnTo>
                  <a:lnTo>
                    <a:pt x="78" y="5641"/>
                  </a:lnTo>
                  <a:lnTo>
                    <a:pt x="26" y="5511"/>
                  </a:lnTo>
                  <a:lnTo>
                    <a:pt x="0" y="5356"/>
                  </a:lnTo>
                  <a:lnTo>
                    <a:pt x="0" y="5356"/>
                  </a:lnTo>
                  <a:lnTo>
                    <a:pt x="26" y="5201"/>
                  </a:lnTo>
                  <a:lnTo>
                    <a:pt x="78" y="5046"/>
                  </a:lnTo>
                  <a:lnTo>
                    <a:pt x="130" y="4916"/>
                  </a:lnTo>
                  <a:lnTo>
                    <a:pt x="233" y="4813"/>
                  </a:lnTo>
                  <a:lnTo>
                    <a:pt x="337" y="4709"/>
                  </a:lnTo>
                  <a:lnTo>
                    <a:pt x="466" y="4658"/>
                  </a:lnTo>
                  <a:lnTo>
                    <a:pt x="621" y="4606"/>
                  </a:lnTo>
                  <a:lnTo>
                    <a:pt x="776" y="4580"/>
                  </a:lnTo>
                  <a:lnTo>
                    <a:pt x="776" y="45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922;p75">
              <a:extLst>
                <a:ext uri="{FF2B5EF4-FFF2-40B4-BE49-F238E27FC236}">
                  <a16:creationId xmlns:a16="http://schemas.microsoft.com/office/drawing/2014/main" id="{551DB880-5B9A-CAAE-E84D-2FA5069996EC}"/>
                </a:ext>
              </a:extLst>
            </p:cNvPr>
            <p:cNvSpPr/>
            <p:nvPr/>
          </p:nvSpPr>
          <p:spPr>
            <a:xfrm>
              <a:off x="4737250" y="3344200"/>
              <a:ext cx="402325" cy="402975"/>
            </a:xfrm>
            <a:custGeom>
              <a:avLst/>
              <a:gdLst/>
              <a:ahLst/>
              <a:cxnLst/>
              <a:rect l="l" t="t" r="r" b="b"/>
              <a:pathLst>
                <a:path w="16093" h="16119" extrusionOk="0">
                  <a:moveTo>
                    <a:pt x="10219" y="2950"/>
                  </a:moveTo>
                  <a:lnTo>
                    <a:pt x="10323" y="2975"/>
                  </a:lnTo>
                  <a:lnTo>
                    <a:pt x="10426" y="3001"/>
                  </a:lnTo>
                  <a:lnTo>
                    <a:pt x="10504" y="3053"/>
                  </a:lnTo>
                  <a:lnTo>
                    <a:pt x="10582" y="3105"/>
                  </a:lnTo>
                  <a:lnTo>
                    <a:pt x="10659" y="3182"/>
                  </a:lnTo>
                  <a:lnTo>
                    <a:pt x="10685" y="3286"/>
                  </a:lnTo>
                  <a:lnTo>
                    <a:pt x="10737" y="3389"/>
                  </a:lnTo>
                  <a:lnTo>
                    <a:pt x="10737" y="3493"/>
                  </a:lnTo>
                  <a:lnTo>
                    <a:pt x="10737" y="3596"/>
                  </a:lnTo>
                  <a:lnTo>
                    <a:pt x="10685" y="3700"/>
                  </a:lnTo>
                  <a:lnTo>
                    <a:pt x="10659" y="3777"/>
                  </a:lnTo>
                  <a:lnTo>
                    <a:pt x="10582" y="3855"/>
                  </a:lnTo>
                  <a:lnTo>
                    <a:pt x="10504" y="3933"/>
                  </a:lnTo>
                  <a:lnTo>
                    <a:pt x="10426" y="3959"/>
                  </a:lnTo>
                  <a:lnTo>
                    <a:pt x="10323" y="4010"/>
                  </a:lnTo>
                  <a:lnTo>
                    <a:pt x="10116" y="4010"/>
                  </a:lnTo>
                  <a:lnTo>
                    <a:pt x="10012" y="3959"/>
                  </a:lnTo>
                  <a:lnTo>
                    <a:pt x="9909" y="3933"/>
                  </a:lnTo>
                  <a:lnTo>
                    <a:pt x="9831" y="3855"/>
                  </a:lnTo>
                  <a:lnTo>
                    <a:pt x="9780" y="3777"/>
                  </a:lnTo>
                  <a:lnTo>
                    <a:pt x="9728" y="3700"/>
                  </a:lnTo>
                  <a:lnTo>
                    <a:pt x="9702" y="3596"/>
                  </a:lnTo>
                  <a:lnTo>
                    <a:pt x="9676" y="3493"/>
                  </a:lnTo>
                  <a:lnTo>
                    <a:pt x="9702" y="3389"/>
                  </a:lnTo>
                  <a:lnTo>
                    <a:pt x="9728" y="3286"/>
                  </a:lnTo>
                  <a:lnTo>
                    <a:pt x="9780" y="3182"/>
                  </a:lnTo>
                  <a:lnTo>
                    <a:pt x="9831" y="3105"/>
                  </a:lnTo>
                  <a:lnTo>
                    <a:pt x="9909" y="3053"/>
                  </a:lnTo>
                  <a:lnTo>
                    <a:pt x="10012" y="3001"/>
                  </a:lnTo>
                  <a:lnTo>
                    <a:pt x="10116" y="2975"/>
                  </a:lnTo>
                  <a:lnTo>
                    <a:pt x="10219" y="2950"/>
                  </a:lnTo>
                  <a:close/>
                  <a:moveTo>
                    <a:pt x="12522" y="1941"/>
                  </a:moveTo>
                  <a:lnTo>
                    <a:pt x="12444" y="1966"/>
                  </a:lnTo>
                  <a:lnTo>
                    <a:pt x="12367" y="1992"/>
                  </a:lnTo>
                  <a:lnTo>
                    <a:pt x="12315" y="2070"/>
                  </a:lnTo>
                  <a:lnTo>
                    <a:pt x="12289" y="2173"/>
                  </a:lnTo>
                  <a:lnTo>
                    <a:pt x="12289" y="2743"/>
                  </a:lnTo>
                  <a:lnTo>
                    <a:pt x="11720" y="3312"/>
                  </a:lnTo>
                  <a:lnTo>
                    <a:pt x="11668" y="3389"/>
                  </a:lnTo>
                  <a:lnTo>
                    <a:pt x="11642" y="3493"/>
                  </a:lnTo>
                  <a:lnTo>
                    <a:pt x="11668" y="3570"/>
                  </a:lnTo>
                  <a:lnTo>
                    <a:pt x="11720" y="3648"/>
                  </a:lnTo>
                  <a:lnTo>
                    <a:pt x="12289" y="4217"/>
                  </a:lnTo>
                  <a:lnTo>
                    <a:pt x="12289" y="4786"/>
                  </a:lnTo>
                  <a:lnTo>
                    <a:pt x="12315" y="4890"/>
                  </a:lnTo>
                  <a:lnTo>
                    <a:pt x="12367" y="4968"/>
                  </a:lnTo>
                  <a:lnTo>
                    <a:pt x="12444" y="5019"/>
                  </a:lnTo>
                  <a:lnTo>
                    <a:pt x="12522" y="5045"/>
                  </a:lnTo>
                  <a:lnTo>
                    <a:pt x="15859" y="5045"/>
                  </a:lnTo>
                  <a:lnTo>
                    <a:pt x="15937" y="5019"/>
                  </a:lnTo>
                  <a:lnTo>
                    <a:pt x="16015" y="4968"/>
                  </a:lnTo>
                  <a:lnTo>
                    <a:pt x="16066" y="4890"/>
                  </a:lnTo>
                  <a:lnTo>
                    <a:pt x="16092" y="4786"/>
                  </a:lnTo>
                  <a:lnTo>
                    <a:pt x="16092" y="4010"/>
                  </a:lnTo>
                  <a:lnTo>
                    <a:pt x="16066" y="3933"/>
                  </a:lnTo>
                  <a:lnTo>
                    <a:pt x="16015" y="3855"/>
                  </a:lnTo>
                  <a:lnTo>
                    <a:pt x="15937" y="3803"/>
                  </a:lnTo>
                  <a:lnTo>
                    <a:pt x="15859" y="3777"/>
                  </a:lnTo>
                  <a:lnTo>
                    <a:pt x="15756" y="3803"/>
                  </a:lnTo>
                  <a:lnTo>
                    <a:pt x="15678" y="3855"/>
                  </a:lnTo>
                  <a:lnTo>
                    <a:pt x="15627" y="3933"/>
                  </a:lnTo>
                  <a:lnTo>
                    <a:pt x="15627" y="4010"/>
                  </a:lnTo>
                  <a:lnTo>
                    <a:pt x="15627" y="4554"/>
                  </a:lnTo>
                  <a:lnTo>
                    <a:pt x="12781" y="4554"/>
                  </a:lnTo>
                  <a:lnTo>
                    <a:pt x="12781" y="4114"/>
                  </a:lnTo>
                  <a:lnTo>
                    <a:pt x="12755" y="4036"/>
                  </a:lnTo>
                  <a:lnTo>
                    <a:pt x="12703" y="3959"/>
                  </a:lnTo>
                  <a:lnTo>
                    <a:pt x="12211" y="3493"/>
                  </a:lnTo>
                  <a:lnTo>
                    <a:pt x="12703" y="3001"/>
                  </a:lnTo>
                  <a:lnTo>
                    <a:pt x="12755" y="2924"/>
                  </a:lnTo>
                  <a:lnTo>
                    <a:pt x="12781" y="2846"/>
                  </a:lnTo>
                  <a:lnTo>
                    <a:pt x="12781" y="2406"/>
                  </a:lnTo>
                  <a:lnTo>
                    <a:pt x="15627" y="2406"/>
                  </a:lnTo>
                  <a:lnTo>
                    <a:pt x="15627" y="2950"/>
                  </a:lnTo>
                  <a:lnTo>
                    <a:pt x="15627" y="3053"/>
                  </a:lnTo>
                  <a:lnTo>
                    <a:pt x="15678" y="3105"/>
                  </a:lnTo>
                  <a:lnTo>
                    <a:pt x="15756" y="3157"/>
                  </a:lnTo>
                  <a:lnTo>
                    <a:pt x="15859" y="3182"/>
                  </a:lnTo>
                  <a:lnTo>
                    <a:pt x="15937" y="3157"/>
                  </a:lnTo>
                  <a:lnTo>
                    <a:pt x="16015" y="3105"/>
                  </a:lnTo>
                  <a:lnTo>
                    <a:pt x="16066" y="3053"/>
                  </a:lnTo>
                  <a:lnTo>
                    <a:pt x="16092" y="2950"/>
                  </a:lnTo>
                  <a:lnTo>
                    <a:pt x="16092" y="2173"/>
                  </a:lnTo>
                  <a:lnTo>
                    <a:pt x="16066" y="2070"/>
                  </a:lnTo>
                  <a:lnTo>
                    <a:pt x="16015" y="1992"/>
                  </a:lnTo>
                  <a:lnTo>
                    <a:pt x="15937" y="1966"/>
                  </a:lnTo>
                  <a:lnTo>
                    <a:pt x="15859" y="1941"/>
                  </a:lnTo>
                  <a:close/>
                  <a:moveTo>
                    <a:pt x="4398" y="4605"/>
                  </a:moveTo>
                  <a:lnTo>
                    <a:pt x="4295" y="4631"/>
                  </a:lnTo>
                  <a:lnTo>
                    <a:pt x="4217" y="4657"/>
                  </a:lnTo>
                  <a:lnTo>
                    <a:pt x="4165" y="4735"/>
                  </a:lnTo>
                  <a:lnTo>
                    <a:pt x="4140" y="4838"/>
                  </a:lnTo>
                  <a:lnTo>
                    <a:pt x="4140" y="5097"/>
                  </a:lnTo>
                  <a:lnTo>
                    <a:pt x="4165" y="5200"/>
                  </a:lnTo>
                  <a:lnTo>
                    <a:pt x="4217" y="5278"/>
                  </a:lnTo>
                  <a:lnTo>
                    <a:pt x="4295" y="5330"/>
                  </a:lnTo>
                  <a:lnTo>
                    <a:pt x="4398" y="5356"/>
                  </a:lnTo>
                  <a:lnTo>
                    <a:pt x="4476" y="5330"/>
                  </a:lnTo>
                  <a:lnTo>
                    <a:pt x="4554" y="5278"/>
                  </a:lnTo>
                  <a:lnTo>
                    <a:pt x="4605" y="5200"/>
                  </a:lnTo>
                  <a:lnTo>
                    <a:pt x="4631" y="5097"/>
                  </a:lnTo>
                  <a:lnTo>
                    <a:pt x="4631" y="4838"/>
                  </a:lnTo>
                  <a:lnTo>
                    <a:pt x="4605" y="4735"/>
                  </a:lnTo>
                  <a:lnTo>
                    <a:pt x="4554" y="4657"/>
                  </a:lnTo>
                  <a:lnTo>
                    <a:pt x="4476" y="4631"/>
                  </a:lnTo>
                  <a:lnTo>
                    <a:pt x="4398" y="4605"/>
                  </a:lnTo>
                  <a:close/>
                  <a:moveTo>
                    <a:pt x="2743" y="5045"/>
                  </a:moveTo>
                  <a:lnTo>
                    <a:pt x="2665" y="5071"/>
                  </a:lnTo>
                  <a:lnTo>
                    <a:pt x="2587" y="5123"/>
                  </a:lnTo>
                  <a:lnTo>
                    <a:pt x="2536" y="5200"/>
                  </a:lnTo>
                  <a:lnTo>
                    <a:pt x="2536" y="5304"/>
                  </a:lnTo>
                  <a:lnTo>
                    <a:pt x="2561" y="5381"/>
                  </a:lnTo>
                  <a:lnTo>
                    <a:pt x="2717" y="5614"/>
                  </a:lnTo>
                  <a:lnTo>
                    <a:pt x="2768" y="5692"/>
                  </a:lnTo>
                  <a:lnTo>
                    <a:pt x="2846" y="5744"/>
                  </a:lnTo>
                  <a:lnTo>
                    <a:pt x="2950" y="5744"/>
                  </a:lnTo>
                  <a:lnTo>
                    <a:pt x="3027" y="5718"/>
                  </a:lnTo>
                  <a:lnTo>
                    <a:pt x="3105" y="5640"/>
                  </a:lnTo>
                  <a:lnTo>
                    <a:pt x="3131" y="5563"/>
                  </a:lnTo>
                  <a:lnTo>
                    <a:pt x="3131" y="5485"/>
                  </a:lnTo>
                  <a:lnTo>
                    <a:pt x="3105" y="5381"/>
                  </a:lnTo>
                  <a:lnTo>
                    <a:pt x="2975" y="5149"/>
                  </a:lnTo>
                  <a:lnTo>
                    <a:pt x="2924" y="5071"/>
                  </a:lnTo>
                  <a:lnTo>
                    <a:pt x="2846" y="5045"/>
                  </a:lnTo>
                  <a:close/>
                  <a:moveTo>
                    <a:pt x="5951" y="5045"/>
                  </a:moveTo>
                  <a:lnTo>
                    <a:pt x="5847" y="5071"/>
                  </a:lnTo>
                  <a:lnTo>
                    <a:pt x="5795" y="5149"/>
                  </a:lnTo>
                  <a:lnTo>
                    <a:pt x="5666" y="5381"/>
                  </a:lnTo>
                  <a:lnTo>
                    <a:pt x="5640" y="5485"/>
                  </a:lnTo>
                  <a:lnTo>
                    <a:pt x="5640" y="5563"/>
                  </a:lnTo>
                  <a:lnTo>
                    <a:pt x="5666" y="5640"/>
                  </a:lnTo>
                  <a:lnTo>
                    <a:pt x="5744" y="5718"/>
                  </a:lnTo>
                  <a:lnTo>
                    <a:pt x="5847" y="5744"/>
                  </a:lnTo>
                  <a:lnTo>
                    <a:pt x="5925" y="5744"/>
                  </a:lnTo>
                  <a:lnTo>
                    <a:pt x="6002" y="5692"/>
                  </a:lnTo>
                  <a:lnTo>
                    <a:pt x="6080" y="5614"/>
                  </a:lnTo>
                  <a:lnTo>
                    <a:pt x="6209" y="5381"/>
                  </a:lnTo>
                  <a:lnTo>
                    <a:pt x="6235" y="5304"/>
                  </a:lnTo>
                  <a:lnTo>
                    <a:pt x="6235" y="5200"/>
                  </a:lnTo>
                  <a:lnTo>
                    <a:pt x="6183" y="5123"/>
                  </a:lnTo>
                  <a:lnTo>
                    <a:pt x="6106" y="5071"/>
                  </a:lnTo>
                  <a:lnTo>
                    <a:pt x="6028" y="5045"/>
                  </a:lnTo>
                  <a:close/>
                  <a:moveTo>
                    <a:pt x="1630" y="6209"/>
                  </a:moveTo>
                  <a:lnTo>
                    <a:pt x="1527" y="6235"/>
                  </a:lnTo>
                  <a:lnTo>
                    <a:pt x="1449" y="6261"/>
                  </a:lnTo>
                  <a:lnTo>
                    <a:pt x="1397" y="6339"/>
                  </a:lnTo>
                  <a:lnTo>
                    <a:pt x="1371" y="6416"/>
                  </a:lnTo>
                  <a:lnTo>
                    <a:pt x="1371" y="6520"/>
                  </a:lnTo>
                  <a:lnTo>
                    <a:pt x="1397" y="6597"/>
                  </a:lnTo>
                  <a:lnTo>
                    <a:pt x="1475" y="6649"/>
                  </a:lnTo>
                  <a:lnTo>
                    <a:pt x="1708" y="6779"/>
                  </a:lnTo>
                  <a:lnTo>
                    <a:pt x="1785" y="6830"/>
                  </a:lnTo>
                  <a:lnTo>
                    <a:pt x="1889" y="6804"/>
                  </a:lnTo>
                  <a:lnTo>
                    <a:pt x="1966" y="6779"/>
                  </a:lnTo>
                  <a:lnTo>
                    <a:pt x="2044" y="6701"/>
                  </a:lnTo>
                  <a:lnTo>
                    <a:pt x="2070" y="6623"/>
                  </a:lnTo>
                  <a:lnTo>
                    <a:pt x="2044" y="6520"/>
                  </a:lnTo>
                  <a:lnTo>
                    <a:pt x="2018" y="6442"/>
                  </a:lnTo>
                  <a:lnTo>
                    <a:pt x="1941" y="6390"/>
                  </a:lnTo>
                  <a:lnTo>
                    <a:pt x="1708" y="6235"/>
                  </a:lnTo>
                  <a:lnTo>
                    <a:pt x="1630" y="6209"/>
                  </a:lnTo>
                  <a:close/>
                  <a:moveTo>
                    <a:pt x="7167" y="6209"/>
                  </a:moveTo>
                  <a:lnTo>
                    <a:pt x="7063" y="6235"/>
                  </a:lnTo>
                  <a:lnTo>
                    <a:pt x="6830" y="6390"/>
                  </a:lnTo>
                  <a:lnTo>
                    <a:pt x="6753" y="6442"/>
                  </a:lnTo>
                  <a:lnTo>
                    <a:pt x="6727" y="6520"/>
                  </a:lnTo>
                  <a:lnTo>
                    <a:pt x="6727" y="6623"/>
                  </a:lnTo>
                  <a:lnTo>
                    <a:pt x="6753" y="6701"/>
                  </a:lnTo>
                  <a:lnTo>
                    <a:pt x="6804" y="6779"/>
                  </a:lnTo>
                  <a:lnTo>
                    <a:pt x="6882" y="6804"/>
                  </a:lnTo>
                  <a:lnTo>
                    <a:pt x="6985" y="6830"/>
                  </a:lnTo>
                  <a:lnTo>
                    <a:pt x="7063" y="6779"/>
                  </a:lnTo>
                  <a:lnTo>
                    <a:pt x="7296" y="6649"/>
                  </a:lnTo>
                  <a:lnTo>
                    <a:pt x="7374" y="6597"/>
                  </a:lnTo>
                  <a:lnTo>
                    <a:pt x="7399" y="6520"/>
                  </a:lnTo>
                  <a:lnTo>
                    <a:pt x="7425" y="6416"/>
                  </a:lnTo>
                  <a:lnTo>
                    <a:pt x="7399" y="6339"/>
                  </a:lnTo>
                  <a:lnTo>
                    <a:pt x="7322" y="6261"/>
                  </a:lnTo>
                  <a:lnTo>
                    <a:pt x="7244" y="6235"/>
                  </a:lnTo>
                  <a:lnTo>
                    <a:pt x="7167" y="6209"/>
                  </a:lnTo>
                  <a:close/>
                  <a:moveTo>
                    <a:pt x="1061" y="7839"/>
                  </a:moveTo>
                  <a:lnTo>
                    <a:pt x="983" y="7891"/>
                  </a:lnTo>
                  <a:lnTo>
                    <a:pt x="932" y="7969"/>
                  </a:lnTo>
                  <a:lnTo>
                    <a:pt x="932" y="8072"/>
                  </a:lnTo>
                  <a:lnTo>
                    <a:pt x="932" y="8150"/>
                  </a:lnTo>
                  <a:lnTo>
                    <a:pt x="983" y="8227"/>
                  </a:lnTo>
                  <a:lnTo>
                    <a:pt x="1061" y="8279"/>
                  </a:lnTo>
                  <a:lnTo>
                    <a:pt x="1164" y="8305"/>
                  </a:lnTo>
                  <a:lnTo>
                    <a:pt x="1423" y="8305"/>
                  </a:lnTo>
                  <a:lnTo>
                    <a:pt x="1527" y="8279"/>
                  </a:lnTo>
                  <a:lnTo>
                    <a:pt x="1604" y="8227"/>
                  </a:lnTo>
                  <a:lnTo>
                    <a:pt x="1656" y="8150"/>
                  </a:lnTo>
                  <a:lnTo>
                    <a:pt x="1656" y="8072"/>
                  </a:lnTo>
                  <a:lnTo>
                    <a:pt x="1656" y="7969"/>
                  </a:lnTo>
                  <a:lnTo>
                    <a:pt x="1604" y="7891"/>
                  </a:lnTo>
                  <a:lnTo>
                    <a:pt x="1527" y="7839"/>
                  </a:lnTo>
                  <a:close/>
                  <a:moveTo>
                    <a:pt x="7244" y="7839"/>
                  </a:moveTo>
                  <a:lnTo>
                    <a:pt x="7167" y="7891"/>
                  </a:lnTo>
                  <a:lnTo>
                    <a:pt x="7115" y="7969"/>
                  </a:lnTo>
                  <a:lnTo>
                    <a:pt x="7115" y="8072"/>
                  </a:lnTo>
                  <a:lnTo>
                    <a:pt x="7115" y="8150"/>
                  </a:lnTo>
                  <a:lnTo>
                    <a:pt x="7167" y="8227"/>
                  </a:lnTo>
                  <a:lnTo>
                    <a:pt x="7244" y="8279"/>
                  </a:lnTo>
                  <a:lnTo>
                    <a:pt x="7348" y="8305"/>
                  </a:lnTo>
                  <a:lnTo>
                    <a:pt x="7606" y="8305"/>
                  </a:lnTo>
                  <a:lnTo>
                    <a:pt x="7710" y="8279"/>
                  </a:lnTo>
                  <a:lnTo>
                    <a:pt x="7787" y="8227"/>
                  </a:lnTo>
                  <a:lnTo>
                    <a:pt x="7839" y="8150"/>
                  </a:lnTo>
                  <a:lnTo>
                    <a:pt x="7839" y="8072"/>
                  </a:lnTo>
                  <a:lnTo>
                    <a:pt x="7839" y="7969"/>
                  </a:lnTo>
                  <a:lnTo>
                    <a:pt x="7787" y="7891"/>
                  </a:lnTo>
                  <a:lnTo>
                    <a:pt x="7710" y="7839"/>
                  </a:lnTo>
                  <a:close/>
                  <a:moveTo>
                    <a:pt x="4476" y="7684"/>
                  </a:moveTo>
                  <a:lnTo>
                    <a:pt x="4528" y="7710"/>
                  </a:lnTo>
                  <a:lnTo>
                    <a:pt x="4657" y="7788"/>
                  </a:lnTo>
                  <a:lnTo>
                    <a:pt x="4735" y="7917"/>
                  </a:lnTo>
                  <a:lnTo>
                    <a:pt x="4761" y="7994"/>
                  </a:lnTo>
                  <a:lnTo>
                    <a:pt x="4761" y="8072"/>
                  </a:lnTo>
                  <a:lnTo>
                    <a:pt x="4761" y="8150"/>
                  </a:lnTo>
                  <a:lnTo>
                    <a:pt x="4735" y="8227"/>
                  </a:lnTo>
                  <a:lnTo>
                    <a:pt x="4657" y="8331"/>
                  </a:lnTo>
                  <a:lnTo>
                    <a:pt x="4528" y="8408"/>
                  </a:lnTo>
                  <a:lnTo>
                    <a:pt x="4476" y="8434"/>
                  </a:lnTo>
                  <a:lnTo>
                    <a:pt x="4398" y="8460"/>
                  </a:lnTo>
                  <a:lnTo>
                    <a:pt x="4321" y="8434"/>
                  </a:lnTo>
                  <a:lnTo>
                    <a:pt x="4243" y="8408"/>
                  </a:lnTo>
                  <a:lnTo>
                    <a:pt x="4114" y="8331"/>
                  </a:lnTo>
                  <a:lnTo>
                    <a:pt x="4036" y="8227"/>
                  </a:lnTo>
                  <a:lnTo>
                    <a:pt x="4010" y="8150"/>
                  </a:lnTo>
                  <a:lnTo>
                    <a:pt x="4010" y="8072"/>
                  </a:lnTo>
                  <a:lnTo>
                    <a:pt x="4010" y="7994"/>
                  </a:lnTo>
                  <a:lnTo>
                    <a:pt x="4036" y="7917"/>
                  </a:lnTo>
                  <a:lnTo>
                    <a:pt x="4114" y="7788"/>
                  </a:lnTo>
                  <a:lnTo>
                    <a:pt x="4243" y="7710"/>
                  </a:lnTo>
                  <a:lnTo>
                    <a:pt x="4321" y="7684"/>
                  </a:lnTo>
                  <a:close/>
                  <a:moveTo>
                    <a:pt x="10219" y="7529"/>
                  </a:moveTo>
                  <a:lnTo>
                    <a:pt x="10323" y="7555"/>
                  </a:lnTo>
                  <a:lnTo>
                    <a:pt x="10426" y="7581"/>
                  </a:lnTo>
                  <a:lnTo>
                    <a:pt x="10504" y="7632"/>
                  </a:lnTo>
                  <a:lnTo>
                    <a:pt x="10582" y="7684"/>
                  </a:lnTo>
                  <a:lnTo>
                    <a:pt x="10659" y="7762"/>
                  </a:lnTo>
                  <a:lnTo>
                    <a:pt x="10685" y="7865"/>
                  </a:lnTo>
                  <a:lnTo>
                    <a:pt x="10737" y="7969"/>
                  </a:lnTo>
                  <a:lnTo>
                    <a:pt x="10737" y="8072"/>
                  </a:lnTo>
                  <a:lnTo>
                    <a:pt x="10737" y="8176"/>
                  </a:lnTo>
                  <a:lnTo>
                    <a:pt x="10685" y="8279"/>
                  </a:lnTo>
                  <a:lnTo>
                    <a:pt x="10659" y="8357"/>
                  </a:lnTo>
                  <a:lnTo>
                    <a:pt x="10582" y="8434"/>
                  </a:lnTo>
                  <a:lnTo>
                    <a:pt x="10504" y="8512"/>
                  </a:lnTo>
                  <a:lnTo>
                    <a:pt x="10426" y="8564"/>
                  </a:lnTo>
                  <a:lnTo>
                    <a:pt x="10323" y="8590"/>
                  </a:lnTo>
                  <a:lnTo>
                    <a:pt x="10116" y="8590"/>
                  </a:lnTo>
                  <a:lnTo>
                    <a:pt x="10012" y="8564"/>
                  </a:lnTo>
                  <a:lnTo>
                    <a:pt x="9909" y="8512"/>
                  </a:lnTo>
                  <a:lnTo>
                    <a:pt x="9831" y="8434"/>
                  </a:lnTo>
                  <a:lnTo>
                    <a:pt x="9780" y="8357"/>
                  </a:lnTo>
                  <a:lnTo>
                    <a:pt x="9728" y="8279"/>
                  </a:lnTo>
                  <a:lnTo>
                    <a:pt x="9702" y="8176"/>
                  </a:lnTo>
                  <a:lnTo>
                    <a:pt x="9676" y="8072"/>
                  </a:lnTo>
                  <a:lnTo>
                    <a:pt x="9702" y="7969"/>
                  </a:lnTo>
                  <a:lnTo>
                    <a:pt x="9728" y="7865"/>
                  </a:lnTo>
                  <a:lnTo>
                    <a:pt x="9780" y="7762"/>
                  </a:lnTo>
                  <a:lnTo>
                    <a:pt x="9831" y="7684"/>
                  </a:lnTo>
                  <a:lnTo>
                    <a:pt x="9909" y="7632"/>
                  </a:lnTo>
                  <a:lnTo>
                    <a:pt x="10012" y="7581"/>
                  </a:lnTo>
                  <a:lnTo>
                    <a:pt x="10116" y="7555"/>
                  </a:lnTo>
                  <a:lnTo>
                    <a:pt x="10219" y="7529"/>
                  </a:lnTo>
                  <a:close/>
                  <a:moveTo>
                    <a:pt x="4295" y="5795"/>
                  </a:moveTo>
                  <a:lnTo>
                    <a:pt x="4217" y="5847"/>
                  </a:lnTo>
                  <a:lnTo>
                    <a:pt x="4165" y="5925"/>
                  </a:lnTo>
                  <a:lnTo>
                    <a:pt x="4140" y="6028"/>
                  </a:lnTo>
                  <a:lnTo>
                    <a:pt x="4140" y="7244"/>
                  </a:lnTo>
                  <a:lnTo>
                    <a:pt x="3958" y="7322"/>
                  </a:lnTo>
                  <a:lnTo>
                    <a:pt x="3777" y="7451"/>
                  </a:lnTo>
                  <a:lnTo>
                    <a:pt x="3674" y="7581"/>
                  </a:lnTo>
                  <a:lnTo>
                    <a:pt x="3596" y="7736"/>
                  </a:lnTo>
                  <a:lnTo>
                    <a:pt x="3545" y="7891"/>
                  </a:lnTo>
                  <a:lnTo>
                    <a:pt x="3545" y="8072"/>
                  </a:lnTo>
                  <a:lnTo>
                    <a:pt x="3545" y="8279"/>
                  </a:lnTo>
                  <a:lnTo>
                    <a:pt x="2846" y="8693"/>
                  </a:lnTo>
                  <a:lnTo>
                    <a:pt x="2768" y="8745"/>
                  </a:lnTo>
                  <a:lnTo>
                    <a:pt x="2717" y="8822"/>
                  </a:lnTo>
                  <a:lnTo>
                    <a:pt x="2717" y="8926"/>
                  </a:lnTo>
                  <a:lnTo>
                    <a:pt x="2743" y="9003"/>
                  </a:lnTo>
                  <a:lnTo>
                    <a:pt x="2820" y="9081"/>
                  </a:lnTo>
                  <a:lnTo>
                    <a:pt x="2898" y="9107"/>
                  </a:lnTo>
                  <a:lnTo>
                    <a:pt x="2975" y="9133"/>
                  </a:lnTo>
                  <a:lnTo>
                    <a:pt x="3079" y="9107"/>
                  </a:lnTo>
                  <a:lnTo>
                    <a:pt x="3803" y="8667"/>
                  </a:lnTo>
                  <a:lnTo>
                    <a:pt x="3907" y="8771"/>
                  </a:lnTo>
                  <a:lnTo>
                    <a:pt x="4062" y="8848"/>
                  </a:lnTo>
                  <a:lnTo>
                    <a:pt x="4217" y="8900"/>
                  </a:lnTo>
                  <a:lnTo>
                    <a:pt x="4398" y="8926"/>
                  </a:lnTo>
                  <a:lnTo>
                    <a:pt x="4554" y="8900"/>
                  </a:lnTo>
                  <a:lnTo>
                    <a:pt x="4709" y="8848"/>
                  </a:lnTo>
                  <a:lnTo>
                    <a:pt x="4864" y="8771"/>
                  </a:lnTo>
                  <a:lnTo>
                    <a:pt x="4993" y="8667"/>
                  </a:lnTo>
                  <a:lnTo>
                    <a:pt x="5097" y="8538"/>
                  </a:lnTo>
                  <a:lnTo>
                    <a:pt x="5174" y="8408"/>
                  </a:lnTo>
                  <a:lnTo>
                    <a:pt x="5226" y="8227"/>
                  </a:lnTo>
                  <a:lnTo>
                    <a:pt x="5252" y="8072"/>
                  </a:lnTo>
                  <a:lnTo>
                    <a:pt x="5226" y="7891"/>
                  </a:lnTo>
                  <a:lnTo>
                    <a:pt x="5174" y="7736"/>
                  </a:lnTo>
                  <a:lnTo>
                    <a:pt x="5097" y="7581"/>
                  </a:lnTo>
                  <a:lnTo>
                    <a:pt x="4993" y="7451"/>
                  </a:lnTo>
                  <a:lnTo>
                    <a:pt x="4812" y="7322"/>
                  </a:lnTo>
                  <a:lnTo>
                    <a:pt x="4631" y="7244"/>
                  </a:lnTo>
                  <a:lnTo>
                    <a:pt x="4631" y="6028"/>
                  </a:lnTo>
                  <a:lnTo>
                    <a:pt x="4605" y="5925"/>
                  </a:lnTo>
                  <a:lnTo>
                    <a:pt x="4554" y="5847"/>
                  </a:lnTo>
                  <a:lnTo>
                    <a:pt x="4476" y="5795"/>
                  </a:lnTo>
                  <a:close/>
                  <a:moveTo>
                    <a:pt x="12522" y="6520"/>
                  </a:moveTo>
                  <a:lnTo>
                    <a:pt x="12444" y="6546"/>
                  </a:lnTo>
                  <a:lnTo>
                    <a:pt x="12367" y="6597"/>
                  </a:lnTo>
                  <a:lnTo>
                    <a:pt x="12315" y="6649"/>
                  </a:lnTo>
                  <a:lnTo>
                    <a:pt x="12289" y="6753"/>
                  </a:lnTo>
                  <a:lnTo>
                    <a:pt x="12289" y="7322"/>
                  </a:lnTo>
                  <a:lnTo>
                    <a:pt x="11720" y="7891"/>
                  </a:lnTo>
                  <a:lnTo>
                    <a:pt x="11668" y="7969"/>
                  </a:lnTo>
                  <a:lnTo>
                    <a:pt x="11642" y="8072"/>
                  </a:lnTo>
                  <a:lnTo>
                    <a:pt x="11668" y="8150"/>
                  </a:lnTo>
                  <a:lnTo>
                    <a:pt x="11720" y="8227"/>
                  </a:lnTo>
                  <a:lnTo>
                    <a:pt x="12289" y="8796"/>
                  </a:lnTo>
                  <a:lnTo>
                    <a:pt x="12289" y="9366"/>
                  </a:lnTo>
                  <a:lnTo>
                    <a:pt x="12315" y="9469"/>
                  </a:lnTo>
                  <a:lnTo>
                    <a:pt x="12367" y="9547"/>
                  </a:lnTo>
                  <a:lnTo>
                    <a:pt x="12444" y="9599"/>
                  </a:lnTo>
                  <a:lnTo>
                    <a:pt x="12522" y="9624"/>
                  </a:lnTo>
                  <a:lnTo>
                    <a:pt x="15859" y="9624"/>
                  </a:lnTo>
                  <a:lnTo>
                    <a:pt x="15937" y="9599"/>
                  </a:lnTo>
                  <a:lnTo>
                    <a:pt x="16015" y="9547"/>
                  </a:lnTo>
                  <a:lnTo>
                    <a:pt x="16066" y="9469"/>
                  </a:lnTo>
                  <a:lnTo>
                    <a:pt x="16092" y="9366"/>
                  </a:lnTo>
                  <a:lnTo>
                    <a:pt x="16092" y="8590"/>
                  </a:lnTo>
                  <a:lnTo>
                    <a:pt x="16066" y="8512"/>
                  </a:lnTo>
                  <a:lnTo>
                    <a:pt x="16015" y="8434"/>
                  </a:lnTo>
                  <a:lnTo>
                    <a:pt x="15937" y="8383"/>
                  </a:lnTo>
                  <a:lnTo>
                    <a:pt x="15859" y="8357"/>
                  </a:lnTo>
                  <a:lnTo>
                    <a:pt x="15756" y="8383"/>
                  </a:lnTo>
                  <a:lnTo>
                    <a:pt x="15678" y="8434"/>
                  </a:lnTo>
                  <a:lnTo>
                    <a:pt x="15627" y="8512"/>
                  </a:lnTo>
                  <a:lnTo>
                    <a:pt x="15627" y="8590"/>
                  </a:lnTo>
                  <a:lnTo>
                    <a:pt x="15627" y="9133"/>
                  </a:lnTo>
                  <a:lnTo>
                    <a:pt x="12781" y="9133"/>
                  </a:lnTo>
                  <a:lnTo>
                    <a:pt x="12781" y="8693"/>
                  </a:lnTo>
                  <a:lnTo>
                    <a:pt x="12755" y="8615"/>
                  </a:lnTo>
                  <a:lnTo>
                    <a:pt x="12703" y="8538"/>
                  </a:lnTo>
                  <a:lnTo>
                    <a:pt x="12211" y="8072"/>
                  </a:lnTo>
                  <a:lnTo>
                    <a:pt x="12703" y="7581"/>
                  </a:lnTo>
                  <a:lnTo>
                    <a:pt x="12755" y="7503"/>
                  </a:lnTo>
                  <a:lnTo>
                    <a:pt x="12781" y="7425"/>
                  </a:lnTo>
                  <a:lnTo>
                    <a:pt x="12781" y="6985"/>
                  </a:lnTo>
                  <a:lnTo>
                    <a:pt x="15627" y="6985"/>
                  </a:lnTo>
                  <a:lnTo>
                    <a:pt x="15627" y="7529"/>
                  </a:lnTo>
                  <a:lnTo>
                    <a:pt x="15627" y="7632"/>
                  </a:lnTo>
                  <a:lnTo>
                    <a:pt x="15678" y="7710"/>
                  </a:lnTo>
                  <a:lnTo>
                    <a:pt x="15756" y="7736"/>
                  </a:lnTo>
                  <a:lnTo>
                    <a:pt x="15859" y="7762"/>
                  </a:lnTo>
                  <a:lnTo>
                    <a:pt x="15937" y="7736"/>
                  </a:lnTo>
                  <a:lnTo>
                    <a:pt x="16015" y="7710"/>
                  </a:lnTo>
                  <a:lnTo>
                    <a:pt x="16066" y="7632"/>
                  </a:lnTo>
                  <a:lnTo>
                    <a:pt x="16092" y="7529"/>
                  </a:lnTo>
                  <a:lnTo>
                    <a:pt x="16092" y="6753"/>
                  </a:lnTo>
                  <a:lnTo>
                    <a:pt x="16066" y="6649"/>
                  </a:lnTo>
                  <a:lnTo>
                    <a:pt x="16015" y="6597"/>
                  </a:lnTo>
                  <a:lnTo>
                    <a:pt x="15937" y="6546"/>
                  </a:lnTo>
                  <a:lnTo>
                    <a:pt x="15859" y="6520"/>
                  </a:lnTo>
                  <a:close/>
                  <a:moveTo>
                    <a:pt x="1785" y="9314"/>
                  </a:moveTo>
                  <a:lnTo>
                    <a:pt x="1708" y="9340"/>
                  </a:lnTo>
                  <a:lnTo>
                    <a:pt x="1475" y="9469"/>
                  </a:lnTo>
                  <a:lnTo>
                    <a:pt x="1397" y="9547"/>
                  </a:lnTo>
                  <a:lnTo>
                    <a:pt x="1371" y="9624"/>
                  </a:lnTo>
                  <a:lnTo>
                    <a:pt x="1371" y="9702"/>
                  </a:lnTo>
                  <a:lnTo>
                    <a:pt x="1397" y="9805"/>
                  </a:lnTo>
                  <a:lnTo>
                    <a:pt x="1449" y="9857"/>
                  </a:lnTo>
                  <a:lnTo>
                    <a:pt x="1527" y="9909"/>
                  </a:lnTo>
                  <a:lnTo>
                    <a:pt x="1630" y="9909"/>
                  </a:lnTo>
                  <a:lnTo>
                    <a:pt x="1708" y="9883"/>
                  </a:lnTo>
                  <a:lnTo>
                    <a:pt x="1941" y="9754"/>
                  </a:lnTo>
                  <a:lnTo>
                    <a:pt x="2018" y="9676"/>
                  </a:lnTo>
                  <a:lnTo>
                    <a:pt x="2044" y="9599"/>
                  </a:lnTo>
                  <a:lnTo>
                    <a:pt x="2070" y="9521"/>
                  </a:lnTo>
                  <a:lnTo>
                    <a:pt x="2044" y="9417"/>
                  </a:lnTo>
                  <a:lnTo>
                    <a:pt x="1966" y="9366"/>
                  </a:lnTo>
                  <a:lnTo>
                    <a:pt x="1889" y="9314"/>
                  </a:lnTo>
                  <a:close/>
                  <a:moveTo>
                    <a:pt x="6882" y="9314"/>
                  </a:moveTo>
                  <a:lnTo>
                    <a:pt x="6804" y="9366"/>
                  </a:lnTo>
                  <a:lnTo>
                    <a:pt x="6753" y="9417"/>
                  </a:lnTo>
                  <a:lnTo>
                    <a:pt x="6727" y="9521"/>
                  </a:lnTo>
                  <a:lnTo>
                    <a:pt x="6727" y="9599"/>
                  </a:lnTo>
                  <a:lnTo>
                    <a:pt x="6753" y="9676"/>
                  </a:lnTo>
                  <a:lnTo>
                    <a:pt x="6830" y="9754"/>
                  </a:lnTo>
                  <a:lnTo>
                    <a:pt x="7063" y="9883"/>
                  </a:lnTo>
                  <a:lnTo>
                    <a:pt x="7167" y="9909"/>
                  </a:lnTo>
                  <a:lnTo>
                    <a:pt x="7244" y="9909"/>
                  </a:lnTo>
                  <a:lnTo>
                    <a:pt x="7322" y="9857"/>
                  </a:lnTo>
                  <a:lnTo>
                    <a:pt x="7399" y="9805"/>
                  </a:lnTo>
                  <a:lnTo>
                    <a:pt x="7425" y="9702"/>
                  </a:lnTo>
                  <a:lnTo>
                    <a:pt x="7399" y="9624"/>
                  </a:lnTo>
                  <a:lnTo>
                    <a:pt x="7374" y="9547"/>
                  </a:lnTo>
                  <a:lnTo>
                    <a:pt x="7296" y="9469"/>
                  </a:lnTo>
                  <a:lnTo>
                    <a:pt x="7063" y="9340"/>
                  </a:lnTo>
                  <a:lnTo>
                    <a:pt x="6985" y="9314"/>
                  </a:lnTo>
                  <a:close/>
                  <a:moveTo>
                    <a:pt x="2846" y="10401"/>
                  </a:moveTo>
                  <a:lnTo>
                    <a:pt x="2768" y="10426"/>
                  </a:lnTo>
                  <a:lnTo>
                    <a:pt x="2717" y="10504"/>
                  </a:lnTo>
                  <a:lnTo>
                    <a:pt x="2561" y="10737"/>
                  </a:lnTo>
                  <a:lnTo>
                    <a:pt x="2536" y="10840"/>
                  </a:lnTo>
                  <a:lnTo>
                    <a:pt x="2536" y="10918"/>
                  </a:lnTo>
                  <a:lnTo>
                    <a:pt x="2587" y="10996"/>
                  </a:lnTo>
                  <a:lnTo>
                    <a:pt x="2665" y="11073"/>
                  </a:lnTo>
                  <a:lnTo>
                    <a:pt x="2743" y="11099"/>
                  </a:lnTo>
                  <a:lnTo>
                    <a:pt x="2846" y="11099"/>
                  </a:lnTo>
                  <a:lnTo>
                    <a:pt x="2924" y="11047"/>
                  </a:lnTo>
                  <a:lnTo>
                    <a:pt x="2975" y="10970"/>
                  </a:lnTo>
                  <a:lnTo>
                    <a:pt x="3105" y="10737"/>
                  </a:lnTo>
                  <a:lnTo>
                    <a:pt x="3131" y="10659"/>
                  </a:lnTo>
                  <a:lnTo>
                    <a:pt x="3131" y="10556"/>
                  </a:lnTo>
                  <a:lnTo>
                    <a:pt x="3105" y="10478"/>
                  </a:lnTo>
                  <a:lnTo>
                    <a:pt x="3027" y="10426"/>
                  </a:lnTo>
                  <a:lnTo>
                    <a:pt x="2950" y="10401"/>
                  </a:lnTo>
                  <a:close/>
                  <a:moveTo>
                    <a:pt x="5847" y="10401"/>
                  </a:moveTo>
                  <a:lnTo>
                    <a:pt x="5744" y="10426"/>
                  </a:lnTo>
                  <a:lnTo>
                    <a:pt x="5666" y="10478"/>
                  </a:lnTo>
                  <a:lnTo>
                    <a:pt x="5640" y="10556"/>
                  </a:lnTo>
                  <a:lnTo>
                    <a:pt x="5640" y="10659"/>
                  </a:lnTo>
                  <a:lnTo>
                    <a:pt x="5666" y="10737"/>
                  </a:lnTo>
                  <a:lnTo>
                    <a:pt x="5795" y="10970"/>
                  </a:lnTo>
                  <a:lnTo>
                    <a:pt x="5847" y="11047"/>
                  </a:lnTo>
                  <a:lnTo>
                    <a:pt x="5951" y="11099"/>
                  </a:lnTo>
                  <a:lnTo>
                    <a:pt x="6028" y="11099"/>
                  </a:lnTo>
                  <a:lnTo>
                    <a:pt x="6106" y="11073"/>
                  </a:lnTo>
                  <a:lnTo>
                    <a:pt x="6183" y="10996"/>
                  </a:lnTo>
                  <a:lnTo>
                    <a:pt x="6235" y="10918"/>
                  </a:lnTo>
                  <a:lnTo>
                    <a:pt x="6235" y="10840"/>
                  </a:lnTo>
                  <a:lnTo>
                    <a:pt x="6209" y="10737"/>
                  </a:lnTo>
                  <a:lnTo>
                    <a:pt x="6080" y="10504"/>
                  </a:lnTo>
                  <a:lnTo>
                    <a:pt x="6002" y="10426"/>
                  </a:lnTo>
                  <a:lnTo>
                    <a:pt x="5925" y="10401"/>
                  </a:lnTo>
                  <a:close/>
                  <a:moveTo>
                    <a:pt x="4398" y="10789"/>
                  </a:moveTo>
                  <a:lnTo>
                    <a:pt x="4295" y="10814"/>
                  </a:lnTo>
                  <a:lnTo>
                    <a:pt x="4217" y="10866"/>
                  </a:lnTo>
                  <a:lnTo>
                    <a:pt x="4165" y="10918"/>
                  </a:lnTo>
                  <a:lnTo>
                    <a:pt x="4140" y="11021"/>
                  </a:lnTo>
                  <a:lnTo>
                    <a:pt x="4140" y="11306"/>
                  </a:lnTo>
                  <a:lnTo>
                    <a:pt x="4165" y="11384"/>
                  </a:lnTo>
                  <a:lnTo>
                    <a:pt x="4217" y="11461"/>
                  </a:lnTo>
                  <a:lnTo>
                    <a:pt x="4295" y="11513"/>
                  </a:lnTo>
                  <a:lnTo>
                    <a:pt x="4398" y="11539"/>
                  </a:lnTo>
                  <a:lnTo>
                    <a:pt x="4476" y="11513"/>
                  </a:lnTo>
                  <a:lnTo>
                    <a:pt x="4554" y="11461"/>
                  </a:lnTo>
                  <a:lnTo>
                    <a:pt x="4605" y="11384"/>
                  </a:lnTo>
                  <a:lnTo>
                    <a:pt x="4631" y="11306"/>
                  </a:lnTo>
                  <a:lnTo>
                    <a:pt x="4631" y="11021"/>
                  </a:lnTo>
                  <a:lnTo>
                    <a:pt x="4605" y="10918"/>
                  </a:lnTo>
                  <a:lnTo>
                    <a:pt x="4554" y="10866"/>
                  </a:lnTo>
                  <a:lnTo>
                    <a:pt x="4476" y="10814"/>
                  </a:lnTo>
                  <a:lnTo>
                    <a:pt x="4398" y="10789"/>
                  </a:lnTo>
                  <a:close/>
                  <a:moveTo>
                    <a:pt x="4398" y="3674"/>
                  </a:moveTo>
                  <a:lnTo>
                    <a:pt x="3933" y="3700"/>
                  </a:lnTo>
                  <a:lnTo>
                    <a:pt x="3493" y="3777"/>
                  </a:lnTo>
                  <a:lnTo>
                    <a:pt x="3079" y="3881"/>
                  </a:lnTo>
                  <a:lnTo>
                    <a:pt x="2691" y="4036"/>
                  </a:lnTo>
                  <a:lnTo>
                    <a:pt x="2303" y="4217"/>
                  </a:lnTo>
                  <a:lnTo>
                    <a:pt x="1941" y="4424"/>
                  </a:lnTo>
                  <a:lnTo>
                    <a:pt x="1604" y="4683"/>
                  </a:lnTo>
                  <a:lnTo>
                    <a:pt x="1294" y="4968"/>
                  </a:lnTo>
                  <a:lnTo>
                    <a:pt x="1009" y="5278"/>
                  </a:lnTo>
                  <a:lnTo>
                    <a:pt x="750" y="5614"/>
                  </a:lnTo>
                  <a:lnTo>
                    <a:pt x="543" y="5977"/>
                  </a:lnTo>
                  <a:lnTo>
                    <a:pt x="362" y="6365"/>
                  </a:lnTo>
                  <a:lnTo>
                    <a:pt x="207" y="6753"/>
                  </a:lnTo>
                  <a:lnTo>
                    <a:pt x="104" y="7192"/>
                  </a:lnTo>
                  <a:lnTo>
                    <a:pt x="26" y="7606"/>
                  </a:lnTo>
                  <a:lnTo>
                    <a:pt x="0" y="8072"/>
                  </a:lnTo>
                  <a:lnTo>
                    <a:pt x="26" y="8512"/>
                  </a:lnTo>
                  <a:lnTo>
                    <a:pt x="104" y="8952"/>
                  </a:lnTo>
                  <a:lnTo>
                    <a:pt x="207" y="9366"/>
                  </a:lnTo>
                  <a:lnTo>
                    <a:pt x="362" y="9780"/>
                  </a:lnTo>
                  <a:lnTo>
                    <a:pt x="543" y="10142"/>
                  </a:lnTo>
                  <a:lnTo>
                    <a:pt x="750" y="10504"/>
                  </a:lnTo>
                  <a:lnTo>
                    <a:pt x="1009" y="10840"/>
                  </a:lnTo>
                  <a:lnTo>
                    <a:pt x="1294" y="11151"/>
                  </a:lnTo>
                  <a:lnTo>
                    <a:pt x="1604" y="11435"/>
                  </a:lnTo>
                  <a:lnTo>
                    <a:pt x="1941" y="11694"/>
                  </a:lnTo>
                  <a:lnTo>
                    <a:pt x="2303" y="11927"/>
                  </a:lnTo>
                  <a:lnTo>
                    <a:pt x="2691" y="12108"/>
                  </a:lnTo>
                  <a:lnTo>
                    <a:pt x="3079" y="12237"/>
                  </a:lnTo>
                  <a:lnTo>
                    <a:pt x="3493" y="12367"/>
                  </a:lnTo>
                  <a:lnTo>
                    <a:pt x="3933" y="12418"/>
                  </a:lnTo>
                  <a:lnTo>
                    <a:pt x="4398" y="12444"/>
                  </a:lnTo>
                  <a:lnTo>
                    <a:pt x="4786" y="12418"/>
                  </a:lnTo>
                  <a:lnTo>
                    <a:pt x="5200" y="12367"/>
                  </a:lnTo>
                  <a:lnTo>
                    <a:pt x="5588" y="12289"/>
                  </a:lnTo>
                  <a:lnTo>
                    <a:pt x="5951" y="12160"/>
                  </a:lnTo>
                  <a:lnTo>
                    <a:pt x="6313" y="12005"/>
                  </a:lnTo>
                  <a:lnTo>
                    <a:pt x="6649" y="11823"/>
                  </a:lnTo>
                  <a:lnTo>
                    <a:pt x="6985" y="11591"/>
                  </a:lnTo>
                  <a:lnTo>
                    <a:pt x="7270" y="11358"/>
                  </a:lnTo>
                  <a:lnTo>
                    <a:pt x="7555" y="11099"/>
                  </a:lnTo>
                  <a:lnTo>
                    <a:pt x="7813" y="10789"/>
                  </a:lnTo>
                  <a:lnTo>
                    <a:pt x="8046" y="10478"/>
                  </a:lnTo>
                  <a:lnTo>
                    <a:pt x="8253" y="10142"/>
                  </a:lnTo>
                  <a:lnTo>
                    <a:pt x="8408" y="9780"/>
                  </a:lnTo>
                  <a:lnTo>
                    <a:pt x="8564" y="9417"/>
                  </a:lnTo>
                  <a:lnTo>
                    <a:pt x="8667" y="9029"/>
                  </a:lnTo>
                  <a:lnTo>
                    <a:pt x="8719" y="8615"/>
                  </a:lnTo>
                  <a:lnTo>
                    <a:pt x="8719" y="8538"/>
                  </a:lnTo>
                  <a:lnTo>
                    <a:pt x="8693" y="8460"/>
                  </a:lnTo>
                  <a:lnTo>
                    <a:pt x="8615" y="8383"/>
                  </a:lnTo>
                  <a:lnTo>
                    <a:pt x="8538" y="8357"/>
                  </a:lnTo>
                  <a:lnTo>
                    <a:pt x="8434" y="8383"/>
                  </a:lnTo>
                  <a:lnTo>
                    <a:pt x="8357" y="8408"/>
                  </a:lnTo>
                  <a:lnTo>
                    <a:pt x="8305" y="8486"/>
                  </a:lnTo>
                  <a:lnTo>
                    <a:pt x="8253" y="8564"/>
                  </a:lnTo>
                  <a:lnTo>
                    <a:pt x="8201" y="8926"/>
                  </a:lnTo>
                  <a:lnTo>
                    <a:pt x="8098" y="9262"/>
                  </a:lnTo>
                  <a:lnTo>
                    <a:pt x="7994" y="9599"/>
                  </a:lnTo>
                  <a:lnTo>
                    <a:pt x="7839" y="9909"/>
                  </a:lnTo>
                  <a:lnTo>
                    <a:pt x="7658" y="10219"/>
                  </a:lnTo>
                  <a:lnTo>
                    <a:pt x="7451" y="10504"/>
                  </a:lnTo>
                  <a:lnTo>
                    <a:pt x="7218" y="10763"/>
                  </a:lnTo>
                  <a:lnTo>
                    <a:pt x="6960" y="10996"/>
                  </a:lnTo>
                  <a:lnTo>
                    <a:pt x="6701" y="11228"/>
                  </a:lnTo>
                  <a:lnTo>
                    <a:pt x="6416" y="11410"/>
                  </a:lnTo>
                  <a:lnTo>
                    <a:pt x="6106" y="11565"/>
                  </a:lnTo>
                  <a:lnTo>
                    <a:pt x="5795" y="11720"/>
                  </a:lnTo>
                  <a:lnTo>
                    <a:pt x="5459" y="11823"/>
                  </a:lnTo>
                  <a:lnTo>
                    <a:pt x="5123" y="11901"/>
                  </a:lnTo>
                  <a:lnTo>
                    <a:pt x="4761" y="11953"/>
                  </a:lnTo>
                  <a:lnTo>
                    <a:pt x="4398" y="11979"/>
                  </a:lnTo>
                  <a:lnTo>
                    <a:pt x="3984" y="11953"/>
                  </a:lnTo>
                  <a:lnTo>
                    <a:pt x="3596" y="11901"/>
                  </a:lnTo>
                  <a:lnTo>
                    <a:pt x="3234" y="11798"/>
                  </a:lnTo>
                  <a:lnTo>
                    <a:pt x="2872" y="11668"/>
                  </a:lnTo>
                  <a:lnTo>
                    <a:pt x="2536" y="11513"/>
                  </a:lnTo>
                  <a:lnTo>
                    <a:pt x="2199" y="11306"/>
                  </a:lnTo>
                  <a:lnTo>
                    <a:pt x="1889" y="11073"/>
                  </a:lnTo>
                  <a:lnTo>
                    <a:pt x="1630" y="10840"/>
                  </a:lnTo>
                  <a:lnTo>
                    <a:pt x="1371" y="10556"/>
                  </a:lnTo>
                  <a:lnTo>
                    <a:pt x="1139" y="10245"/>
                  </a:lnTo>
                  <a:lnTo>
                    <a:pt x="957" y="9935"/>
                  </a:lnTo>
                  <a:lnTo>
                    <a:pt x="776" y="9599"/>
                  </a:lnTo>
                  <a:lnTo>
                    <a:pt x="647" y="9236"/>
                  </a:lnTo>
                  <a:lnTo>
                    <a:pt x="569" y="8848"/>
                  </a:lnTo>
                  <a:lnTo>
                    <a:pt x="492" y="8460"/>
                  </a:lnTo>
                  <a:lnTo>
                    <a:pt x="492" y="8072"/>
                  </a:lnTo>
                  <a:lnTo>
                    <a:pt x="492" y="7658"/>
                  </a:lnTo>
                  <a:lnTo>
                    <a:pt x="569" y="7270"/>
                  </a:lnTo>
                  <a:lnTo>
                    <a:pt x="647" y="6908"/>
                  </a:lnTo>
                  <a:lnTo>
                    <a:pt x="776" y="6546"/>
                  </a:lnTo>
                  <a:lnTo>
                    <a:pt x="957" y="6209"/>
                  </a:lnTo>
                  <a:lnTo>
                    <a:pt x="1139" y="5873"/>
                  </a:lnTo>
                  <a:lnTo>
                    <a:pt x="1371" y="5588"/>
                  </a:lnTo>
                  <a:lnTo>
                    <a:pt x="1630" y="5304"/>
                  </a:lnTo>
                  <a:lnTo>
                    <a:pt x="1889" y="5045"/>
                  </a:lnTo>
                  <a:lnTo>
                    <a:pt x="2199" y="4812"/>
                  </a:lnTo>
                  <a:lnTo>
                    <a:pt x="2536" y="4631"/>
                  </a:lnTo>
                  <a:lnTo>
                    <a:pt x="2872" y="4476"/>
                  </a:lnTo>
                  <a:lnTo>
                    <a:pt x="3234" y="4321"/>
                  </a:lnTo>
                  <a:lnTo>
                    <a:pt x="3596" y="4243"/>
                  </a:lnTo>
                  <a:lnTo>
                    <a:pt x="3984" y="4166"/>
                  </a:lnTo>
                  <a:lnTo>
                    <a:pt x="4761" y="4166"/>
                  </a:lnTo>
                  <a:lnTo>
                    <a:pt x="5123" y="4217"/>
                  </a:lnTo>
                  <a:lnTo>
                    <a:pt x="5459" y="4295"/>
                  </a:lnTo>
                  <a:lnTo>
                    <a:pt x="5795" y="4424"/>
                  </a:lnTo>
                  <a:lnTo>
                    <a:pt x="6106" y="4554"/>
                  </a:lnTo>
                  <a:lnTo>
                    <a:pt x="6416" y="4709"/>
                  </a:lnTo>
                  <a:lnTo>
                    <a:pt x="6701" y="4916"/>
                  </a:lnTo>
                  <a:lnTo>
                    <a:pt x="6960" y="5123"/>
                  </a:lnTo>
                  <a:lnTo>
                    <a:pt x="7218" y="5356"/>
                  </a:lnTo>
                  <a:lnTo>
                    <a:pt x="7451" y="5640"/>
                  </a:lnTo>
                  <a:lnTo>
                    <a:pt x="7658" y="5899"/>
                  </a:lnTo>
                  <a:lnTo>
                    <a:pt x="7839" y="6209"/>
                  </a:lnTo>
                  <a:lnTo>
                    <a:pt x="7994" y="6520"/>
                  </a:lnTo>
                  <a:lnTo>
                    <a:pt x="8098" y="6856"/>
                  </a:lnTo>
                  <a:lnTo>
                    <a:pt x="8201" y="7192"/>
                  </a:lnTo>
                  <a:lnTo>
                    <a:pt x="8253" y="7555"/>
                  </a:lnTo>
                  <a:lnTo>
                    <a:pt x="8305" y="7658"/>
                  </a:lnTo>
                  <a:lnTo>
                    <a:pt x="8357" y="7710"/>
                  </a:lnTo>
                  <a:lnTo>
                    <a:pt x="8434" y="7762"/>
                  </a:lnTo>
                  <a:lnTo>
                    <a:pt x="8538" y="7762"/>
                  </a:lnTo>
                  <a:lnTo>
                    <a:pt x="8615" y="7736"/>
                  </a:lnTo>
                  <a:lnTo>
                    <a:pt x="8693" y="7684"/>
                  </a:lnTo>
                  <a:lnTo>
                    <a:pt x="8719" y="7606"/>
                  </a:lnTo>
                  <a:lnTo>
                    <a:pt x="8719" y="7503"/>
                  </a:lnTo>
                  <a:lnTo>
                    <a:pt x="8667" y="7089"/>
                  </a:lnTo>
                  <a:lnTo>
                    <a:pt x="8564" y="6727"/>
                  </a:lnTo>
                  <a:lnTo>
                    <a:pt x="8408" y="6339"/>
                  </a:lnTo>
                  <a:lnTo>
                    <a:pt x="8253" y="5977"/>
                  </a:lnTo>
                  <a:lnTo>
                    <a:pt x="8046" y="5640"/>
                  </a:lnTo>
                  <a:lnTo>
                    <a:pt x="7813" y="5330"/>
                  </a:lnTo>
                  <a:lnTo>
                    <a:pt x="7555" y="5045"/>
                  </a:lnTo>
                  <a:lnTo>
                    <a:pt x="7270" y="4786"/>
                  </a:lnTo>
                  <a:lnTo>
                    <a:pt x="6985" y="4528"/>
                  </a:lnTo>
                  <a:lnTo>
                    <a:pt x="6649" y="4321"/>
                  </a:lnTo>
                  <a:lnTo>
                    <a:pt x="6313" y="4140"/>
                  </a:lnTo>
                  <a:lnTo>
                    <a:pt x="5951" y="3984"/>
                  </a:lnTo>
                  <a:lnTo>
                    <a:pt x="5588" y="3855"/>
                  </a:lnTo>
                  <a:lnTo>
                    <a:pt x="5200" y="3752"/>
                  </a:lnTo>
                  <a:lnTo>
                    <a:pt x="4786" y="3700"/>
                  </a:lnTo>
                  <a:lnTo>
                    <a:pt x="4398" y="3674"/>
                  </a:lnTo>
                  <a:close/>
                  <a:moveTo>
                    <a:pt x="10219" y="12108"/>
                  </a:moveTo>
                  <a:lnTo>
                    <a:pt x="10323" y="12134"/>
                  </a:lnTo>
                  <a:lnTo>
                    <a:pt x="10426" y="12160"/>
                  </a:lnTo>
                  <a:lnTo>
                    <a:pt x="10504" y="12212"/>
                  </a:lnTo>
                  <a:lnTo>
                    <a:pt x="10582" y="12263"/>
                  </a:lnTo>
                  <a:lnTo>
                    <a:pt x="10659" y="12341"/>
                  </a:lnTo>
                  <a:lnTo>
                    <a:pt x="10685" y="12444"/>
                  </a:lnTo>
                  <a:lnTo>
                    <a:pt x="10737" y="12548"/>
                  </a:lnTo>
                  <a:lnTo>
                    <a:pt x="10737" y="12651"/>
                  </a:lnTo>
                  <a:lnTo>
                    <a:pt x="10737" y="12755"/>
                  </a:lnTo>
                  <a:lnTo>
                    <a:pt x="10685" y="12858"/>
                  </a:lnTo>
                  <a:lnTo>
                    <a:pt x="10659" y="12936"/>
                  </a:lnTo>
                  <a:lnTo>
                    <a:pt x="10582" y="13014"/>
                  </a:lnTo>
                  <a:lnTo>
                    <a:pt x="10504" y="13091"/>
                  </a:lnTo>
                  <a:lnTo>
                    <a:pt x="10426" y="13143"/>
                  </a:lnTo>
                  <a:lnTo>
                    <a:pt x="10323" y="13169"/>
                  </a:lnTo>
                  <a:lnTo>
                    <a:pt x="10116" y="13169"/>
                  </a:lnTo>
                  <a:lnTo>
                    <a:pt x="10012" y="13143"/>
                  </a:lnTo>
                  <a:lnTo>
                    <a:pt x="9909" y="13091"/>
                  </a:lnTo>
                  <a:lnTo>
                    <a:pt x="9831" y="13014"/>
                  </a:lnTo>
                  <a:lnTo>
                    <a:pt x="9780" y="12936"/>
                  </a:lnTo>
                  <a:lnTo>
                    <a:pt x="9728" y="12858"/>
                  </a:lnTo>
                  <a:lnTo>
                    <a:pt x="9702" y="12755"/>
                  </a:lnTo>
                  <a:lnTo>
                    <a:pt x="9676" y="12651"/>
                  </a:lnTo>
                  <a:lnTo>
                    <a:pt x="9702" y="12548"/>
                  </a:lnTo>
                  <a:lnTo>
                    <a:pt x="9728" y="12444"/>
                  </a:lnTo>
                  <a:lnTo>
                    <a:pt x="9780" y="12341"/>
                  </a:lnTo>
                  <a:lnTo>
                    <a:pt x="9831" y="12263"/>
                  </a:lnTo>
                  <a:lnTo>
                    <a:pt x="9909" y="12212"/>
                  </a:lnTo>
                  <a:lnTo>
                    <a:pt x="10012" y="12160"/>
                  </a:lnTo>
                  <a:lnTo>
                    <a:pt x="10116" y="12134"/>
                  </a:lnTo>
                  <a:lnTo>
                    <a:pt x="10219" y="12108"/>
                  </a:lnTo>
                  <a:close/>
                  <a:moveTo>
                    <a:pt x="12522" y="11099"/>
                  </a:moveTo>
                  <a:lnTo>
                    <a:pt x="12444" y="11125"/>
                  </a:lnTo>
                  <a:lnTo>
                    <a:pt x="12367" y="11177"/>
                  </a:lnTo>
                  <a:lnTo>
                    <a:pt x="12315" y="11228"/>
                  </a:lnTo>
                  <a:lnTo>
                    <a:pt x="12289" y="11332"/>
                  </a:lnTo>
                  <a:lnTo>
                    <a:pt x="12289" y="11901"/>
                  </a:lnTo>
                  <a:lnTo>
                    <a:pt x="11720" y="12470"/>
                  </a:lnTo>
                  <a:lnTo>
                    <a:pt x="11668" y="12548"/>
                  </a:lnTo>
                  <a:lnTo>
                    <a:pt x="11642" y="12651"/>
                  </a:lnTo>
                  <a:lnTo>
                    <a:pt x="11668" y="12729"/>
                  </a:lnTo>
                  <a:lnTo>
                    <a:pt x="11720" y="12807"/>
                  </a:lnTo>
                  <a:lnTo>
                    <a:pt x="12289" y="13376"/>
                  </a:lnTo>
                  <a:lnTo>
                    <a:pt x="12289" y="13945"/>
                  </a:lnTo>
                  <a:lnTo>
                    <a:pt x="12315" y="14048"/>
                  </a:lnTo>
                  <a:lnTo>
                    <a:pt x="12367" y="14126"/>
                  </a:lnTo>
                  <a:lnTo>
                    <a:pt x="12444" y="14178"/>
                  </a:lnTo>
                  <a:lnTo>
                    <a:pt x="12522" y="14204"/>
                  </a:lnTo>
                  <a:lnTo>
                    <a:pt x="15859" y="14204"/>
                  </a:lnTo>
                  <a:lnTo>
                    <a:pt x="15937" y="14178"/>
                  </a:lnTo>
                  <a:lnTo>
                    <a:pt x="16015" y="14126"/>
                  </a:lnTo>
                  <a:lnTo>
                    <a:pt x="16066" y="14048"/>
                  </a:lnTo>
                  <a:lnTo>
                    <a:pt x="16092" y="13945"/>
                  </a:lnTo>
                  <a:lnTo>
                    <a:pt x="16092" y="13169"/>
                  </a:lnTo>
                  <a:lnTo>
                    <a:pt x="16066" y="13091"/>
                  </a:lnTo>
                  <a:lnTo>
                    <a:pt x="16015" y="13014"/>
                  </a:lnTo>
                  <a:lnTo>
                    <a:pt x="15937" y="12962"/>
                  </a:lnTo>
                  <a:lnTo>
                    <a:pt x="15859" y="12936"/>
                  </a:lnTo>
                  <a:lnTo>
                    <a:pt x="15756" y="12962"/>
                  </a:lnTo>
                  <a:lnTo>
                    <a:pt x="15678" y="13014"/>
                  </a:lnTo>
                  <a:lnTo>
                    <a:pt x="15627" y="13091"/>
                  </a:lnTo>
                  <a:lnTo>
                    <a:pt x="15627" y="13169"/>
                  </a:lnTo>
                  <a:lnTo>
                    <a:pt x="15627" y="13712"/>
                  </a:lnTo>
                  <a:lnTo>
                    <a:pt x="12781" y="13712"/>
                  </a:lnTo>
                  <a:lnTo>
                    <a:pt x="12781" y="13298"/>
                  </a:lnTo>
                  <a:lnTo>
                    <a:pt x="12755" y="13195"/>
                  </a:lnTo>
                  <a:lnTo>
                    <a:pt x="12703" y="13117"/>
                  </a:lnTo>
                  <a:lnTo>
                    <a:pt x="12211" y="12651"/>
                  </a:lnTo>
                  <a:lnTo>
                    <a:pt x="12703" y="12160"/>
                  </a:lnTo>
                  <a:lnTo>
                    <a:pt x="12755" y="12082"/>
                  </a:lnTo>
                  <a:lnTo>
                    <a:pt x="12781" y="12005"/>
                  </a:lnTo>
                  <a:lnTo>
                    <a:pt x="12781" y="11565"/>
                  </a:lnTo>
                  <a:lnTo>
                    <a:pt x="15627" y="11565"/>
                  </a:lnTo>
                  <a:lnTo>
                    <a:pt x="15627" y="12108"/>
                  </a:lnTo>
                  <a:lnTo>
                    <a:pt x="15627" y="12212"/>
                  </a:lnTo>
                  <a:lnTo>
                    <a:pt x="15678" y="12289"/>
                  </a:lnTo>
                  <a:lnTo>
                    <a:pt x="15756" y="12341"/>
                  </a:lnTo>
                  <a:lnTo>
                    <a:pt x="15937" y="12341"/>
                  </a:lnTo>
                  <a:lnTo>
                    <a:pt x="16015" y="12289"/>
                  </a:lnTo>
                  <a:lnTo>
                    <a:pt x="16066" y="12212"/>
                  </a:lnTo>
                  <a:lnTo>
                    <a:pt x="16092" y="12108"/>
                  </a:lnTo>
                  <a:lnTo>
                    <a:pt x="16092" y="11332"/>
                  </a:lnTo>
                  <a:lnTo>
                    <a:pt x="16066" y="11228"/>
                  </a:lnTo>
                  <a:lnTo>
                    <a:pt x="16015" y="11177"/>
                  </a:lnTo>
                  <a:lnTo>
                    <a:pt x="15937" y="11125"/>
                  </a:lnTo>
                  <a:lnTo>
                    <a:pt x="15859" y="11099"/>
                  </a:lnTo>
                  <a:close/>
                  <a:moveTo>
                    <a:pt x="10219" y="0"/>
                  </a:moveTo>
                  <a:lnTo>
                    <a:pt x="10116" y="26"/>
                  </a:lnTo>
                  <a:lnTo>
                    <a:pt x="10038" y="78"/>
                  </a:lnTo>
                  <a:lnTo>
                    <a:pt x="9987" y="155"/>
                  </a:lnTo>
                  <a:lnTo>
                    <a:pt x="9987" y="259"/>
                  </a:lnTo>
                  <a:lnTo>
                    <a:pt x="9987" y="2510"/>
                  </a:lnTo>
                  <a:lnTo>
                    <a:pt x="9831" y="2561"/>
                  </a:lnTo>
                  <a:lnTo>
                    <a:pt x="9728" y="2613"/>
                  </a:lnTo>
                  <a:lnTo>
                    <a:pt x="9598" y="2691"/>
                  </a:lnTo>
                  <a:lnTo>
                    <a:pt x="9495" y="2768"/>
                  </a:lnTo>
                  <a:lnTo>
                    <a:pt x="9391" y="2924"/>
                  </a:lnTo>
                  <a:lnTo>
                    <a:pt x="9288" y="3105"/>
                  </a:lnTo>
                  <a:lnTo>
                    <a:pt x="9236" y="3286"/>
                  </a:lnTo>
                  <a:lnTo>
                    <a:pt x="9210" y="3493"/>
                  </a:lnTo>
                  <a:lnTo>
                    <a:pt x="9236" y="3674"/>
                  </a:lnTo>
                  <a:lnTo>
                    <a:pt x="9288" y="3881"/>
                  </a:lnTo>
                  <a:lnTo>
                    <a:pt x="9391" y="4036"/>
                  </a:lnTo>
                  <a:lnTo>
                    <a:pt x="9495" y="4191"/>
                  </a:lnTo>
                  <a:lnTo>
                    <a:pt x="9598" y="4269"/>
                  </a:lnTo>
                  <a:lnTo>
                    <a:pt x="9728" y="4347"/>
                  </a:lnTo>
                  <a:lnTo>
                    <a:pt x="9831" y="4424"/>
                  </a:lnTo>
                  <a:lnTo>
                    <a:pt x="9987" y="4450"/>
                  </a:lnTo>
                  <a:lnTo>
                    <a:pt x="9987" y="7089"/>
                  </a:lnTo>
                  <a:lnTo>
                    <a:pt x="9831" y="7141"/>
                  </a:lnTo>
                  <a:lnTo>
                    <a:pt x="9728" y="7192"/>
                  </a:lnTo>
                  <a:lnTo>
                    <a:pt x="9598" y="7270"/>
                  </a:lnTo>
                  <a:lnTo>
                    <a:pt x="9495" y="7348"/>
                  </a:lnTo>
                  <a:lnTo>
                    <a:pt x="9391" y="7503"/>
                  </a:lnTo>
                  <a:lnTo>
                    <a:pt x="9288" y="7684"/>
                  </a:lnTo>
                  <a:lnTo>
                    <a:pt x="9236" y="7865"/>
                  </a:lnTo>
                  <a:lnTo>
                    <a:pt x="9210" y="8072"/>
                  </a:lnTo>
                  <a:lnTo>
                    <a:pt x="9236" y="8279"/>
                  </a:lnTo>
                  <a:lnTo>
                    <a:pt x="9288" y="8460"/>
                  </a:lnTo>
                  <a:lnTo>
                    <a:pt x="9391" y="8615"/>
                  </a:lnTo>
                  <a:lnTo>
                    <a:pt x="9495" y="8771"/>
                  </a:lnTo>
                  <a:lnTo>
                    <a:pt x="9598" y="8848"/>
                  </a:lnTo>
                  <a:lnTo>
                    <a:pt x="9728" y="8926"/>
                  </a:lnTo>
                  <a:lnTo>
                    <a:pt x="9831" y="9003"/>
                  </a:lnTo>
                  <a:lnTo>
                    <a:pt x="9987" y="9029"/>
                  </a:lnTo>
                  <a:lnTo>
                    <a:pt x="9987" y="11668"/>
                  </a:lnTo>
                  <a:lnTo>
                    <a:pt x="9831" y="11720"/>
                  </a:lnTo>
                  <a:lnTo>
                    <a:pt x="9728" y="11772"/>
                  </a:lnTo>
                  <a:lnTo>
                    <a:pt x="9598" y="11849"/>
                  </a:lnTo>
                  <a:lnTo>
                    <a:pt x="9495" y="11927"/>
                  </a:lnTo>
                  <a:lnTo>
                    <a:pt x="9391" y="12082"/>
                  </a:lnTo>
                  <a:lnTo>
                    <a:pt x="9288" y="12263"/>
                  </a:lnTo>
                  <a:lnTo>
                    <a:pt x="9236" y="12444"/>
                  </a:lnTo>
                  <a:lnTo>
                    <a:pt x="9210" y="12651"/>
                  </a:lnTo>
                  <a:lnTo>
                    <a:pt x="9236" y="12858"/>
                  </a:lnTo>
                  <a:lnTo>
                    <a:pt x="9288" y="13039"/>
                  </a:lnTo>
                  <a:lnTo>
                    <a:pt x="9391" y="13195"/>
                  </a:lnTo>
                  <a:lnTo>
                    <a:pt x="9495" y="13350"/>
                  </a:lnTo>
                  <a:lnTo>
                    <a:pt x="9598" y="13453"/>
                  </a:lnTo>
                  <a:lnTo>
                    <a:pt x="9728" y="13505"/>
                  </a:lnTo>
                  <a:lnTo>
                    <a:pt x="9831" y="13583"/>
                  </a:lnTo>
                  <a:lnTo>
                    <a:pt x="9987" y="13609"/>
                  </a:lnTo>
                  <a:lnTo>
                    <a:pt x="9987" y="15885"/>
                  </a:lnTo>
                  <a:lnTo>
                    <a:pt x="9987" y="15963"/>
                  </a:lnTo>
                  <a:lnTo>
                    <a:pt x="10038" y="16040"/>
                  </a:lnTo>
                  <a:lnTo>
                    <a:pt x="10116" y="16092"/>
                  </a:lnTo>
                  <a:lnTo>
                    <a:pt x="10219" y="16118"/>
                  </a:lnTo>
                  <a:lnTo>
                    <a:pt x="10297" y="16092"/>
                  </a:lnTo>
                  <a:lnTo>
                    <a:pt x="10375" y="16040"/>
                  </a:lnTo>
                  <a:lnTo>
                    <a:pt x="10426" y="15963"/>
                  </a:lnTo>
                  <a:lnTo>
                    <a:pt x="10452" y="15885"/>
                  </a:lnTo>
                  <a:lnTo>
                    <a:pt x="10452" y="13609"/>
                  </a:lnTo>
                  <a:lnTo>
                    <a:pt x="10582" y="13583"/>
                  </a:lnTo>
                  <a:lnTo>
                    <a:pt x="10711" y="13505"/>
                  </a:lnTo>
                  <a:lnTo>
                    <a:pt x="10814" y="13453"/>
                  </a:lnTo>
                  <a:lnTo>
                    <a:pt x="10918" y="13350"/>
                  </a:lnTo>
                  <a:lnTo>
                    <a:pt x="11047" y="13195"/>
                  </a:lnTo>
                  <a:lnTo>
                    <a:pt x="11125" y="13039"/>
                  </a:lnTo>
                  <a:lnTo>
                    <a:pt x="11202" y="12858"/>
                  </a:lnTo>
                  <a:lnTo>
                    <a:pt x="11202" y="12651"/>
                  </a:lnTo>
                  <a:lnTo>
                    <a:pt x="11202" y="12444"/>
                  </a:lnTo>
                  <a:lnTo>
                    <a:pt x="11125" y="12263"/>
                  </a:lnTo>
                  <a:lnTo>
                    <a:pt x="11047" y="12082"/>
                  </a:lnTo>
                  <a:lnTo>
                    <a:pt x="10918" y="11927"/>
                  </a:lnTo>
                  <a:lnTo>
                    <a:pt x="10814" y="11849"/>
                  </a:lnTo>
                  <a:lnTo>
                    <a:pt x="10711" y="11772"/>
                  </a:lnTo>
                  <a:lnTo>
                    <a:pt x="10582" y="11720"/>
                  </a:lnTo>
                  <a:lnTo>
                    <a:pt x="10452" y="11668"/>
                  </a:lnTo>
                  <a:lnTo>
                    <a:pt x="10452" y="9029"/>
                  </a:lnTo>
                  <a:lnTo>
                    <a:pt x="10582" y="9003"/>
                  </a:lnTo>
                  <a:lnTo>
                    <a:pt x="10711" y="8926"/>
                  </a:lnTo>
                  <a:lnTo>
                    <a:pt x="10814" y="8848"/>
                  </a:lnTo>
                  <a:lnTo>
                    <a:pt x="10918" y="8771"/>
                  </a:lnTo>
                  <a:lnTo>
                    <a:pt x="11047" y="8615"/>
                  </a:lnTo>
                  <a:lnTo>
                    <a:pt x="11125" y="8460"/>
                  </a:lnTo>
                  <a:lnTo>
                    <a:pt x="11202" y="8279"/>
                  </a:lnTo>
                  <a:lnTo>
                    <a:pt x="11202" y="8072"/>
                  </a:lnTo>
                  <a:lnTo>
                    <a:pt x="11202" y="7865"/>
                  </a:lnTo>
                  <a:lnTo>
                    <a:pt x="11125" y="7684"/>
                  </a:lnTo>
                  <a:lnTo>
                    <a:pt x="11047" y="7503"/>
                  </a:lnTo>
                  <a:lnTo>
                    <a:pt x="10918" y="7348"/>
                  </a:lnTo>
                  <a:lnTo>
                    <a:pt x="10814" y="7270"/>
                  </a:lnTo>
                  <a:lnTo>
                    <a:pt x="10711" y="7192"/>
                  </a:lnTo>
                  <a:lnTo>
                    <a:pt x="10582" y="7141"/>
                  </a:lnTo>
                  <a:lnTo>
                    <a:pt x="10452" y="7089"/>
                  </a:lnTo>
                  <a:lnTo>
                    <a:pt x="10452" y="4450"/>
                  </a:lnTo>
                  <a:lnTo>
                    <a:pt x="10582" y="4424"/>
                  </a:lnTo>
                  <a:lnTo>
                    <a:pt x="10711" y="4347"/>
                  </a:lnTo>
                  <a:lnTo>
                    <a:pt x="10814" y="4269"/>
                  </a:lnTo>
                  <a:lnTo>
                    <a:pt x="10918" y="4191"/>
                  </a:lnTo>
                  <a:lnTo>
                    <a:pt x="11047" y="4036"/>
                  </a:lnTo>
                  <a:lnTo>
                    <a:pt x="11125" y="3881"/>
                  </a:lnTo>
                  <a:lnTo>
                    <a:pt x="11202" y="3674"/>
                  </a:lnTo>
                  <a:lnTo>
                    <a:pt x="11202" y="3493"/>
                  </a:lnTo>
                  <a:lnTo>
                    <a:pt x="11202" y="3286"/>
                  </a:lnTo>
                  <a:lnTo>
                    <a:pt x="11125" y="3105"/>
                  </a:lnTo>
                  <a:lnTo>
                    <a:pt x="11047" y="2924"/>
                  </a:lnTo>
                  <a:lnTo>
                    <a:pt x="10918" y="2768"/>
                  </a:lnTo>
                  <a:lnTo>
                    <a:pt x="10814" y="2691"/>
                  </a:lnTo>
                  <a:lnTo>
                    <a:pt x="10711" y="2613"/>
                  </a:lnTo>
                  <a:lnTo>
                    <a:pt x="10582" y="2561"/>
                  </a:lnTo>
                  <a:lnTo>
                    <a:pt x="10452" y="2510"/>
                  </a:lnTo>
                  <a:lnTo>
                    <a:pt x="10452" y="259"/>
                  </a:lnTo>
                  <a:lnTo>
                    <a:pt x="10426" y="155"/>
                  </a:lnTo>
                  <a:lnTo>
                    <a:pt x="10375" y="78"/>
                  </a:lnTo>
                  <a:lnTo>
                    <a:pt x="10297" y="26"/>
                  </a:lnTo>
                  <a:lnTo>
                    <a:pt x="102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2720;p75">
            <a:extLst>
              <a:ext uri="{FF2B5EF4-FFF2-40B4-BE49-F238E27FC236}">
                <a16:creationId xmlns:a16="http://schemas.microsoft.com/office/drawing/2014/main" id="{C59335C7-7D73-2A11-DE49-E22FDE77CBE8}"/>
              </a:ext>
            </a:extLst>
          </p:cNvPr>
          <p:cNvGrpSpPr/>
          <p:nvPr/>
        </p:nvGrpSpPr>
        <p:grpSpPr>
          <a:xfrm>
            <a:off x="1013614" y="3936902"/>
            <a:ext cx="402975" cy="322100"/>
            <a:chOff x="6945375" y="1343700"/>
            <a:chExt cx="402975" cy="322100"/>
          </a:xfrm>
        </p:grpSpPr>
        <p:sp>
          <p:nvSpPr>
            <p:cNvPr id="12" name="Google Shape;2721;p75">
              <a:extLst>
                <a:ext uri="{FF2B5EF4-FFF2-40B4-BE49-F238E27FC236}">
                  <a16:creationId xmlns:a16="http://schemas.microsoft.com/office/drawing/2014/main" id="{88430FA0-B737-6925-1C3A-1BDFA09CCB9E}"/>
                </a:ext>
              </a:extLst>
            </p:cNvPr>
            <p:cNvSpPr/>
            <p:nvPr/>
          </p:nvSpPr>
          <p:spPr>
            <a:xfrm>
              <a:off x="6951200" y="1384425"/>
              <a:ext cx="390675" cy="275575"/>
            </a:xfrm>
            <a:custGeom>
              <a:avLst/>
              <a:gdLst/>
              <a:ahLst/>
              <a:cxnLst/>
              <a:rect l="l" t="t" r="r" b="b"/>
              <a:pathLst>
                <a:path w="15627" h="11023" extrusionOk="0">
                  <a:moveTo>
                    <a:pt x="15626" y="441"/>
                  </a:moveTo>
                  <a:lnTo>
                    <a:pt x="15626" y="10789"/>
                  </a:lnTo>
                  <a:lnTo>
                    <a:pt x="15626" y="10789"/>
                  </a:lnTo>
                  <a:lnTo>
                    <a:pt x="15626" y="10867"/>
                  </a:lnTo>
                  <a:lnTo>
                    <a:pt x="15575" y="10945"/>
                  </a:lnTo>
                  <a:lnTo>
                    <a:pt x="15497" y="10996"/>
                  </a:lnTo>
                  <a:lnTo>
                    <a:pt x="15394" y="11022"/>
                  </a:lnTo>
                  <a:lnTo>
                    <a:pt x="259" y="11022"/>
                  </a:lnTo>
                  <a:lnTo>
                    <a:pt x="259" y="11022"/>
                  </a:lnTo>
                  <a:lnTo>
                    <a:pt x="155" y="10996"/>
                  </a:lnTo>
                  <a:lnTo>
                    <a:pt x="78" y="10945"/>
                  </a:lnTo>
                  <a:lnTo>
                    <a:pt x="26" y="10867"/>
                  </a:lnTo>
                  <a:lnTo>
                    <a:pt x="0" y="10789"/>
                  </a:lnTo>
                  <a:lnTo>
                    <a:pt x="0" y="441"/>
                  </a:lnTo>
                  <a:lnTo>
                    <a:pt x="7736" y="1"/>
                  </a:lnTo>
                  <a:lnTo>
                    <a:pt x="15626" y="44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2;p75">
              <a:extLst>
                <a:ext uri="{FF2B5EF4-FFF2-40B4-BE49-F238E27FC236}">
                  <a16:creationId xmlns:a16="http://schemas.microsoft.com/office/drawing/2014/main" id="{21EA067A-1DE8-4D42-A30D-FFBA3A4969F9}"/>
                </a:ext>
              </a:extLst>
            </p:cNvPr>
            <p:cNvSpPr/>
            <p:nvPr/>
          </p:nvSpPr>
          <p:spPr>
            <a:xfrm>
              <a:off x="6951200" y="1349500"/>
              <a:ext cx="390675" cy="45950"/>
            </a:xfrm>
            <a:custGeom>
              <a:avLst/>
              <a:gdLst/>
              <a:ahLst/>
              <a:cxnLst/>
              <a:rect l="l" t="t" r="r" b="b"/>
              <a:pathLst>
                <a:path w="15627" h="1838" extrusionOk="0">
                  <a:moveTo>
                    <a:pt x="15626" y="1838"/>
                  </a:moveTo>
                  <a:lnTo>
                    <a:pt x="15626" y="1838"/>
                  </a:lnTo>
                  <a:lnTo>
                    <a:pt x="15626" y="260"/>
                  </a:lnTo>
                  <a:lnTo>
                    <a:pt x="15626" y="260"/>
                  </a:lnTo>
                  <a:lnTo>
                    <a:pt x="15626" y="156"/>
                  </a:lnTo>
                  <a:lnTo>
                    <a:pt x="15575" y="78"/>
                  </a:lnTo>
                  <a:lnTo>
                    <a:pt x="15497" y="27"/>
                  </a:lnTo>
                  <a:lnTo>
                    <a:pt x="15394" y="1"/>
                  </a:lnTo>
                  <a:lnTo>
                    <a:pt x="259" y="1"/>
                  </a:lnTo>
                  <a:lnTo>
                    <a:pt x="259" y="1"/>
                  </a:lnTo>
                  <a:lnTo>
                    <a:pt x="155" y="27"/>
                  </a:lnTo>
                  <a:lnTo>
                    <a:pt x="78" y="78"/>
                  </a:lnTo>
                  <a:lnTo>
                    <a:pt x="26" y="156"/>
                  </a:lnTo>
                  <a:lnTo>
                    <a:pt x="0" y="260"/>
                  </a:lnTo>
                  <a:lnTo>
                    <a:pt x="0" y="1838"/>
                  </a:lnTo>
                  <a:lnTo>
                    <a:pt x="15626" y="18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723;p75">
              <a:extLst>
                <a:ext uri="{FF2B5EF4-FFF2-40B4-BE49-F238E27FC236}">
                  <a16:creationId xmlns:a16="http://schemas.microsoft.com/office/drawing/2014/main" id="{354EBEC9-674B-1B96-5A79-DDEEAA9989D9}"/>
                </a:ext>
              </a:extLst>
            </p:cNvPr>
            <p:cNvSpPr/>
            <p:nvPr/>
          </p:nvSpPr>
          <p:spPr>
            <a:xfrm>
              <a:off x="6977050" y="1423250"/>
              <a:ext cx="136500" cy="135850"/>
            </a:xfrm>
            <a:custGeom>
              <a:avLst/>
              <a:gdLst/>
              <a:ahLst/>
              <a:cxnLst/>
              <a:rect l="l" t="t" r="r" b="b"/>
              <a:pathLst>
                <a:path w="5460" h="5434" extrusionOk="0">
                  <a:moveTo>
                    <a:pt x="803" y="802"/>
                  </a:moveTo>
                  <a:lnTo>
                    <a:pt x="803" y="802"/>
                  </a:lnTo>
                  <a:lnTo>
                    <a:pt x="1010" y="595"/>
                  </a:lnTo>
                  <a:lnTo>
                    <a:pt x="1243" y="440"/>
                  </a:lnTo>
                  <a:lnTo>
                    <a:pt x="1476" y="311"/>
                  </a:lnTo>
                  <a:lnTo>
                    <a:pt x="1708" y="181"/>
                  </a:lnTo>
                  <a:lnTo>
                    <a:pt x="1967" y="104"/>
                  </a:lnTo>
                  <a:lnTo>
                    <a:pt x="2200" y="52"/>
                  </a:lnTo>
                  <a:lnTo>
                    <a:pt x="2459" y="0"/>
                  </a:lnTo>
                  <a:lnTo>
                    <a:pt x="2717" y="0"/>
                  </a:lnTo>
                  <a:lnTo>
                    <a:pt x="3002" y="0"/>
                  </a:lnTo>
                  <a:lnTo>
                    <a:pt x="3261" y="52"/>
                  </a:lnTo>
                  <a:lnTo>
                    <a:pt x="3494" y="104"/>
                  </a:lnTo>
                  <a:lnTo>
                    <a:pt x="3752" y="181"/>
                  </a:lnTo>
                  <a:lnTo>
                    <a:pt x="3985" y="311"/>
                  </a:lnTo>
                  <a:lnTo>
                    <a:pt x="4218" y="440"/>
                  </a:lnTo>
                  <a:lnTo>
                    <a:pt x="4451" y="595"/>
                  </a:lnTo>
                  <a:lnTo>
                    <a:pt x="4658" y="802"/>
                  </a:lnTo>
                  <a:lnTo>
                    <a:pt x="4658" y="802"/>
                  </a:lnTo>
                  <a:lnTo>
                    <a:pt x="4839" y="983"/>
                  </a:lnTo>
                  <a:lnTo>
                    <a:pt x="4994" y="1216"/>
                  </a:lnTo>
                  <a:lnTo>
                    <a:pt x="5149" y="1449"/>
                  </a:lnTo>
                  <a:lnTo>
                    <a:pt x="5253" y="1682"/>
                  </a:lnTo>
                  <a:lnTo>
                    <a:pt x="5330" y="1941"/>
                  </a:lnTo>
                  <a:lnTo>
                    <a:pt x="5408" y="2199"/>
                  </a:lnTo>
                  <a:lnTo>
                    <a:pt x="5434" y="2458"/>
                  </a:lnTo>
                  <a:lnTo>
                    <a:pt x="5460" y="2717"/>
                  </a:lnTo>
                  <a:lnTo>
                    <a:pt x="5434" y="2975"/>
                  </a:lnTo>
                  <a:lnTo>
                    <a:pt x="5408" y="3234"/>
                  </a:lnTo>
                  <a:lnTo>
                    <a:pt x="5330" y="3493"/>
                  </a:lnTo>
                  <a:lnTo>
                    <a:pt x="5253" y="3726"/>
                  </a:lnTo>
                  <a:lnTo>
                    <a:pt x="5149" y="3984"/>
                  </a:lnTo>
                  <a:lnTo>
                    <a:pt x="4994" y="4217"/>
                  </a:lnTo>
                  <a:lnTo>
                    <a:pt x="4839" y="4424"/>
                  </a:lnTo>
                  <a:lnTo>
                    <a:pt x="4658" y="4631"/>
                  </a:lnTo>
                  <a:lnTo>
                    <a:pt x="4658" y="4631"/>
                  </a:lnTo>
                  <a:lnTo>
                    <a:pt x="4451" y="4812"/>
                  </a:lnTo>
                  <a:lnTo>
                    <a:pt x="4218" y="4993"/>
                  </a:lnTo>
                  <a:lnTo>
                    <a:pt x="3985" y="5123"/>
                  </a:lnTo>
                  <a:lnTo>
                    <a:pt x="3752" y="5226"/>
                  </a:lnTo>
                  <a:lnTo>
                    <a:pt x="3494" y="5330"/>
                  </a:lnTo>
                  <a:lnTo>
                    <a:pt x="3261" y="5381"/>
                  </a:lnTo>
                  <a:lnTo>
                    <a:pt x="3002" y="5407"/>
                  </a:lnTo>
                  <a:lnTo>
                    <a:pt x="2717" y="5433"/>
                  </a:lnTo>
                  <a:lnTo>
                    <a:pt x="2459" y="5407"/>
                  </a:lnTo>
                  <a:lnTo>
                    <a:pt x="2200" y="5381"/>
                  </a:lnTo>
                  <a:lnTo>
                    <a:pt x="1967" y="5330"/>
                  </a:lnTo>
                  <a:lnTo>
                    <a:pt x="1708" y="5226"/>
                  </a:lnTo>
                  <a:lnTo>
                    <a:pt x="1476" y="5123"/>
                  </a:lnTo>
                  <a:lnTo>
                    <a:pt x="1243" y="4993"/>
                  </a:lnTo>
                  <a:lnTo>
                    <a:pt x="1010" y="4812"/>
                  </a:lnTo>
                  <a:lnTo>
                    <a:pt x="803" y="4631"/>
                  </a:lnTo>
                  <a:lnTo>
                    <a:pt x="803" y="4631"/>
                  </a:lnTo>
                  <a:lnTo>
                    <a:pt x="622" y="4424"/>
                  </a:lnTo>
                  <a:lnTo>
                    <a:pt x="467" y="4217"/>
                  </a:lnTo>
                  <a:lnTo>
                    <a:pt x="311" y="3984"/>
                  </a:lnTo>
                  <a:lnTo>
                    <a:pt x="208" y="3726"/>
                  </a:lnTo>
                  <a:lnTo>
                    <a:pt x="130" y="3493"/>
                  </a:lnTo>
                  <a:lnTo>
                    <a:pt x="53" y="3234"/>
                  </a:lnTo>
                  <a:lnTo>
                    <a:pt x="27" y="2975"/>
                  </a:lnTo>
                  <a:lnTo>
                    <a:pt x="1" y="2717"/>
                  </a:lnTo>
                  <a:lnTo>
                    <a:pt x="27" y="2458"/>
                  </a:lnTo>
                  <a:lnTo>
                    <a:pt x="53" y="2199"/>
                  </a:lnTo>
                  <a:lnTo>
                    <a:pt x="130" y="1941"/>
                  </a:lnTo>
                  <a:lnTo>
                    <a:pt x="208" y="1682"/>
                  </a:lnTo>
                  <a:lnTo>
                    <a:pt x="311" y="1449"/>
                  </a:lnTo>
                  <a:lnTo>
                    <a:pt x="467" y="1216"/>
                  </a:lnTo>
                  <a:lnTo>
                    <a:pt x="622" y="983"/>
                  </a:lnTo>
                  <a:lnTo>
                    <a:pt x="803" y="802"/>
                  </a:lnTo>
                  <a:lnTo>
                    <a:pt x="803" y="8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724;p75">
              <a:extLst>
                <a:ext uri="{FF2B5EF4-FFF2-40B4-BE49-F238E27FC236}">
                  <a16:creationId xmlns:a16="http://schemas.microsoft.com/office/drawing/2014/main" id="{A1EE2A1A-E198-533B-A925-144BBA589C1E}"/>
                </a:ext>
              </a:extLst>
            </p:cNvPr>
            <p:cNvSpPr/>
            <p:nvPr/>
          </p:nvSpPr>
          <p:spPr>
            <a:xfrm>
              <a:off x="7106425" y="1551950"/>
              <a:ext cx="80225" cy="80225"/>
            </a:xfrm>
            <a:custGeom>
              <a:avLst/>
              <a:gdLst/>
              <a:ahLst/>
              <a:cxnLst/>
              <a:rect l="l" t="t" r="r" b="b"/>
              <a:pathLst>
                <a:path w="3209" h="3209" extrusionOk="0">
                  <a:moveTo>
                    <a:pt x="207" y="208"/>
                  </a:moveTo>
                  <a:lnTo>
                    <a:pt x="207" y="208"/>
                  </a:lnTo>
                  <a:lnTo>
                    <a:pt x="337" y="130"/>
                  </a:lnTo>
                  <a:lnTo>
                    <a:pt x="466" y="52"/>
                  </a:lnTo>
                  <a:lnTo>
                    <a:pt x="595" y="26"/>
                  </a:lnTo>
                  <a:lnTo>
                    <a:pt x="725" y="1"/>
                  </a:lnTo>
                  <a:lnTo>
                    <a:pt x="880" y="26"/>
                  </a:lnTo>
                  <a:lnTo>
                    <a:pt x="1009" y="52"/>
                  </a:lnTo>
                  <a:lnTo>
                    <a:pt x="1139" y="130"/>
                  </a:lnTo>
                  <a:lnTo>
                    <a:pt x="1268" y="208"/>
                  </a:lnTo>
                  <a:lnTo>
                    <a:pt x="3001" y="1941"/>
                  </a:lnTo>
                  <a:lnTo>
                    <a:pt x="3001" y="1941"/>
                  </a:lnTo>
                  <a:lnTo>
                    <a:pt x="3079" y="2070"/>
                  </a:lnTo>
                  <a:lnTo>
                    <a:pt x="3157" y="2200"/>
                  </a:lnTo>
                  <a:lnTo>
                    <a:pt x="3182" y="2329"/>
                  </a:lnTo>
                  <a:lnTo>
                    <a:pt x="3208" y="2484"/>
                  </a:lnTo>
                  <a:lnTo>
                    <a:pt x="3182" y="2614"/>
                  </a:lnTo>
                  <a:lnTo>
                    <a:pt x="3157" y="2743"/>
                  </a:lnTo>
                  <a:lnTo>
                    <a:pt x="3079" y="2872"/>
                  </a:lnTo>
                  <a:lnTo>
                    <a:pt x="3001" y="3002"/>
                  </a:lnTo>
                  <a:lnTo>
                    <a:pt x="3001" y="3002"/>
                  </a:lnTo>
                  <a:lnTo>
                    <a:pt x="2872" y="3105"/>
                  </a:lnTo>
                  <a:lnTo>
                    <a:pt x="2743" y="3157"/>
                  </a:lnTo>
                  <a:lnTo>
                    <a:pt x="2613" y="3209"/>
                  </a:lnTo>
                  <a:lnTo>
                    <a:pt x="2458" y="3209"/>
                  </a:lnTo>
                  <a:lnTo>
                    <a:pt x="2329" y="3209"/>
                  </a:lnTo>
                  <a:lnTo>
                    <a:pt x="2199" y="3157"/>
                  </a:lnTo>
                  <a:lnTo>
                    <a:pt x="2070" y="3105"/>
                  </a:lnTo>
                  <a:lnTo>
                    <a:pt x="1941" y="3002"/>
                  </a:lnTo>
                  <a:lnTo>
                    <a:pt x="207" y="1268"/>
                  </a:lnTo>
                  <a:lnTo>
                    <a:pt x="207" y="1268"/>
                  </a:lnTo>
                  <a:lnTo>
                    <a:pt x="104" y="1165"/>
                  </a:lnTo>
                  <a:lnTo>
                    <a:pt x="52" y="1035"/>
                  </a:lnTo>
                  <a:lnTo>
                    <a:pt x="0" y="880"/>
                  </a:lnTo>
                  <a:lnTo>
                    <a:pt x="0" y="751"/>
                  </a:lnTo>
                  <a:lnTo>
                    <a:pt x="0" y="596"/>
                  </a:lnTo>
                  <a:lnTo>
                    <a:pt x="52" y="466"/>
                  </a:lnTo>
                  <a:lnTo>
                    <a:pt x="104" y="337"/>
                  </a:lnTo>
                  <a:lnTo>
                    <a:pt x="207" y="208"/>
                  </a:lnTo>
                  <a:lnTo>
                    <a:pt x="207" y="2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25;p75">
              <a:extLst>
                <a:ext uri="{FF2B5EF4-FFF2-40B4-BE49-F238E27FC236}">
                  <a16:creationId xmlns:a16="http://schemas.microsoft.com/office/drawing/2014/main" id="{98A92C9E-3A11-1789-B5F2-2ED63EDD6433}"/>
                </a:ext>
              </a:extLst>
            </p:cNvPr>
            <p:cNvSpPr/>
            <p:nvPr/>
          </p:nvSpPr>
          <p:spPr>
            <a:xfrm>
              <a:off x="6945375" y="1343700"/>
              <a:ext cx="402975" cy="322100"/>
            </a:xfrm>
            <a:custGeom>
              <a:avLst/>
              <a:gdLst/>
              <a:ahLst/>
              <a:cxnLst/>
              <a:rect l="l" t="t" r="r" b="b"/>
              <a:pathLst>
                <a:path w="16119" h="12884" extrusionOk="0">
                  <a:moveTo>
                    <a:pt x="11332" y="906"/>
                  </a:moveTo>
                  <a:lnTo>
                    <a:pt x="11254" y="931"/>
                  </a:lnTo>
                  <a:lnTo>
                    <a:pt x="11177" y="983"/>
                  </a:lnTo>
                  <a:lnTo>
                    <a:pt x="11125" y="1061"/>
                  </a:lnTo>
                  <a:lnTo>
                    <a:pt x="11099" y="1164"/>
                  </a:lnTo>
                  <a:lnTo>
                    <a:pt x="11125" y="1242"/>
                  </a:lnTo>
                  <a:lnTo>
                    <a:pt x="11177" y="1319"/>
                  </a:lnTo>
                  <a:lnTo>
                    <a:pt x="11254" y="1371"/>
                  </a:lnTo>
                  <a:lnTo>
                    <a:pt x="11332" y="1397"/>
                  </a:lnTo>
                  <a:lnTo>
                    <a:pt x="11927" y="1397"/>
                  </a:lnTo>
                  <a:lnTo>
                    <a:pt x="12030" y="1371"/>
                  </a:lnTo>
                  <a:lnTo>
                    <a:pt x="12108" y="1319"/>
                  </a:lnTo>
                  <a:lnTo>
                    <a:pt x="12160" y="1242"/>
                  </a:lnTo>
                  <a:lnTo>
                    <a:pt x="12160" y="1164"/>
                  </a:lnTo>
                  <a:lnTo>
                    <a:pt x="12160" y="1061"/>
                  </a:lnTo>
                  <a:lnTo>
                    <a:pt x="12108" y="983"/>
                  </a:lnTo>
                  <a:lnTo>
                    <a:pt x="12030" y="931"/>
                  </a:lnTo>
                  <a:lnTo>
                    <a:pt x="11927" y="906"/>
                  </a:lnTo>
                  <a:close/>
                  <a:moveTo>
                    <a:pt x="12858" y="906"/>
                  </a:moveTo>
                  <a:lnTo>
                    <a:pt x="12755" y="931"/>
                  </a:lnTo>
                  <a:lnTo>
                    <a:pt x="12677" y="983"/>
                  </a:lnTo>
                  <a:lnTo>
                    <a:pt x="12625" y="1061"/>
                  </a:lnTo>
                  <a:lnTo>
                    <a:pt x="12625" y="1164"/>
                  </a:lnTo>
                  <a:lnTo>
                    <a:pt x="12625" y="1242"/>
                  </a:lnTo>
                  <a:lnTo>
                    <a:pt x="12677" y="1319"/>
                  </a:lnTo>
                  <a:lnTo>
                    <a:pt x="12755" y="1371"/>
                  </a:lnTo>
                  <a:lnTo>
                    <a:pt x="12858" y="1397"/>
                  </a:lnTo>
                  <a:lnTo>
                    <a:pt x="13453" y="1397"/>
                  </a:lnTo>
                  <a:lnTo>
                    <a:pt x="13531" y="1371"/>
                  </a:lnTo>
                  <a:lnTo>
                    <a:pt x="13609" y="1319"/>
                  </a:lnTo>
                  <a:lnTo>
                    <a:pt x="13660" y="1242"/>
                  </a:lnTo>
                  <a:lnTo>
                    <a:pt x="13686" y="1164"/>
                  </a:lnTo>
                  <a:lnTo>
                    <a:pt x="13660" y="1061"/>
                  </a:lnTo>
                  <a:lnTo>
                    <a:pt x="13609" y="983"/>
                  </a:lnTo>
                  <a:lnTo>
                    <a:pt x="13531" y="931"/>
                  </a:lnTo>
                  <a:lnTo>
                    <a:pt x="13453" y="906"/>
                  </a:lnTo>
                  <a:close/>
                  <a:moveTo>
                    <a:pt x="14359" y="906"/>
                  </a:moveTo>
                  <a:lnTo>
                    <a:pt x="14281" y="931"/>
                  </a:lnTo>
                  <a:lnTo>
                    <a:pt x="14204" y="983"/>
                  </a:lnTo>
                  <a:lnTo>
                    <a:pt x="14152" y="1061"/>
                  </a:lnTo>
                  <a:lnTo>
                    <a:pt x="14126" y="1164"/>
                  </a:lnTo>
                  <a:lnTo>
                    <a:pt x="14152" y="1242"/>
                  </a:lnTo>
                  <a:lnTo>
                    <a:pt x="14204" y="1319"/>
                  </a:lnTo>
                  <a:lnTo>
                    <a:pt x="14281" y="1371"/>
                  </a:lnTo>
                  <a:lnTo>
                    <a:pt x="14359" y="1397"/>
                  </a:lnTo>
                  <a:lnTo>
                    <a:pt x="14954" y="1397"/>
                  </a:lnTo>
                  <a:lnTo>
                    <a:pt x="15057" y="1371"/>
                  </a:lnTo>
                  <a:lnTo>
                    <a:pt x="15135" y="1319"/>
                  </a:lnTo>
                  <a:lnTo>
                    <a:pt x="15161" y="1242"/>
                  </a:lnTo>
                  <a:lnTo>
                    <a:pt x="15187" y="1164"/>
                  </a:lnTo>
                  <a:lnTo>
                    <a:pt x="15161" y="1061"/>
                  </a:lnTo>
                  <a:lnTo>
                    <a:pt x="15135" y="983"/>
                  </a:lnTo>
                  <a:lnTo>
                    <a:pt x="15057" y="931"/>
                  </a:lnTo>
                  <a:lnTo>
                    <a:pt x="14954" y="906"/>
                  </a:lnTo>
                  <a:close/>
                  <a:moveTo>
                    <a:pt x="15627" y="466"/>
                  </a:moveTo>
                  <a:lnTo>
                    <a:pt x="15627" y="1837"/>
                  </a:lnTo>
                  <a:lnTo>
                    <a:pt x="466" y="1837"/>
                  </a:lnTo>
                  <a:lnTo>
                    <a:pt x="466" y="466"/>
                  </a:lnTo>
                  <a:close/>
                  <a:moveTo>
                    <a:pt x="9547" y="3829"/>
                  </a:moveTo>
                  <a:lnTo>
                    <a:pt x="9443" y="3855"/>
                  </a:lnTo>
                  <a:lnTo>
                    <a:pt x="9366" y="3907"/>
                  </a:lnTo>
                  <a:lnTo>
                    <a:pt x="9340" y="3958"/>
                  </a:lnTo>
                  <a:lnTo>
                    <a:pt x="9314" y="4062"/>
                  </a:lnTo>
                  <a:lnTo>
                    <a:pt x="9340" y="4165"/>
                  </a:lnTo>
                  <a:lnTo>
                    <a:pt x="9366" y="4217"/>
                  </a:lnTo>
                  <a:lnTo>
                    <a:pt x="9443" y="4269"/>
                  </a:lnTo>
                  <a:lnTo>
                    <a:pt x="9547" y="4295"/>
                  </a:lnTo>
                  <a:lnTo>
                    <a:pt x="14307" y="4295"/>
                  </a:lnTo>
                  <a:lnTo>
                    <a:pt x="14411" y="4269"/>
                  </a:lnTo>
                  <a:lnTo>
                    <a:pt x="14462" y="4217"/>
                  </a:lnTo>
                  <a:lnTo>
                    <a:pt x="14514" y="4165"/>
                  </a:lnTo>
                  <a:lnTo>
                    <a:pt x="14540" y="4062"/>
                  </a:lnTo>
                  <a:lnTo>
                    <a:pt x="14514" y="3958"/>
                  </a:lnTo>
                  <a:lnTo>
                    <a:pt x="14462" y="3907"/>
                  </a:lnTo>
                  <a:lnTo>
                    <a:pt x="14411" y="3855"/>
                  </a:lnTo>
                  <a:lnTo>
                    <a:pt x="14307" y="3829"/>
                  </a:lnTo>
                  <a:close/>
                  <a:moveTo>
                    <a:pt x="2975" y="4657"/>
                  </a:moveTo>
                  <a:lnTo>
                    <a:pt x="3079" y="4683"/>
                  </a:lnTo>
                  <a:lnTo>
                    <a:pt x="3157" y="4734"/>
                  </a:lnTo>
                  <a:lnTo>
                    <a:pt x="3208" y="4864"/>
                  </a:lnTo>
                  <a:lnTo>
                    <a:pt x="3234" y="4993"/>
                  </a:lnTo>
                  <a:lnTo>
                    <a:pt x="3208" y="5123"/>
                  </a:lnTo>
                  <a:lnTo>
                    <a:pt x="3157" y="5252"/>
                  </a:lnTo>
                  <a:lnTo>
                    <a:pt x="3079" y="5304"/>
                  </a:lnTo>
                  <a:lnTo>
                    <a:pt x="2975" y="5330"/>
                  </a:lnTo>
                  <a:lnTo>
                    <a:pt x="2872" y="5304"/>
                  </a:lnTo>
                  <a:lnTo>
                    <a:pt x="2820" y="5252"/>
                  </a:lnTo>
                  <a:lnTo>
                    <a:pt x="2743" y="5123"/>
                  </a:lnTo>
                  <a:lnTo>
                    <a:pt x="2717" y="4993"/>
                  </a:lnTo>
                  <a:lnTo>
                    <a:pt x="2743" y="4864"/>
                  </a:lnTo>
                  <a:lnTo>
                    <a:pt x="2820" y="4734"/>
                  </a:lnTo>
                  <a:lnTo>
                    <a:pt x="2872" y="4683"/>
                  </a:lnTo>
                  <a:lnTo>
                    <a:pt x="2975" y="4657"/>
                  </a:lnTo>
                  <a:close/>
                  <a:moveTo>
                    <a:pt x="9547" y="5045"/>
                  </a:moveTo>
                  <a:lnTo>
                    <a:pt x="9443" y="5071"/>
                  </a:lnTo>
                  <a:lnTo>
                    <a:pt x="9366" y="5123"/>
                  </a:lnTo>
                  <a:lnTo>
                    <a:pt x="9340" y="5200"/>
                  </a:lnTo>
                  <a:lnTo>
                    <a:pt x="9314" y="5278"/>
                  </a:lnTo>
                  <a:lnTo>
                    <a:pt x="9340" y="5381"/>
                  </a:lnTo>
                  <a:lnTo>
                    <a:pt x="9366" y="5459"/>
                  </a:lnTo>
                  <a:lnTo>
                    <a:pt x="9443" y="5511"/>
                  </a:lnTo>
                  <a:lnTo>
                    <a:pt x="14411" y="5511"/>
                  </a:lnTo>
                  <a:lnTo>
                    <a:pt x="14462" y="5459"/>
                  </a:lnTo>
                  <a:lnTo>
                    <a:pt x="14514" y="5381"/>
                  </a:lnTo>
                  <a:lnTo>
                    <a:pt x="14540" y="5278"/>
                  </a:lnTo>
                  <a:lnTo>
                    <a:pt x="14514" y="5200"/>
                  </a:lnTo>
                  <a:lnTo>
                    <a:pt x="14462" y="5123"/>
                  </a:lnTo>
                  <a:lnTo>
                    <a:pt x="14411" y="5071"/>
                  </a:lnTo>
                  <a:lnTo>
                    <a:pt x="14307" y="5045"/>
                  </a:lnTo>
                  <a:close/>
                  <a:moveTo>
                    <a:pt x="2820" y="4191"/>
                  </a:moveTo>
                  <a:lnTo>
                    <a:pt x="2691" y="4243"/>
                  </a:lnTo>
                  <a:lnTo>
                    <a:pt x="2562" y="4321"/>
                  </a:lnTo>
                  <a:lnTo>
                    <a:pt x="2458" y="4424"/>
                  </a:lnTo>
                  <a:lnTo>
                    <a:pt x="2355" y="4553"/>
                  </a:lnTo>
                  <a:lnTo>
                    <a:pt x="2303" y="4683"/>
                  </a:lnTo>
                  <a:lnTo>
                    <a:pt x="2251" y="4838"/>
                  </a:lnTo>
                  <a:lnTo>
                    <a:pt x="2251" y="4993"/>
                  </a:lnTo>
                  <a:lnTo>
                    <a:pt x="2251" y="5148"/>
                  </a:lnTo>
                  <a:lnTo>
                    <a:pt x="2303" y="5304"/>
                  </a:lnTo>
                  <a:lnTo>
                    <a:pt x="2355" y="5433"/>
                  </a:lnTo>
                  <a:lnTo>
                    <a:pt x="2458" y="5537"/>
                  </a:lnTo>
                  <a:lnTo>
                    <a:pt x="2562" y="5640"/>
                  </a:lnTo>
                  <a:lnTo>
                    <a:pt x="2691" y="5718"/>
                  </a:lnTo>
                  <a:lnTo>
                    <a:pt x="2820" y="5769"/>
                  </a:lnTo>
                  <a:lnTo>
                    <a:pt x="2975" y="5795"/>
                  </a:lnTo>
                  <a:lnTo>
                    <a:pt x="3131" y="5769"/>
                  </a:lnTo>
                  <a:lnTo>
                    <a:pt x="3260" y="5718"/>
                  </a:lnTo>
                  <a:lnTo>
                    <a:pt x="3389" y="5640"/>
                  </a:lnTo>
                  <a:lnTo>
                    <a:pt x="3493" y="5537"/>
                  </a:lnTo>
                  <a:lnTo>
                    <a:pt x="3596" y="5433"/>
                  </a:lnTo>
                  <a:lnTo>
                    <a:pt x="3648" y="5304"/>
                  </a:lnTo>
                  <a:lnTo>
                    <a:pt x="3700" y="5148"/>
                  </a:lnTo>
                  <a:lnTo>
                    <a:pt x="3700" y="4993"/>
                  </a:lnTo>
                  <a:lnTo>
                    <a:pt x="3700" y="4838"/>
                  </a:lnTo>
                  <a:lnTo>
                    <a:pt x="3648" y="4683"/>
                  </a:lnTo>
                  <a:lnTo>
                    <a:pt x="3596" y="4553"/>
                  </a:lnTo>
                  <a:lnTo>
                    <a:pt x="3493" y="4424"/>
                  </a:lnTo>
                  <a:lnTo>
                    <a:pt x="3389" y="4321"/>
                  </a:lnTo>
                  <a:lnTo>
                    <a:pt x="3260" y="4243"/>
                  </a:lnTo>
                  <a:lnTo>
                    <a:pt x="3131" y="4191"/>
                  </a:lnTo>
                  <a:close/>
                  <a:moveTo>
                    <a:pt x="9547" y="6261"/>
                  </a:moveTo>
                  <a:lnTo>
                    <a:pt x="9443" y="6287"/>
                  </a:lnTo>
                  <a:lnTo>
                    <a:pt x="9366" y="6339"/>
                  </a:lnTo>
                  <a:lnTo>
                    <a:pt x="9340" y="6416"/>
                  </a:lnTo>
                  <a:lnTo>
                    <a:pt x="9314" y="6494"/>
                  </a:lnTo>
                  <a:lnTo>
                    <a:pt x="9340" y="6597"/>
                  </a:lnTo>
                  <a:lnTo>
                    <a:pt x="9366" y="6675"/>
                  </a:lnTo>
                  <a:lnTo>
                    <a:pt x="9443" y="6727"/>
                  </a:lnTo>
                  <a:lnTo>
                    <a:pt x="9547" y="6752"/>
                  </a:lnTo>
                  <a:lnTo>
                    <a:pt x="14307" y="6752"/>
                  </a:lnTo>
                  <a:lnTo>
                    <a:pt x="14411" y="6727"/>
                  </a:lnTo>
                  <a:lnTo>
                    <a:pt x="14462" y="6675"/>
                  </a:lnTo>
                  <a:lnTo>
                    <a:pt x="14514" y="6597"/>
                  </a:lnTo>
                  <a:lnTo>
                    <a:pt x="14540" y="6494"/>
                  </a:lnTo>
                  <a:lnTo>
                    <a:pt x="14514" y="6416"/>
                  </a:lnTo>
                  <a:lnTo>
                    <a:pt x="14462" y="6339"/>
                  </a:lnTo>
                  <a:lnTo>
                    <a:pt x="14411" y="6287"/>
                  </a:lnTo>
                  <a:lnTo>
                    <a:pt x="14307" y="6261"/>
                  </a:lnTo>
                  <a:close/>
                  <a:moveTo>
                    <a:pt x="5019" y="6468"/>
                  </a:moveTo>
                  <a:lnTo>
                    <a:pt x="5097" y="6494"/>
                  </a:lnTo>
                  <a:lnTo>
                    <a:pt x="5175" y="6545"/>
                  </a:lnTo>
                  <a:lnTo>
                    <a:pt x="5252" y="6649"/>
                  </a:lnTo>
                  <a:lnTo>
                    <a:pt x="5278" y="6804"/>
                  </a:lnTo>
                  <a:lnTo>
                    <a:pt x="5252" y="6934"/>
                  </a:lnTo>
                  <a:lnTo>
                    <a:pt x="5175" y="7037"/>
                  </a:lnTo>
                  <a:lnTo>
                    <a:pt x="5097" y="7115"/>
                  </a:lnTo>
                  <a:lnTo>
                    <a:pt x="5019" y="7141"/>
                  </a:lnTo>
                  <a:lnTo>
                    <a:pt x="4916" y="7115"/>
                  </a:lnTo>
                  <a:lnTo>
                    <a:pt x="4838" y="7037"/>
                  </a:lnTo>
                  <a:lnTo>
                    <a:pt x="4786" y="6934"/>
                  </a:lnTo>
                  <a:lnTo>
                    <a:pt x="4761" y="6804"/>
                  </a:lnTo>
                  <a:lnTo>
                    <a:pt x="4786" y="6649"/>
                  </a:lnTo>
                  <a:lnTo>
                    <a:pt x="4838" y="6545"/>
                  </a:lnTo>
                  <a:lnTo>
                    <a:pt x="4916" y="6494"/>
                  </a:lnTo>
                  <a:lnTo>
                    <a:pt x="5019" y="6468"/>
                  </a:lnTo>
                  <a:close/>
                  <a:moveTo>
                    <a:pt x="4631" y="4321"/>
                  </a:moveTo>
                  <a:lnTo>
                    <a:pt x="4554" y="4372"/>
                  </a:lnTo>
                  <a:lnTo>
                    <a:pt x="4502" y="4424"/>
                  </a:lnTo>
                  <a:lnTo>
                    <a:pt x="3105" y="7089"/>
                  </a:lnTo>
                  <a:lnTo>
                    <a:pt x="3079" y="7166"/>
                  </a:lnTo>
                  <a:lnTo>
                    <a:pt x="3105" y="7270"/>
                  </a:lnTo>
                  <a:lnTo>
                    <a:pt x="3131" y="7348"/>
                  </a:lnTo>
                  <a:lnTo>
                    <a:pt x="3208" y="7399"/>
                  </a:lnTo>
                  <a:lnTo>
                    <a:pt x="3312" y="7425"/>
                  </a:lnTo>
                  <a:lnTo>
                    <a:pt x="3389" y="7425"/>
                  </a:lnTo>
                  <a:lnTo>
                    <a:pt x="3467" y="7373"/>
                  </a:lnTo>
                  <a:lnTo>
                    <a:pt x="3545" y="7296"/>
                  </a:lnTo>
                  <a:lnTo>
                    <a:pt x="4916" y="4657"/>
                  </a:lnTo>
                  <a:lnTo>
                    <a:pt x="4942" y="4553"/>
                  </a:lnTo>
                  <a:lnTo>
                    <a:pt x="4942" y="4476"/>
                  </a:lnTo>
                  <a:lnTo>
                    <a:pt x="4890" y="4398"/>
                  </a:lnTo>
                  <a:lnTo>
                    <a:pt x="4812" y="4346"/>
                  </a:lnTo>
                  <a:lnTo>
                    <a:pt x="4735" y="4321"/>
                  </a:lnTo>
                  <a:close/>
                  <a:moveTo>
                    <a:pt x="4864" y="6002"/>
                  </a:moveTo>
                  <a:lnTo>
                    <a:pt x="4735" y="6054"/>
                  </a:lnTo>
                  <a:lnTo>
                    <a:pt x="4605" y="6132"/>
                  </a:lnTo>
                  <a:lnTo>
                    <a:pt x="4502" y="6235"/>
                  </a:lnTo>
                  <a:lnTo>
                    <a:pt x="4398" y="6364"/>
                  </a:lnTo>
                  <a:lnTo>
                    <a:pt x="4347" y="6494"/>
                  </a:lnTo>
                  <a:lnTo>
                    <a:pt x="4295" y="6649"/>
                  </a:lnTo>
                  <a:lnTo>
                    <a:pt x="4295" y="6804"/>
                  </a:lnTo>
                  <a:lnTo>
                    <a:pt x="4295" y="6959"/>
                  </a:lnTo>
                  <a:lnTo>
                    <a:pt x="4347" y="7115"/>
                  </a:lnTo>
                  <a:lnTo>
                    <a:pt x="4398" y="7244"/>
                  </a:lnTo>
                  <a:lnTo>
                    <a:pt x="4502" y="7348"/>
                  </a:lnTo>
                  <a:lnTo>
                    <a:pt x="4605" y="7451"/>
                  </a:lnTo>
                  <a:lnTo>
                    <a:pt x="4735" y="7529"/>
                  </a:lnTo>
                  <a:lnTo>
                    <a:pt x="4864" y="7580"/>
                  </a:lnTo>
                  <a:lnTo>
                    <a:pt x="5019" y="7606"/>
                  </a:lnTo>
                  <a:lnTo>
                    <a:pt x="5175" y="7580"/>
                  </a:lnTo>
                  <a:lnTo>
                    <a:pt x="5304" y="7529"/>
                  </a:lnTo>
                  <a:lnTo>
                    <a:pt x="5433" y="7451"/>
                  </a:lnTo>
                  <a:lnTo>
                    <a:pt x="5537" y="7348"/>
                  </a:lnTo>
                  <a:lnTo>
                    <a:pt x="5614" y="7244"/>
                  </a:lnTo>
                  <a:lnTo>
                    <a:pt x="5692" y="7115"/>
                  </a:lnTo>
                  <a:lnTo>
                    <a:pt x="5718" y="6959"/>
                  </a:lnTo>
                  <a:lnTo>
                    <a:pt x="5744" y="6804"/>
                  </a:lnTo>
                  <a:lnTo>
                    <a:pt x="5718" y="6649"/>
                  </a:lnTo>
                  <a:lnTo>
                    <a:pt x="5692" y="6494"/>
                  </a:lnTo>
                  <a:lnTo>
                    <a:pt x="5614" y="6364"/>
                  </a:lnTo>
                  <a:lnTo>
                    <a:pt x="5537" y="6235"/>
                  </a:lnTo>
                  <a:lnTo>
                    <a:pt x="5433" y="6132"/>
                  </a:lnTo>
                  <a:lnTo>
                    <a:pt x="5304" y="6054"/>
                  </a:lnTo>
                  <a:lnTo>
                    <a:pt x="5175" y="6002"/>
                  </a:lnTo>
                  <a:close/>
                  <a:moveTo>
                    <a:pt x="9443" y="7503"/>
                  </a:moveTo>
                  <a:lnTo>
                    <a:pt x="9366" y="7554"/>
                  </a:lnTo>
                  <a:lnTo>
                    <a:pt x="9340" y="7632"/>
                  </a:lnTo>
                  <a:lnTo>
                    <a:pt x="9314" y="7736"/>
                  </a:lnTo>
                  <a:lnTo>
                    <a:pt x="9340" y="7813"/>
                  </a:lnTo>
                  <a:lnTo>
                    <a:pt x="9366" y="7891"/>
                  </a:lnTo>
                  <a:lnTo>
                    <a:pt x="9443" y="7943"/>
                  </a:lnTo>
                  <a:lnTo>
                    <a:pt x="9547" y="7968"/>
                  </a:lnTo>
                  <a:lnTo>
                    <a:pt x="12548" y="7968"/>
                  </a:lnTo>
                  <a:lnTo>
                    <a:pt x="12625" y="7943"/>
                  </a:lnTo>
                  <a:lnTo>
                    <a:pt x="12703" y="7891"/>
                  </a:lnTo>
                  <a:lnTo>
                    <a:pt x="12755" y="7813"/>
                  </a:lnTo>
                  <a:lnTo>
                    <a:pt x="12781" y="7736"/>
                  </a:lnTo>
                  <a:lnTo>
                    <a:pt x="12755" y="7632"/>
                  </a:lnTo>
                  <a:lnTo>
                    <a:pt x="12703" y="7554"/>
                  </a:lnTo>
                  <a:lnTo>
                    <a:pt x="12625" y="7503"/>
                  </a:lnTo>
                  <a:close/>
                  <a:moveTo>
                    <a:pt x="4243" y="3415"/>
                  </a:moveTo>
                  <a:lnTo>
                    <a:pt x="4476" y="3467"/>
                  </a:lnTo>
                  <a:lnTo>
                    <a:pt x="4709" y="3519"/>
                  </a:lnTo>
                  <a:lnTo>
                    <a:pt x="4942" y="3596"/>
                  </a:lnTo>
                  <a:lnTo>
                    <a:pt x="5149" y="3700"/>
                  </a:lnTo>
                  <a:lnTo>
                    <a:pt x="5356" y="3829"/>
                  </a:lnTo>
                  <a:lnTo>
                    <a:pt x="5563" y="3958"/>
                  </a:lnTo>
                  <a:lnTo>
                    <a:pt x="5744" y="4139"/>
                  </a:lnTo>
                  <a:lnTo>
                    <a:pt x="5925" y="4321"/>
                  </a:lnTo>
                  <a:lnTo>
                    <a:pt x="6080" y="4528"/>
                  </a:lnTo>
                  <a:lnTo>
                    <a:pt x="6184" y="4734"/>
                  </a:lnTo>
                  <a:lnTo>
                    <a:pt x="6287" y="4967"/>
                  </a:lnTo>
                  <a:lnTo>
                    <a:pt x="6390" y="5200"/>
                  </a:lnTo>
                  <a:lnTo>
                    <a:pt x="6442" y="5433"/>
                  </a:lnTo>
                  <a:lnTo>
                    <a:pt x="6468" y="5666"/>
                  </a:lnTo>
                  <a:lnTo>
                    <a:pt x="6468" y="5899"/>
                  </a:lnTo>
                  <a:lnTo>
                    <a:pt x="6468" y="6132"/>
                  </a:lnTo>
                  <a:lnTo>
                    <a:pt x="6442" y="6364"/>
                  </a:lnTo>
                  <a:lnTo>
                    <a:pt x="6390" y="6597"/>
                  </a:lnTo>
                  <a:lnTo>
                    <a:pt x="6287" y="6830"/>
                  </a:lnTo>
                  <a:lnTo>
                    <a:pt x="6184" y="7037"/>
                  </a:lnTo>
                  <a:lnTo>
                    <a:pt x="6080" y="7270"/>
                  </a:lnTo>
                  <a:lnTo>
                    <a:pt x="5925" y="7451"/>
                  </a:lnTo>
                  <a:lnTo>
                    <a:pt x="5744" y="7658"/>
                  </a:lnTo>
                  <a:lnTo>
                    <a:pt x="5563" y="7813"/>
                  </a:lnTo>
                  <a:lnTo>
                    <a:pt x="5381" y="7968"/>
                  </a:lnTo>
                  <a:lnTo>
                    <a:pt x="5175" y="8098"/>
                  </a:lnTo>
                  <a:lnTo>
                    <a:pt x="4942" y="8201"/>
                  </a:lnTo>
                  <a:lnTo>
                    <a:pt x="4709" y="8279"/>
                  </a:lnTo>
                  <a:lnTo>
                    <a:pt x="4476" y="8331"/>
                  </a:lnTo>
                  <a:lnTo>
                    <a:pt x="4243" y="8356"/>
                  </a:lnTo>
                  <a:lnTo>
                    <a:pt x="3984" y="8382"/>
                  </a:lnTo>
                  <a:lnTo>
                    <a:pt x="3752" y="8356"/>
                  </a:lnTo>
                  <a:lnTo>
                    <a:pt x="3519" y="8331"/>
                  </a:lnTo>
                  <a:lnTo>
                    <a:pt x="3286" y="8279"/>
                  </a:lnTo>
                  <a:lnTo>
                    <a:pt x="3053" y="8201"/>
                  </a:lnTo>
                  <a:lnTo>
                    <a:pt x="2846" y="8098"/>
                  </a:lnTo>
                  <a:lnTo>
                    <a:pt x="2639" y="7968"/>
                  </a:lnTo>
                  <a:lnTo>
                    <a:pt x="2432" y="7813"/>
                  </a:lnTo>
                  <a:lnTo>
                    <a:pt x="2251" y="7658"/>
                  </a:lnTo>
                  <a:lnTo>
                    <a:pt x="2070" y="7451"/>
                  </a:lnTo>
                  <a:lnTo>
                    <a:pt x="1915" y="7270"/>
                  </a:lnTo>
                  <a:lnTo>
                    <a:pt x="1785" y="7037"/>
                  </a:lnTo>
                  <a:lnTo>
                    <a:pt x="1682" y="6830"/>
                  </a:lnTo>
                  <a:lnTo>
                    <a:pt x="1604" y="6597"/>
                  </a:lnTo>
                  <a:lnTo>
                    <a:pt x="1553" y="6364"/>
                  </a:lnTo>
                  <a:lnTo>
                    <a:pt x="1527" y="6132"/>
                  </a:lnTo>
                  <a:lnTo>
                    <a:pt x="1501" y="5899"/>
                  </a:lnTo>
                  <a:lnTo>
                    <a:pt x="1527" y="5666"/>
                  </a:lnTo>
                  <a:lnTo>
                    <a:pt x="1553" y="5433"/>
                  </a:lnTo>
                  <a:lnTo>
                    <a:pt x="1604" y="5200"/>
                  </a:lnTo>
                  <a:lnTo>
                    <a:pt x="1682" y="4967"/>
                  </a:lnTo>
                  <a:lnTo>
                    <a:pt x="1785" y="4734"/>
                  </a:lnTo>
                  <a:lnTo>
                    <a:pt x="1915" y="4528"/>
                  </a:lnTo>
                  <a:lnTo>
                    <a:pt x="2070" y="4321"/>
                  </a:lnTo>
                  <a:lnTo>
                    <a:pt x="2251" y="4139"/>
                  </a:lnTo>
                  <a:lnTo>
                    <a:pt x="2432" y="3958"/>
                  </a:lnTo>
                  <a:lnTo>
                    <a:pt x="2639" y="3829"/>
                  </a:lnTo>
                  <a:lnTo>
                    <a:pt x="2846" y="3700"/>
                  </a:lnTo>
                  <a:lnTo>
                    <a:pt x="3053" y="3596"/>
                  </a:lnTo>
                  <a:lnTo>
                    <a:pt x="3286" y="3519"/>
                  </a:lnTo>
                  <a:lnTo>
                    <a:pt x="3519" y="3467"/>
                  </a:lnTo>
                  <a:lnTo>
                    <a:pt x="3752" y="3415"/>
                  </a:lnTo>
                  <a:close/>
                  <a:moveTo>
                    <a:pt x="233" y="0"/>
                  </a:moveTo>
                  <a:lnTo>
                    <a:pt x="155" y="26"/>
                  </a:lnTo>
                  <a:lnTo>
                    <a:pt x="78" y="78"/>
                  </a:lnTo>
                  <a:lnTo>
                    <a:pt x="26" y="155"/>
                  </a:lnTo>
                  <a:lnTo>
                    <a:pt x="0" y="233"/>
                  </a:lnTo>
                  <a:lnTo>
                    <a:pt x="0" y="10659"/>
                  </a:lnTo>
                  <a:lnTo>
                    <a:pt x="26" y="10763"/>
                  </a:lnTo>
                  <a:lnTo>
                    <a:pt x="78" y="10840"/>
                  </a:lnTo>
                  <a:lnTo>
                    <a:pt x="155" y="10892"/>
                  </a:lnTo>
                  <a:lnTo>
                    <a:pt x="337" y="10892"/>
                  </a:lnTo>
                  <a:lnTo>
                    <a:pt x="414" y="10840"/>
                  </a:lnTo>
                  <a:lnTo>
                    <a:pt x="466" y="10763"/>
                  </a:lnTo>
                  <a:lnTo>
                    <a:pt x="466" y="10659"/>
                  </a:lnTo>
                  <a:lnTo>
                    <a:pt x="466" y="2303"/>
                  </a:lnTo>
                  <a:lnTo>
                    <a:pt x="15627" y="2303"/>
                  </a:lnTo>
                  <a:lnTo>
                    <a:pt x="15627" y="2975"/>
                  </a:lnTo>
                  <a:lnTo>
                    <a:pt x="15652" y="3079"/>
                  </a:lnTo>
                  <a:lnTo>
                    <a:pt x="15704" y="3156"/>
                  </a:lnTo>
                  <a:lnTo>
                    <a:pt x="15782" y="3208"/>
                  </a:lnTo>
                  <a:lnTo>
                    <a:pt x="15963" y="3208"/>
                  </a:lnTo>
                  <a:lnTo>
                    <a:pt x="16041" y="3156"/>
                  </a:lnTo>
                  <a:lnTo>
                    <a:pt x="16092" y="3079"/>
                  </a:lnTo>
                  <a:lnTo>
                    <a:pt x="16118" y="2975"/>
                  </a:lnTo>
                  <a:lnTo>
                    <a:pt x="16118" y="233"/>
                  </a:lnTo>
                  <a:lnTo>
                    <a:pt x="16092" y="155"/>
                  </a:lnTo>
                  <a:lnTo>
                    <a:pt x="16041" y="78"/>
                  </a:lnTo>
                  <a:lnTo>
                    <a:pt x="15963" y="26"/>
                  </a:lnTo>
                  <a:lnTo>
                    <a:pt x="15859" y="0"/>
                  </a:lnTo>
                  <a:close/>
                  <a:moveTo>
                    <a:pt x="3700" y="2949"/>
                  </a:moveTo>
                  <a:lnTo>
                    <a:pt x="3441" y="3001"/>
                  </a:lnTo>
                  <a:lnTo>
                    <a:pt x="3157" y="3053"/>
                  </a:lnTo>
                  <a:lnTo>
                    <a:pt x="2872" y="3156"/>
                  </a:lnTo>
                  <a:lnTo>
                    <a:pt x="2613" y="3286"/>
                  </a:lnTo>
                  <a:lnTo>
                    <a:pt x="2380" y="3415"/>
                  </a:lnTo>
                  <a:lnTo>
                    <a:pt x="2122" y="3596"/>
                  </a:lnTo>
                  <a:lnTo>
                    <a:pt x="1915" y="3803"/>
                  </a:lnTo>
                  <a:lnTo>
                    <a:pt x="1708" y="4036"/>
                  </a:lnTo>
                  <a:lnTo>
                    <a:pt x="1527" y="4269"/>
                  </a:lnTo>
                  <a:lnTo>
                    <a:pt x="1371" y="4528"/>
                  </a:lnTo>
                  <a:lnTo>
                    <a:pt x="1268" y="4786"/>
                  </a:lnTo>
                  <a:lnTo>
                    <a:pt x="1164" y="5045"/>
                  </a:lnTo>
                  <a:lnTo>
                    <a:pt x="1087" y="5330"/>
                  </a:lnTo>
                  <a:lnTo>
                    <a:pt x="1061" y="5614"/>
                  </a:lnTo>
                  <a:lnTo>
                    <a:pt x="1035" y="5899"/>
                  </a:lnTo>
                  <a:lnTo>
                    <a:pt x="1061" y="6183"/>
                  </a:lnTo>
                  <a:lnTo>
                    <a:pt x="1087" y="6468"/>
                  </a:lnTo>
                  <a:lnTo>
                    <a:pt x="1164" y="6727"/>
                  </a:lnTo>
                  <a:lnTo>
                    <a:pt x="1268" y="7011"/>
                  </a:lnTo>
                  <a:lnTo>
                    <a:pt x="1371" y="7270"/>
                  </a:lnTo>
                  <a:lnTo>
                    <a:pt x="1527" y="7529"/>
                  </a:lnTo>
                  <a:lnTo>
                    <a:pt x="1708" y="7761"/>
                  </a:lnTo>
                  <a:lnTo>
                    <a:pt x="1915" y="7994"/>
                  </a:lnTo>
                  <a:lnTo>
                    <a:pt x="2122" y="8175"/>
                  </a:lnTo>
                  <a:lnTo>
                    <a:pt x="2380" y="8356"/>
                  </a:lnTo>
                  <a:lnTo>
                    <a:pt x="2613" y="8512"/>
                  </a:lnTo>
                  <a:lnTo>
                    <a:pt x="2872" y="8641"/>
                  </a:lnTo>
                  <a:lnTo>
                    <a:pt x="3157" y="8719"/>
                  </a:lnTo>
                  <a:lnTo>
                    <a:pt x="3441" y="8796"/>
                  </a:lnTo>
                  <a:lnTo>
                    <a:pt x="3700" y="8848"/>
                  </a:lnTo>
                  <a:lnTo>
                    <a:pt x="4243" y="8848"/>
                  </a:lnTo>
                  <a:lnTo>
                    <a:pt x="4502" y="8796"/>
                  </a:lnTo>
                  <a:lnTo>
                    <a:pt x="4761" y="8745"/>
                  </a:lnTo>
                  <a:lnTo>
                    <a:pt x="4993" y="8667"/>
                  </a:lnTo>
                  <a:lnTo>
                    <a:pt x="5252" y="8563"/>
                  </a:lnTo>
                  <a:lnTo>
                    <a:pt x="5485" y="8460"/>
                  </a:lnTo>
                  <a:lnTo>
                    <a:pt x="5692" y="8305"/>
                  </a:lnTo>
                  <a:lnTo>
                    <a:pt x="5925" y="8150"/>
                  </a:lnTo>
                  <a:lnTo>
                    <a:pt x="6339" y="8563"/>
                  </a:lnTo>
                  <a:lnTo>
                    <a:pt x="6287" y="8693"/>
                  </a:lnTo>
                  <a:lnTo>
                    <a:pt x="6235" y="8822"/>
                  </a:lnTo>
                  <a:lnTo>
                    <a:pt x="6209" y="8952"/>
                  </a:lnTo>
                  <a:lnTo>
                    <a:pt x="6209" y="9081"/>
                  </a:lnTo>
                  <a:lnTo>
                    <a:pt x="6209" y="9262"/>
                  </a:lnTo>
                  <a:lnTo>
                    <a:pt x="6261" y="9443"/>
                  </a:lnTo>
                  <a:lnTo>
                    <a:pt x="6365" y="9624"/>
                  </a:lnTo>
                  <a:lnTo>
                    <a:pt x="6494" y="9754"/>
                  </a:lnTo>
                  <a:lnTo>
                    <a:pt x="8227" y="11487"/>
                  </a:lnTo>
                  <a:lnTo>
                    <a:pt x="8383" y="11616"/>
                  </a:lnTo>
                  <a:lnTo>
                    <a:pt x="8538" y="11720"/>
                  </a:lnTo>
                  <a:lnTo>
                    <a:pt x="8719" y="11772"/>
                  </a:lnTo>
                  <a:lnTo>
                    <a:pt x="9107" y="11772"/>
                  </a:lnTo>
                  <a:lnTo>
                    <a:pt x="9288" y="11720"/>
                  </a:lnTo>
                  <a:lnTo>
                    <a:pt x="9443" y="11616"/>
                  </a:lnTo>
                  <a:lnTo>
                    <a:pt x="9599" y="11487"/>
                  </a:lnTo>
                  <a:lnTo>
                    <a:pt x="9728" y="11332"/>
                  </a:lnTo>
                  <a:lnTo>
                    <a:pt x="9806" y="11176"/>
                  </a:lnTo>
                  <a:lnTo>
                    <a:pt x="9857" y="10995"/>
                  </a:lnTo>
                  <a:lnTo>
                    <a:pt x="9883" y="10814"/>
                  </a:lnTo>
                  <a:lnTo>
                    <a:pt x="9857" y="10607"/>
                  </a:lnTo>
                  <a:lnTo>
                    <a:pt x="9806" y="10426"/>
                  </a:lnTo>
                  <a:lnTo>
                    <a:pt x="9728" y="10271"/>
                  </a:lnTo>
                  <a:lnTo>
                    <a:pt x="9599" y="10116"/>
                  </a:lnTo>
                  <a:lnTo>
                    <a:pt x="9107" y="9624"/>
                  </a:lnTo>
                  <a:lnTo>
                    <a:pt x="9029" y="9572"/>
                  </a:lnTo>
                  <a:lnTo>
                    <a:pt x="8952" y="9547"/>
                  </a:lnTo>
                  <a:lnTo>
                    <a:pt x="8848" y="9572"/>
                  </a:lnTo>
                  <a:lnTo>
                    <a:pt x="8771" y="9624"/>
                  </a:lnTo>
                  <a:lnTo>
                    <a:pt x="8719" y="9702"/>
                  </a:lnTo>
                  <a:lnTo>
                    <a:pt x="8719" y="9805"/>
                  </a:lnTo>
                  <a:lnTo>
                    <a:pt x="8719" y="9883"/>
                  </a:lnTo>
                  <a:lnTo>
                    <a:pt x="8771" y="9961"/>
                  </a:lnTo>
                  <a:lnTo>
                    <a:pt x="9262" y="10452"/>
                  </a:lnTo>
                  <a:lnTo>
                    <a:pt x="9340" y="10530"/>
                  </a:lnTo>
                  <a:lnTo>
                    <a:pt x="9366" y="10607"/>
                  </a:lnTo>
                  <a:lnTo>
                    <a:pt x="9392" y="10711"/>
                  </a:lnTo>
                  <a:lnTo>
                    <a:pt x="9417" y="10814"/>
                  </a:lnTo>
                  <a:lnTo>
                    <a:pt x="9392" y="10892"/>
                  </a:lnTo>
                  <a:lnTo>
                    <a:pt x="9366" y="10995"/>
                  </a:lnTo>
                  <a:lnTo>
                    <a:pt x="9340" y="11073"/>
                  </a:lnTo>
                  <a:lnTo>
                    <a:pt x="9262" y="11176"/>
                  </a:lnTo>
                  <a:lnTo>
                    <a:pt x="9185" y="11228"/>
                  </a:lnTo>
                  <a:lnTo>
                    <a:pt x="9107" y="11280"/>
                  </a:lnTo>
                  <a:lnTo>
                    <a:pt x="9003" y="11306"/>
                  </a:lnTo>
                  <a:lnTo>
                    <a:pt x="8822" y="11306"/>
                  </a:lnTo>
                  <a:lnTo>
                    <a:pt x="8719" y="11280"/>
                  </a:lnTo>
                  <a:lnTo>
                    <a:pt x="8641" y="11228"/>
                  </a:lnTo>
                  <a:lnTo>
                    <a:pt x="8538" y="11176"/>
                  </a:lnTo>
                  <a:lnTo>
                    <a:pt x="6830" y="9443"/>
                  </a:lnTo>
                  <a:lnTo>
                    <a:pt x="6753" y="9365"/>
                  </a:lnTo>
                  <a:lnTo>
                    <a:pt x="6701" y="9262"/>
                  </a:lnTo>
                  <a:lnTo>
                    <a:pt x="6675" y="9158"/>
                  </a:lnTo>
                  <a:lnTo>
                    <a:pt x="6675" y="9081"/>
                  </a:lnTo>
                  <a:lnTo>
                    <a:pt x="6675" y="8977"/>
                  </a:lnTo>
                  <a:lnTo>
                    <a:pt x="6701" y="8874"/>
                  </a:lnTo>
                  <a:lnTo>
                    <a:pt x="6753" y="8796"/>
                  </a:lnTo>
                  <a:lnTo>
                    <a:pt x="6830" y="8719"/>
                  </a:lnTo>
                  <a:lnTo>
                    <a:pt x="6908" y="8641"/>
                  </a:lnTo>
                  <a:lnTo>
                    <a:pt x="6986" y="8615"/>
                  </a:lnTo>
                  <a:lnTo>
                    <a:pt x="7089" y="8589"/>
                  </a:lnTo>
                  <a:lnTo>
                    <a:pt x="7167" y="8563"/>
                  </a:lnTo>
                  <a:lnTo>
                    <a:pt x="7270" y="8589"/>
                  </a:lnTo>
                  <a:lnTo>
                    <a:pt x="7374" y="8615"/>
                  </a:lnTo>
                  <a:lnTo>
                    <a:pt x="7451" y="8641"/>
                  </a:lnTo>
                  <a:lnTo>
                    <a:pt x="7529" y="8719"/>
                  </a:lnTo>
                  <a:lnTo>
                    <a:pt x="8020" y="9210"/>
                  </a:lnTo>
                  <a:lnTo>
                    <a:pt x="8098" y="9262"/>
                  </a:lnTo>
                  <a:lnTo>
                    <a:pt x="8279" y="9262"/>
                  </a:lnTo>
                  <a:lnTo>
                    <a:pt x="8357" y="9210"/>
                  </a:lnTo>
                  <a:lnTo>
                    <a:pt x="8408" y="9133"/>
                  </a:lnTo>
                  <a:lnTo>
                    <a:pt x="8434" y="9029"/>
                  </a:lnTo>
                  <a:lnTo>
                    <a:pt x="8408" y="8952"/>
                  </a:lnTo>
                  <a:lnTo>
                    <a:pt x="8357" y="8874"/>
                  </a:lnTo>
                  <a:lnTo>
                    <a:pt x="7865" y="8382"/>
                  </a:lnTo>
                  <a:lnTo>
                    <a:pt x="7710" y="8253"/>
                  </a:lnTo>
                  <a:lnTo>
                    <a:pt x="7555" y="8175"/>
                  </a:lnTo>
                  <a:lnTo>
                    <a:pt x="7374" y="8124"/>
                  </a:lnTo>
                  <a:lnTo>
                    <a:pt x="7167" y="8098"/>
                  </a:lnTo>
                  <a:lnTo>
                    <a:pt x="7037" y="8098"/>
                  </a:lnTo>
                  <a:lnTo>
                    <a:pt x="6908" y="8124"/>
                  </a:lnTo>
                  <a:lnTo>
                    <a:pt x="6804" y="8175"/>
                  </a:lnTo>
                  <a:lnTo>
                    <a:pt x="6675" y="8227"/>
                  </a:lnTo>
                  <a:lnTo>
                    <a:pt x="6235" y="7813"/>
                  </a:lnTo>
                  <a:lnTo>
                    <a:pt x="6416" y="7606"/>
                  </a:lnTo>
                  <a:lnTo>
                    <a:pt x="6546" y="7373"/>
                  </a:lnTo>
                  <a:lnTo>
                    <a:pt x="6675" y="7141"/>
                  </a:lnTo>
                  <a:lnTo>
                    <a:pt x="6779" y="6908"/>
                  </a:lnTo>
                  <a:lnTo>
                    <a:pt x="6856" y="6649"/>
                  </a:lnTo>
                  <a:lnTo>
                    <a:pt x="6908" y="6416"/>
                  </a:lnTo>
                  <a:lnTo>
                    <a:pt x="6934" y="6157"/>
                  </a:lnTo>
                  <a:lnTo>
                    <a:pt x="6960" y="5899"/>
                  </a:lnTo>
                  <a:lnTo>
                    <a:pt x="6934" y="5614"/>
                  </a:lnTo>
                  <a:lnTo>
                    <a:pt x="6908" y="5330"/>
                  </a:lnTo>
                  <a:lnTo>
                    <a:pt x="6830" y="5045"/>
                  </a:lnTo>
                  <a:lnTo>
                    <a:pt x="6727" y="4786"/>
                  </a:lnTo>
                  <a:lnTo>
                    <a:pt x="6623" y="4528"/>
                  </a:lnTo>
                  <a:lnTo>
                    <a:pt x="6468" y="4269"/>
                  </a:lnTo>
                  <a:lnTo>
                    <a:pt x="6287" y="4036"/>
                  </a:lnTo>
                  <a:lnTo>
                    <a:pt x="6080" y="3803"/>
                  </a:lnTo>
                  <a:lnTo>
                    <a:pt x="5873" y="3596"/>
                  </a:lnTo>
                  <a:lnTo>
                    <a:pt x="5614" y="3415"/>
                  </a:lnTo>
                  <a:lnTo>
                    <a:pt x="5381" y="3286"/>
                  </a:lnTo>
                  <a:lnTo>
                    <a:pt x="5097" y="3156"/>
                  </a:lnTo>
                  <a:lnTo>
                    <a:pt x="4838" y="3053"/>
                  </a:lnTo>
                  <a:lnTo>
                    <a:pt x="4554" y="3001"/>
                  </a:lnTo>
                  <a:lnTo>
                    <a:pt x="4269" y="2949"/>
                  </a:lnTo>
                  <a:close/>
                  <a:moveTo>
                    <a:pt x="15782" y="3829"/>
                  </a:moveTo>
                  <a:lnTo>
                    <a:pt x="15704" y="3881"/>
                  </a:lnTo>
                  <a:lnTo>
                    <a:pt x="15652" y="3958"/>
                  </a:lnTo>
                  <a:lnTo>
                    <a:pt x="15627" y="4062"/>
                  </a:lnTo>
                  <a:lnTo>
                    <a:pt x="15627" y="12418"/>
                  </a:lnTo>
                  <a:lnTo>
                    <a:pt x="466" y="12418"/>
                  </a:lnTo>
                  <a:lnTo>
                    <a:pt x="466" y="11746"/>
                  </a:lnTo>
                  <a:lnTo>
                    <a:pt x="466" y="11642"/>
                  </a:lnTo>
                  <a:lnTo>
                    <a:pt x="414" y="11565"/>
                  </a:lnTo>
                  <a:lnTo>
                    <a:pt x="337" y="11513"/>
                  </a:lnTo>
                  <a:lnTo>
                    <a:pt x="155" y="11513"/>
                  </a:lnTo>
                  <a:lnTo>
                    <a:pt x="78" y="11565"/>
                  </a:lnTo>
                  <a:lnTo>
                    <a:pt x="26" y="11642"/>
                  </a:lnTo>
                  <a:lnTo>
                    <a:pt x="0" y="11746"/>
                  </a:lnTo>
                  <a:lnTo>
                    <a:pt x="0" y="12651"/>
                  </a:lnTo>
                  <a:lnTo>
                    <a:pt x="26" y="12755"/>
                  </a:lnTo>
                  <a:lnTo>
                    <a:pt x="78" y="12832"/>
                  </a:lnTo>
                  <a:lnTo>
                    <a:pt x="155" y="12858"/>
                  </a:lnTo>
                  <a:lnTo>
                    <a:pt x="233" y="12884"/>
                  </a:lnTo>
                  <a:lnTo>
                    <a:pt x="15859" y="12884"/>
                  </a:lnTo>
                  <a:lnTo>
                    <a:pt x="15963" y="12858"/>
                  </a:lnTo>
                  <a:lnTo>
                    <a:pt x="16041" y="12832"/>
                  </a:lnTo>
                  <a:lnTo>
                    <a:pt x="16092" y="12755"/>
                  </a:lnTo>
                  <a:lnTo>
                    <a:pt x="16118" y="12651"/>
                  </a:lnTo>
                  <a:lnTo>
                    <a:pt x="16118" y="4062"/>
                  </a:lnTo>
                  <a:lnTo>
                    <a:pt x="16092" y="3958"/>
                  </a:lnTo>
                  <a:lnTo>
                    <a:pt x="16041" y="3881"/>
                  </a:lnTo>
                  <a:lnTo>
                    <a:pt x="15963" y="382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444;p72">
            <a:extLst>
              <a:ext uri="{FF2B5EF4-FFF2-40B4-BE49-F238E27FC236}">
                <a16:creationId xmlns:a16="http://schemas.microsoft.com/office/drawing/2014/main" id="{737BE3FB-F848-F71A-1E7E-248497759C52}"/>
              </a:ext>
            </a:extLst>
          </p:cNvPr>
          <p:cNvGrpSpPr/>
          <p:nvPr/>
        </p:nvGrpSpPr>
        <p:grpSpPr>
          <a:xfrm>
            <a:off x="1039532" y="1538980"/>
            <a:ext cx="382055" cy="457214"/>
            <a:chOff x="3259325" y="4009100"/>
            <a:chExt cx="336375" cy="402300"/>
          </a:xfrm>
        </p:grpSpPr>
        <p:sp>
          <p:nvSpPr>
            <p:cNvPr id="22" name="Google Shape;2445;p72">
              <a:extLst>
                <a:ext uri="{FF2B5EF4-FFF2-40B4-BE49-F238E27FC236}">
                  <a16:creationId xmlns:a16="http://schemas.microsoft.com/office/drawing/2014/main" id="{5023D92A-F7BB-CF08-B361-67336C51955F}"/>
                </a:ext>
              </a:extLst>
            </p:cNvPr>
            <p:cNvSpPr/>
            <p:nvPr/>
          </p:nvSpPr>
          <p:spPr>
            <a:xfrm>
              <a:off x="3265150" y="4014900"/>
              <a:ext cx="171425" cy="285275"/>
            </a:xfrm>
            <a:custGeom>
              <a:avLst/>
              <a:gdLst/>
              <a:ahLst/>
              <a:cxnLst/>
              <a:rect l="l" t="t" r="r" b="b"/>
              <a:pathLst>
                <a:path w="6857" h="11411" extrusionOk="0">
                  <a:moveTo>
                    <a:pt x="1" y="234"/>
                  </a:moveTo>
                  <a:lnTo>
                    <a:pt x="1" y="11410"/>
                  </a:lnTo>
                  <a:lnTo>
                    <a:pt x="6857" y="11410"/>
                  </a:lnTo>
                  <a:lnTo>
                    <a:pt x="6857" y="234"/>
                  </a:lnTo>
                  <a:lnTo>
                    <a:pt x="6857" y="234"/>
                  </a:lnTo>
                  <a:lnTo>
                    <a:pt x="6857" y="156"/>
                  </a:lnTo>
                  <a:lnTo>
                    <a:pt x="6779" y="78"/>
                  </a:lnTo>
                  <a:lnTo>
                    <a:pt x="6701" y="27"/>
                  </a:lnTo>
                  <a:lnTo>
                    <a:pt x="6624" y="1"/>
                  </a:lnTo>
                  <a:lnTo>
                    <a:pt x="259" y="1"/>
                  </a:lnTo>
                  <a:lnTo>
                    <a:pt x="259" y="1"/>
                  </a:lnTo>
                  <a:lnTo>
                    <a:pt x="156" y="27"/>
                  </a:lnTo>
                  <a:lnTo>
                    <a:pt x="78" y="78"/>
                  </a:lnTo>
                  <a:lnTo>
                    <a:pt x="27" y="156"/>
                  </a:lnTo>
                  <a:lnTo>
                    <a:pt x="1" y="234"/>
                  </a:lnTo>
                  <a:lnTo>
                    <a:pt x="1" y="2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46;p72">
              <a:extLst>
                <a:ext uri="{FF2B5EF4-FFF2-40B4-BE49-F238E27FC236}">
                  <a16:creationId xmlns:a16="http://schemas.microsoft.com/office/drawing/2014/main" id="{EBBA13B2-4DA1-F15B-8F96-1302E1AE0CE2}"/>
                </a:ext>
              </a:extLst>
            </p:cNvPr>
            <p:cNvSpPr/>
            <p:nvPr/>
          </p:nvSpPr>
          <p:spPr>
            <a:xfrm>
              <a:off x="3326600" y="4014900"/>
              <a:ext cx="48525" cy="191475"/>
            </a:xfrm>
            <a:custGeom>
              <a:avLst/>
              <a:gdLst/>
              <a:ahLst/>
              <a:cxnLst/>
              <a:rect l="l" t="t" r="r" b="b"/>
              <a:pathLst>
                <a:path w="1941" h="7659" extrusionOk="0">
                  <a:moveTo>
                    <a:pt x="1" y="5951"/>
                  </a:moveTo>
                  <a:lnTo>
                    <a:pt x="1941" y="5951"/>
                  </a:lnTo>
                  <a:lnTo>
                    <a:pt x="1941" y="7426"/>
                  </a:lnTo>
                  <a:lnTo>
                    <a:pt x="1941" y="7426"/>
                  </a:lnTo>
                  <a:lnTo>
                    <a:pt x="1941" y="7529"/>
                  </a:lnTo>
                  <a:lnTo>
                    <a:pt x="1889" y="7607"/>
                  </a:lnTo>
                  <a:lnTo>
                    <a:pt x="1812" y="7659"/>
                  </a:lnTo>
                  <a:lnTo>
                    <a:pt x="1708" y="7659"/>
                  </a:lnTo>
                  <a:lnTo>
                    <a:pt x="233" y="7659"/>
                  </a:lnTo>
                  <a:lnTo>
                    <a:pt x="233" y="7659"/>
                  </a:lnTo>
                  <a:lnTo>
                    <a:pt x="156" y="7659"/>
                  </a:lnTo>
                  <a:lnTo>
                    <a:pt x="78" y="7607"/>
                  </a:lnTo>
                  <a:lnTo>
                    <a:pt x="26" y="7529"/>
                  </a:lnTo>
                  <a:lnTo>
                    <a:pt x="1" y="7426"/>
                  </a:lnTo>
                  <a:lnTo>
                    <a:pt x="1" y="5951"/>
                  </a:lnTo>
                  <a:close/>
                  <a:moveTo>
                    <a:pt x="1" y="1"/>
                  </a:moveTo>
                  <a:lnTo>
                    <a:pt x="1941" y="1"/>
                  </a:lnTo>
                  <a:lnTo>
                    <a:pt x="1941" y="1476"/>
                  </a:lnTo>
                  <a:lnTo>
                    <a:pt x="1941" y="1476"/>
                  </a:lnTo>
                  <a:lnTo>
                    <a:pt x="1941" y="1579"/>
                  </a:lnTo>
                  <a:lnTo>
                    <a:pt x="1889" y="1657"/>
                  </a:lnTo>
                  <a:lnTo>
                    <a:pt x="1812" y="1708"/>
                  </a:lnTo>
                  <a:lnTo>
                    <a:pt x="1708" y="1708"/>
                  </a:lnTo>
                  <a:lnTo>
                    <a:pt x="233" y="1708"/>
                  </a:lnTo>
                  <a:lnTo>
                    <a:pt x="233" y="1708"/>
                  </a:lnTo>
                  <a:lnTo>
                    <a:pt x="156" y="1708"/>
                  </a:lnTo>
                  <a:lnTo>
                    <a:pt x="78" y="1657"/>
                  </a:lnTo>
                  <a:lnTo>
                    <a:pt x="26" y="1579"/>
                  </a:lnTo>
                  <a:lnTo>
                    <a:pt x="1" y="147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47;p72">
              <a:extLst>
                <a:ext uri="{FF2B5EF4-FFF2-40B4-BE49-F238E27FC236}">
                  <a16:creationId xmlns:a16="http://schemas.microsoft.com/office/drawing/2014/main" id="{103063B8-A84F-EFB4-6923-8439B964DF69}"/>
                </a:ext>
              </a:extLst>
            </p:cNvPr>
            <p:cNvSpPr/>
            <p:nvPr/>
          </p:nvSpPr>
          <p:spPr>
            <a:xfrm>
              <a:off x="3265150" y="4139100"/>
              <a:ext cx="171425" cy="24600"/>
            </a:xfrm>
            <a:custGeom>
              <a:avLst/>
              <a:gdLst/>
              <a:ahLst/>
              <a:cxnLst/>
              <a:rect l="l" t="t" r="r" b="b"/>
              <a:pathLst>
                <a:path w="6857" h="984" extrusionOk="0">
                  <a:moveTo>
                    <a:pt x="1" y="0"/>
                  </a:moveTo>
                  <a:lnTo>
                    <a:pt x="6857" y="0"/>
                  </a:lnTo>
                  <a:lnTo>
                    <a:pt x="6857" y="983"/>
                  </a:lnTo>
                  <a:lnTo>
                    <a:pt x="1" y="9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48;p72">
              <a:extLst>
                <a:ext uri="{FF2B5EF4-FFF2-40B4-BE49-F238E27FC236}">
                  <a16:creationId xmlns:a16="http://schemas.microsoft.com/office/drawing/2014/main" id="{A9AC18ED-5DB8-A10C-4FCF-D85CBEFC6FE3}"/>
                </a:ext>
              </a:extLst>
            </p:cNvPr>
            <p:cNvSpPr/>
            <p:nvPr/>
          </p:nvSpPr>
          <p:spPr>
            <a:xfrm>
              <a:off x="3265150" y="4287850"/>
              <a:ext cx="171425" cy="24600"/>
            </a:xfrm>
            <a:custGeom>
              <a:avLst/>
              <a:gdLst/>
              <a:ahLst/>
              <a:cxnLst/>
              <a:rect l="l" t="t" r="r" b="b"/>
              <a:pathLst>
                <a:path w="6857" h="984" extrusionOk="0">
                  <a:moveTo>
                    <a:pt x="259" y="984"/>
                  </a:moveTo>
                  <a:lnTo>
                    <a:pt x="6857" y="984"/>
                  </a:lnTo>
                  <a:lnTo>
                    <a:pt x="6857" y="1"/>
                  </a:lnTo>
                  <a:lnTo>
                    <a:pt x="1" y="1"/>
                  </a:lnTo>
                  <a:lnTo>
                    <a:pt x="1" y="725"/>
                  </a:lnTo>
                  <a:lnTo>
                    <a:pt x="1" y="725"/>
                  </a:lnTo>
                  <a:lnTo>
                    <a:pt x="27" y="828"/>
                  </a:lnTo>
                  <a:lnTo>
                    <a:pt x="53" y="906"/>
                  </a:lnTo>
                  <a:lnTo>
                    <a:pt x="130" y="958"/>
                  </a:lnTo>
                  <a:lnTo>
                    <a:pt x="259" y="984"/>
                  </a:lnTo>
                  <a:lnTo>
                    <a:pt x="259" y="98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49;p72">
              <a:extLst>
                <a:ext uri="{FF2B5EF4-FFF2-40B4-BE49-F238E27FC236}">
                  <a16:creationId xmlns:a16="http://schemas.microsoft.com/office/drawing/2014/main" id="{BD584CE5-3835-B448-03F7-9F5B911F6B9B}"/>
                </a:ext>
              </a:extLst>
            </p:cNvPr>
            <p:cNvSpPr/>
            <p:nvPr/>
          </p:nvSpPr>
          <p:spPr>
            <a:xfrm>
              <a:off x="3411325" y="4155250"/>
              <a:ext cx="178550" cy="250350"/>
            </a:xfrm>
            <a:custGeom>
              <a:avLst/>
              <a:gdLst/>
              <a:ahLst/>
              <a:cxnLst/>
              <a:rect l="l" t="t" r="r" b="b"/>
              <a:pathLst>
                <a:path w="7142" h="10014" extrusionOk="0">
                  <a:moveTo>
                    <a:pt x="1941" y="1"/>
                  </a:moveTo>
                  <a:lnTo>
                    <a:pt x="6443" y="1"/>
                  </a:lnTo>
                  <a:lnTo>
                    <a:pt x="6443" y="1"/>
                  </a:lnTo>
                  <a:lnTo>
                    <a:pt x="6572" y="1"/>
                  </a:lnTo>
                  <a:lnTo>
                    <a:pt x="6701" y="53"/>
                  </a:lnTo>
                  <a:lnTo>
                    <a:pt x="6831" y="104"/>
                  </a:lnTo>
                  <a:lnTo>
                    <a:pt x="6934" y="208"/>
                  </a:lnTo>
                  <a:lnTo>
                    <a:pt x="7012" y="311"/>
                  </a:lnTo>
                  <a:lnTo>
                    <a:pt x="7089" y="441"/>
                  </a:lnTo>
                  <a:lnTo>
                    <a:pt x="7115" y="570"/>
                  </a:lnTo>
                  <a:lnTo>
                    <a:pt x="7141" y="699"/>
                  </a:lnTo>
                  <a:lnTo>
                    <a:pt x="7141" y="9315"/>
                  </a:lnTo>
                  <a:lnTo>
                    <a:pt x="7141" y="9315"/>
                  </a:lnTo>
                  <a:lnTo>
                    <a:pt x="7115" y="9444"/>
                  </a:lnTo>
                  <a:lnTo>
                    <a:pt x="7089" y="9573"/>
                  </a:lnTo>
                  <a:lnTo>
                    <a:pt x="7012" y="9703"/>
                  </a:lnTo>
                  <a:lnTo>
                    <a:pt x="6934" y="9806"/>
                  </a:lnTo>
                  <a:lnTo>
                    <a:pt x="6831" y="9884"/>
                  </a:lnTo>
                  <a:lnTo>
                    <a:pt x="6701" y="9961"/>
                  </a:lnTo>
                  <a:lnTo>
                    <a:pt x="6572" y="10013"/>
                  </a:lnTo>
                  <a:lnTo>
                    <a:pt x="6443" y="10013"/>
                  </a:lnTo>
                  <a:lnTo>
                    <a:pt x="725" y="10013"/>
                  </a:lnTo>
                  <a:lnTo>
                    <a:pt x="725" y="10013"/>
                  </a:lnTo>
                  <a:lnTo>
                    <a:pt x="570" y="10013"/>
                  </a:lnTo>
                  <a:lnTo>
                    <a:pt x="441" y="9961"/>
                  </a:lnTo>
                  <a:lnTo>
                    <a:pt x="311" y="9884"/>
                  </a:lnTo>
                  <a:lnTo>
                    <a:pt x="208" y="9806"/>
                  </a:lnTo>
                  <a:lnTo>
                    <a:pt x="130" y="9703"/>
                  </a:lnTo>
                  <a:lnTo>
                    <a:pt x="52" y="9573"/>
                  </a:lnTo>
                  <a:lnTo>
                    <a:pt x="27" y="9444"/>
                  </a:lnTo>
                  <a:lnTo>
                    <a:pt x="1" y="9315"/>
                  </a:lnTo>
                  <a:lnTo>
                    <a:pt x="1" y="1941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50;p72">
              <a:extLst>
                <a:ext uri="{FF2B5EF4-FFF2-40B4-BE49-F238E27FC236}">
                  <a16:creationId xmlns:a16="http://schemas.microsoft.com/office/drawing/2014/main" id="{75CB0692-49EE-2896-47BF-656227ED93CD}"/>
                </a:ext>
              </a:extLst>
            </p:cNvPr>
            <p:cNvSpPr/>
            <p:nvPr/>
          </p:nvSpPr>
          <p:spPr>
            <a:xfrm>
              <a:off x="3411325" y="4155250"/>
              <a:ext cx="48550" cy="48550"/>
            </a:xfrm>
            <a:custGeom>
              <a:avLst/>
              <a:gdLst/>
              <a:ahLst/>
              <a:cxnLst/>
              <a:rect l="l" t="t" r="r" b="b"/>
              <a:pathLst>
                <a:path w="1942" h="1942" extrusionOk="0">
                  <a:moveTo>
                    <a:pt x="1" y="1941"/>
                  </a:moveTo>
                  <a:lnTo>
                    <a:pt x="1941" y="1"/>
                  </a:lnTo>
                  <a:lnTo>
                    <a:pt x="1941" y="1217"/>
                  </a:lnTo>
                  <a:lnTo>
                    <a:pt x="1941" y="1217"/>
                  </a:lnTo>
                  <a:lnTo>
                    <a:pt x="1941" y="1372"/>
                  </a:lnTo>
                  <a:lnTo>
                    <a:pt x="1889" y="1501"/>
                  </a:lnTo>
                  <a:lnTo>
                    <a:pt x="1812" y="1631"/>
                  </a:lnTo>
                  <a:lnTo>
                    <a:pt x="1734" y="1734"/>
                  </a:lnTo>
                  <a:lnTo>
                    <a:pt x="1631" y="1812"/>
                  </a:lnTo>
                  <a:lnTo>
                    <a:pt x="1501" y="1864"/>
                  </a:lnTo>
                  <a:lnTo>
                    <a:pt x="1372" y="1915"/>
                  </a:lnTo>
                  <a:lnTo>
                    <a:pt x="1243" y="1941"/>
                  </a:lnTo>
                  <a:lnTo>
                    <a:pt x="1" y="194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51;p72">
              <a:extLst>
                <a:ext uri="{FF2B5EF4-FFF2-40B4-BE49-F238E27FC236}">
                  <a16:creationId xmlns:a16="http://schemas.microsoft.com/office/drawing/2014/main" id="{4314F11D-5089-76F2-4C0E-A2293E0F035A}"/>
                </a:ext>
              </a:extLst>
            </p:cNvPr>
            <p:cNvSpPr/>
            <p:nvPr/>
          </p:nvSpPr>
          <p:spPr>
            <a:xfrm>
              <a:off x="3259325" y="4009100"/>
              <a:ext cx="336375" cy="402300"/>
            </a:xfrm>
            <a:custGeom>
              <a:avLst/>
              <a:gdLst/>
              <a:ahLst/>
              <a:cxnLst/>
              <a:rect l="l" t="t" r="r" b="b"/>
              <a:pathLst>
                <a:path w="13455" h="16092" extrusionOk="0">
                  <a:moveTo>
                    <a:pt x="4399" y="466"/>
                  </a:moveTo>
                  <a:lnTo>
                    <a:pt x="4399" y="1708"/>
                  </a:lnTo>
                  <a:lnTo>
                    <a:pt x="2924" y="1708"/>
                  </a:lnTo>
                  <a:lnTo>
                    <a:pt x="2924" y="466"/>
                  </a:lnTo>
                  <a:close/>
                  <a:moveTo>
                    <a:pt x="6857" y="5433"/>
                  </a:moveTo>
                  <a:lnTo>
                    <a:pt x="6857" y="5950"/>
                  </a:lnTo>
                  <a:lnTo>
                    <a:pt x="467" y="5950"/>
                  </a:lnTo>
                  <a:lnTo>
                    <a:pt x="467" y="5433"/>
                  </a:lnTo>
                  <a:close/>
                  <a:moveTo>
                    <a:pt x="7788" y="6416"/>
                  </a:moveTo>
                  <a:lnTo>
                    <a:pt x="7788" y="7063"/>
                  </a:lnTo>
                  <a:lnTo>
                    <a:pt x="7788" y="7166"/>
                  </a:lnTo>
                  <a:lnTo>
                    <a:pt x="7762" y="7244"/>
                  </a:lnTo>
                  <a:lnTo>
                    <a:pt x="7711" y="7322"/>
                  </a:lnTo>
                  <a:lnTo>
                    <a:pt x="7659" y="7399"/>
                  </a:lnTo>
                  <a:lnTo>
                    <a:pt x="7581" y="7451"/>
                  </a:lnTo>
                  <a:lnTo>
                    <a:pt x="7504" y="7503"/>
                  </a:lnTo>
                  <a:lnTo>
                    <a:pt x="7400" y="7529"/>
                  </a:lnTo>
                  <a:lnTo>
                    <a:pt x="7323" y="7554"/>
                  </a:lnTo>
                  <a:lnTo>
                    <a:pt x="6650" y="7554"/>
                  </a:lnTo>
                  <a:lnTo>
                    <a:pt x="7788" y="6416"/>
                  </a:lnTo>
                  <a:close/>
                  <a:moveTo>
                    <a:pt x="4399" y="6416"/>
                  </a:moveTo>
                  <a:lnTo>
                    <a:pt x="4399" y="7658"/>
                  </a:lnTo>
                  <a:lnTo>
                    <a:pt x="2924" y="7658"/>
                  </a:lnTo>
                  <a:lnTo>
                    <a:pt x="2924" y="6416"/>
                  </a:lnTo>
                  <a:close/>
                  <a:moveTo>
                    <a:pt x="7633" y="8900"/>
                  </a:moveTo>
                  <a:lnTo>
                    <a:pt x="7530" y="8926"/>
                  </a:lnTo>
                  <a:lnTo>
                    <a:pt x="7452" y="8977"/>
                  </a:lnTo>
                  <a:lnTo>
                    <a:pt x="7400" y="9055"/>
                  </a:lnTo>
                  <a:lnTo>
                    <a:pt x="7374" y="9133"/>
                  </a:lnTo>
                  <a:lnTo>
                    <a:pt x="7400" y="9236"/>
                  </a:lnTo>
                  <a:lnTo>
                    <a:pt x="7452" y="9314"/>
                  </a:lnTo>
                  <a:lnTo>
                    <a:pt x="7530" y="9365"/>
                  </a:lnTo>
                  <a:lnTo>
                    <a:pt x="11772" y="9365"/>
                  </a:lnTo>
                  <a:lnTo>
                    <a:pt x="11850" y="9314"/>
                  </a:lnTo>
                  <a:lnTo>
                    <a:pt x="11902" y="9236"/>
                  </a:lnTo>
                  <a:lnTo>
                    <a:pt x="11928" y="9133"/>
                  </a:lnTo>
                  <a:lnTo>
                    <a:pt x="11902" y="9055"/>
                  </a:lnTo>
                  <a:lnTo>
                    <a:pt x="11850" y="8977"/>
                  </a:lnTo>
                  <a:lnTo>
                    <a:pt x="11772" y="8926"/>
                  </a:lnTo>
                  <a:lnTo>
                    <a:pt x="11695" y="8900"/>
                  </a:lnTo>
                  <a:close/>
                  <a:moveTo>
                    <a:pt x="7530" y="10556"/>
                  </a:moveTo>
                  <a:lnTo>
                    <a:pt x="7452" y="10607"/>
                  </a:lnTo>
                  <a:lnTo>
                    <a:pt x="7400" y="10685"/>
                  </a:lnTo>
                  <a:lnTo>
                    <a:pt x="7374" y="10788"/>
                  </a:lnTo>
                  <a:lnTo>
                    <a:pt x="7400" y="10866"/>
                  </a:lnTo>
                  <a:lnTo>
                    <a:pt x="7452" y="10944"/>
                  </a:lnTo>
                  <a:lnTo>
                    <a:pt x="7530" y="10995"/>
                  </a:lnTo>
                  <a:lnTo>
                    <a:pt x="7633" y="11021"/>
                  </a:lnTo>
                  <a:lnTo>
                    <a:pt x="11695" y="11021"/>
                  </a:lnTo>
                  <a:lnTo>
                    <a:pt x="11772" y="10995"/>
                  </a:lnTo>
                  <a:lnTo>
                    <a:pt x="11850" y="10944"/>
                  </a:lnTo>
                  <a:lnTo>
                    <a:pt x="11902" y="10866"/>
                  </a:lnTo>
                  <a:lnTo>
                    <a:pt x="11928" y="10788"/>
                  </a:lnTo>
                  <a:lnTo>
                    <a:pt x="11902" y="10685"/>
                  </a:lnTo>
                  <a:lnTo>
                    <a:pt x="11850" y="10607"/>
                  </a:lnTo>
                  <a:lnTo>
                    <a:pt x="11772" y="10556"/>
                  </a:lnTo>
                  <a:close/>
                  <a:moveTo>
                    <a:pt x="5848" y="11383"/>
                  </a:moveTo>
                  <a:lnTo>
                    <a:pt x="5848" y="11875"/>
                  </a:lnTo>
                  <a:lnTo>
                    <a:pt x="467" y="11875"/>
                  </a:lnTo>
                  <a:lnTo>
                    <a:pt x="467" y="11383"/>
                  </a:lnTo>
                  <a:close/>
                  <a:moveTo>
                    <a:pt x="7633" y="12185"/>
                  </a:moveTo>
                  <a:lnTo>
                    <a:pt x="7530" y="12211"/>
                  </a:lnTo>
                  <a:lnTo>
                    <a:pt x="7452" y="12263"/>
                  </a:lnTo>
                  <a:lnTo>
                    <a:pt x="7400" y="12315"/>
                  </a:lnTo>
                  <a:lnTo>
                    <a:pt x="7374" y="12418"/>
                  </a:lnTo>
                  <a:lnTo>
                    <a:pt x="7400" y="12522"/>
                  </a:lnTo>
                  <a:lnTo>
                    <a:pt x="7452" y="12573"/>
                  </a:lnTo>
                  <a:lnTo>
                    <a:pt x="7530" y="12625"/>
                  </a:lnTo>
                  <a:lnTo>
                    <a:pt x="7633" y="12651"/>
                  </a:lnTo>
                  <a:lnTo>
                    <a:pt x="11695" y="12651"/>
                  </a:lnTo>
                  <a:lnTo>
                    <a:pt x="11772" y="12625"/>
                  </a:lnTo>
                  <a:lnTo>
                    <a:pt x="11850" y="12573"/>
                  </a:lnTo>
                  <a:lnTo>
                    <a:pt x="11902" y="12522"/>
                  </a:lnTo>
                  <a:lnTo>
                    <a:pt x="11928" y="12418"/>
                  </a:lnTo>
                  <a:lnTo>
                    <a:pt x="11902" y="12315"/>
                  </a:lnTo>
                  <a:lnTo>
                    <a:pt x="11850" y="12263"/>
                  </a:lnTo>
                  <a:lnTo>
                    <a:pt x="11772" y="12211"/>
                  </a:lnTo>
                  <a:lnTo>
                    <a:pt x="11695" y="12185"/>
                  </a:lnTo>
                  <a:close/>
                  <a:moveTo>
                    <a:pt x="7633" y="13815"/>
                  </a:moveTo>
                  <a:lnTo>
                    <a:pt x="7530" y="13841"/>
                  </a:lnTo>
                  <a:lnTo>
                    <a:pt x="7452" y="13893"/>
                  </a:lnTo>
                  <a:lnTo>
                    <a:pt x="7400" y="13971"/>
                  </a:lnTo>
                  <a:lnTo>
                    <a:pt x="7374" y="14048"/>
                  </a:lnTo>
                  <a:lnTo>
                    <a:pt x="7400" y="14152"/>
                  </a:lnTo>
                  <a:lnTo>
                    <a:pt x="7452" y="14229"/>
                  </a:lnTo>
                  <a:lnTo>
                    <a:pt x="7530" y="14281"/>
                  </a:lnTo>
                  <a:lnTo>
                    <a:pt x="11772" y="14281"/>
                  </a:lnTo>
                  <a:lnTo>
                    <a:pt x="11850" y="14229"/>
                  </a:lnTo>
                  <a:lnTo>
                    <a:pt x="11902" y="14152"/>
                  </a:lnTo>
                  <a:lnTo>
                    <a:pt x="11928" y="14048"/>
                  </a:lnTo>
                  <a:lnTo>
                    <a:pt x="11902" y="13971"/>
                  </a:lnTo>
                  <a:lnTo>
                    <a:pt x="11850" y="13893"/>
                  </a:lnTo>
                  <a:lnTo>
                    <a:pt x="11772" y="13841"/>
                  </a:lnTo>
                  <a:lnTo>
                    <a:pt x="11695" y="13815"/>
                  </a:lnTo>
                  <a:close/>
                  <a:moveTo>
                    <a:pt x="156" y="0"/>
                  </a:moveTo>
                  <a:lnTo>
                    <a:pt x="79" y="52"/>
                  </a:lnTo>
                  <a:lnTo>
                    <a:pt x="27" y="129"/>
                  </a:lnTo>
                  <a:lnTo>
                    <a:pt x="1" y="233"/>
                  </a:lnTo>
                  <a:lnTo>
                    <a:pt x="1" y="8615"/>
                  </a:lnTo>
                  <a:lnTo>
                    <a:pt x="27" y="8719"/>
                  </a:lnTo>
                  <a:lnTo>
                    <a:pt x="79" y="8770"/>
                  </a:lnTo>
                  <a:lnTo>
                    <a:pt x="156" y="8822"/>
                  </a:lnTo>
                  <a:lnTo>
                    <a:pt x="234" y="8848"/>
                  </a:lnTo>
                  <a:lnTo>
                    <a:pt x="337" y="8822"/>
                  </a:lnTo>
                  <a:lnTo>
                    <a:pt x="415" y="8770"/>
                  </a:lnTo>
                  <a:lnTo>
                    <a:pt x="467" y="8719"/>
                  </a:lnTo>
                  <a:lnTo>
                    <a:pt x="467" y="8615"/>
                  </a:lnTo>
                  <a:lnTo>
                    <a:pt x="467" y="6416"/>
                  </a:lnTo>
                  <a:lnTo>
                    <a:pt x="2459" y="6416"/>
                  </a:lnTo>
                  <a:lnTo>
                    <a:pt x="2459" y="7891"/>
                  </a:lnTo>
                  <a:lnTo>
                    <a:pt x="2485" y="7994"/>
                  </a:lnTo>
                  <a:lnTo>
                    <a:pt x="2536" y="8072"/>
                  </a:lnTo>
                  <a:lnTo>
                    <a:pt x="2588" y="8124"/>
                  </a:lnTo>
                  <a:lnTo>
                    <a:pt x="4735" y="8124"/>
                  </a:lnTo>
                  <a:lnTo>
                    <a:pt x="4813" y="8072"/>
                  </a:lnTo>
                  <a:lnTo>
                    <a:pt x="4865" y="7994"/>
                  </a:lnTo>
                  <a:lnTo>
                    <a:pt x="4865" y="7891"/>
                  </a:lnTo>
                  <a:lnTo>
                    <a:pt x="4865" y="6416"/>
                  </a:lnTo>
                  <a:lnTo>
                    <a:pt x="6857" y="6416"/>
                  </a:lnTo>
                  <a:lnTo>
                    <a:pt x="6857" y="6675"/>
                  </a:lnTo>
                  <a:lnTo>
                    <a:pt x="5925" y="7606"/>
                  </a:lnTo>
                  <a:lnTo>
                    <a:pt x="5874" y="7684"/>
                  </a:lnTo>
                  <a:lnTo>
                    <a:pt x="5848" y="7787"/>
                  </a:lnTo>
                  <a:lnTo>
                    <a:pt x="5848" y="10918"/>
                  </a:lnTo>
                  <a:lnTo>
                    <a:pt x="467" y="10918"/>
                  </a:lnTo>
                  <a:lnTo>
                    <a:pt x="467" y="9676"/>
                  </a:lnTo>
                  <a:lnTo>
                    <a:pt x="467" y="9598"/>
                  </a:lnTo>
                  <a:lnTo>
                    <a:pt x="415" y="9521"/>
                  </a:lnTo>
                  <a:lnTo>
                    <a:pt x="337" y="9469"/>
                  </a:lnTo>
                  <a:lnTo>
                    <a:pt x="234" y="9443"/>
                  </a:lnTo>
                  <a:lnTo>
                    <a:pt x="156" y="9469"/>
                  </a:lnTo>
                  <a:lnTo>
                    <a:pt x="79" y="9521"/>
                  </a:lnTo>
                  <a:lnTo>
                    <a:pt x="27" y="9598"/>
                  </a:lnTo>
                  <a:lnTo>
                    <a:pt x="1" y="9676"/>
                  </a:lnTo>
                  <a:lnTo>
                    <a:pt x="1" y="12134"/>
                  </a:lnTo>
                  <a:lnTo>
                    <a:pt x="27" y="12211"/>
                  </a:lnTo>
                  <a:lnTo>
                    <a:pt x="79" y="12289"/>
                  </a:lnTo>
                  <a:lnTo>
                    <a:pt x="156" y="12341"/>
                  </a:lnTo>
                  <a:lnTo>
                    <a:pt x="234" y="12367"/>
                  </a:lnTo>
                  <a:lnTo>
                    <a:pt x="5848" y="12367"/>
                  </a:lnTo>
                  <a:lnTo>
                    <a:pt x="5848" y="15161"/>
                  </a:lnTo>
                  <a:lnTo>
                    <a:pt x="5874" y="15342"/>
                  </a:lnTo>
                  <a:lnTo>
                    <a:pt x="5925" y="15523"/>
                  </a:lnTo>
                  <a:lnTo>
                    <a:pt x="6003" y="15678"/>
                  </a:lnTo>
                  <a:lnTo>
                    <a:pt x="6132" y="15807"/>
                  </a:lnTo>
                  <a:lnTo>
                    <a:pt x="6262" y="15937"/>
                  </a:lnTo>
                  <a:lnTo>
                    <a:pt x="6443" y="16014"/>
                  </a:lnTo>
                  <a:lnTo>
                    <a:pt x="6598" y="16066"/>
                  </a:lnTo>
                  <a:lnTo>
                    <a:pt x="6805" y="16092"/>
                  </a:lnTo>
                  <a:lnTo>
                    <a:pt x="12523" y="16092"/>
                  </a:lnTo>
                  <a:lnTo>
                    <a:pt x="12704" y="16066"/>
                  </a:lnTo>
                  <a:lnTo>
                    <a:pt x="12885" y="16014"/>
                  </a:lnTo>
                  <a:lnTo>
                    <a:pt x="13040" y="15937"/>
                  </a:lnTo>
                  <a:lnTo>
                    <a:pt x="13169" y="15807"/>
                  </a:lnTo>
                  <a:lnTo>
                    <a:pt x="13299" y="15678"/>
                  </a:lnTo>
                  <a:lnTo>
                    <a:pt x="13376" y="15523"/>
                  </a:lnTo>
                  <a:lnTo>
                    <a:pt x="13428" y="15342"/>
                  </a:lnTo>
                  <a:lnTo>
                    <a:pt x="13454" y="15161"/>
                  </a:lnTo>
                  <a:lnTo>
                    <a:pt x="13454" y="12134"/>
                  </a:lnTo>
                  <a:lnTo>
                    <a:pt x="13428" y="12030"/>
                  </a:lnTo>
                  <a:lnTo>
                    <a:pt x="13376" y="11978"/>
                  </a:lnTo>
                  <a:lnTo>
                    <a:pt x="13325" y="11927"/>
                  </a:lnTo>
                  <a:lnTo>
                    <a:pt x="13221" y="11901"/>
                  </a:lnTo>
                  <a:lnTo>
                    <a:pt x="13118" y="11927"/>
                  </a:lnTo>
                  <a:lnTo>
                    <a:pt x="13066" y="11978"/>
                  </a:lnTo>
                  <a:lnTo>
                    <a:pt x="13014" y="12030"/>
                  </a:lnTo>
                  <a:lnTo>
                    <a:pt x="12988" y="12134"/>
                  </a:lnTo>
                  <a:lnTo>
                    <a:pt x="12988" y="15161"/>
                  </a:lnTo>
                  <a:lnTo>
                    <a:pt x="12963" y="15238"/>
                  </a:lnTo>
                  <a:lnTo>
                    <a:pt x="12937" y="15342"/>
                  </a:lnTo>
                  <a:lnTo>
                    <a:pt x="12911" y="15419"/>
                  </a:lnTo>
                  <a:lnTo>
                    <a:pt x="12833" y="15497"/>
                  </a:lnTo>
                  <a:lnTo>
                    <a:pt x="12781" y="15549"/>
                  </a:lnTo>
                  <a:lnTo>
                    <a:pt x="12704" y="15575"/>
                  </a:lnTo>
                  <a:lnTo>
                    <a:pt x="12600" y="15626"/>
                  </a:lnTo>
                  <a:lnTo>
                    <a:pt x="6702" y="15626"/>
                  </a:lnTo>
                  <a:lnTo>
                    <a:pt x="6624" y="15575"/>
                  </a:lnTo>
                  <a:lnTo>
                    <a:pt x="6546" y="15549"/>
                  </a:lnTo>
                  <a:lnTo>
                    <a:pt x="6469" y="15497"/>
                  </a:lnTo>
                  <a:lnTo>
                    <a:pt x="6417" y="15419"/>
                  </a:lnTo>
                  <a:lnTo>
                    <a:pt x="6365" y="15342"/>
                  </a:lnTo>
                  <a:lnTo>
                    <a:pt x="6339" y="15238"/>
                  </a:lnTo>
                  <a:lnTo>
                    <a:pt x="6314" y="15161"/>
                  </a:lnTo>
                  <a:lnTo>
                    <a:pt x="6314" y="8020"/>
                  </a:lnTo>
                  <a:lnTo>
                    <a:pt x="7323" y="8020"/>
                  </a:lnTo>
                  <a:lnTo>
                    <a:pt x="7504" y="7994"/>
                  </a:lnTo>
                  <a:lnTo>
                    <a:pt x="7685" y="7943"/>
                  </a:lnTo>
                  <a:lnTo>
                    <a:pt x="7840" y="7839"/>
                  </a:lnTo>
                  <a:lnTo>
                    <a:pt x="7995" y="7736"/>
                  </a:lnTo>
                  <a:lnTo>
                    <a:pt x="8099" y="7606"/>
                  </a:lnTo>
                  <a:lnTo>
                    <a:pt x="8176" y="7425"/>
                  </a:lnTo>
                  <a:lnTo>
                    <a:pt x="8254" y="7270"/>
                  </a:lnTo>
                  <a:lnTo>
                    <a:pt x="8254" y="7063"/>
                  </a:lnTo>
                  <a:lnTo>
                    <a:pt x="8254" y="6080"/>
                  </a:lnTo>
                  <a:lnTo>
                    <a:pt x="12600" y="6080"/>
                  </a:lnTo>
                  <a:lnTo>
                    <a:pt x="12704" y="6106"/>
                  </a:lnTo>
                  <a:lnTo>
                    <a:pt x="12781" y="6157"/>
                  </a:lnTo>
                  <a:lnTo>
                    <a:pt x="12833" y="6209"/>
                  </a:lnTo>
                  <a:lnTo>
                    <a:pt x="12911" y="6287"/>
                  </a:lnTo>
                  <a:lnTo>
                    <a:pt x="12937" y="6364"/>
                  </a:lnTo>
                  <a:lnTo>
                    <a:pt x="12963" y="6468"/>
                  </a:lnTo>
                  <a:lnTo>
                    <a:pt x="12988" y="6545"/>
                  </a:lnTo>
                  <a:lnTo>
                    <a:pt x="12988" y="11073"/>
                  </a:lnTo>
                  <a:lnTo>
                    <a:pt x="13014" y="11151"/>
                  </a:lnTo>
                  <a:lnTo>
                    <a:pt x="13066" y="11228"/>
                  </a:lnTo>
                  <a:lnTo>
                    <a:pt x="13118" y="11280"/>
                  </a:lnTo>
                  <a:lnTo>
                    <a:pt x="13221" y="11306"/>
                  </a:lnTo>
                  <a:lnTo>
                    <a:pt x="13325" y="11280"/>
                  </a:lnTo>
                  <a:lnTo>
                    <a:pt x="13376" y="11228"/>
                  </a:lnTo>
                  <a:lnTo>
                    <a:pt x="13428" y="11151"/>
                  </a:lnTo>
                  <a:lnTo>
                    <a:pt x="13454" y="11073"/>
                  </a:lnTo>
                  <a:lnTo>
                    <a:pt x="13454" y="6545"/>
                  </a:lnTo>
                  <a:lnTo>
                    <a:pt x="13428" y="6364"/>
                  </a:lnTo>
                  <a:lnTo>
                    <a:pt x="13376" y="6183"/>
                  </a:lnTo>
                  <a:lnTo>
                    <a:pt x="13299" y="6028"/>
                  </a:lnTo>
                  <a:lnTo>
                    <a:pt x="13169" y="5873"/>
                  </a:lnTo>
                  <a:lnTo>
                    <a:pt x="13040" y="5769"/>
                  </a:lnTo>
                  <a:lnTo>
                    <a:pt x="12885" y="5692"/>
                  </a:lnTo>
                  <a:lnTo>
                    <a:pt x="12704" y="5614"/>
                  </a:lnTo>
                  <a:lnTo>
                    <a:pt x="7943" y="5614"/>
                  </a:lnTo>
                  <a:lnTo>
                    <a:pt x="7866" y="5666"/>
                  </a:lnTo>
                  <a:lnTo>
                    <a:pt x="7323" y="6209"/>
                  </a:lnTo>
                  <a:lnTo>
                    <a:pt x="7323" y="3725"/>
                  </a:lnTo>
                  <a:lnTo>
                    <a:pt x="7323" y="3648"/>
                  </a:lnTo>
                  <a:lnTo>
                    <a:pt x="7271" y="3570"/>
                  </a:lnTo>
                  <a:lnTo>
                    <a:pt x="7193" y="3519"/>
                  </a:lnTo>
                  <a:lnTo>
                    <a:pt x="7090" y="3493"/>
                  </a:lnTo>
                  <a:lnTo>
                    <a:pt x="7012" y="3519"/>
                  </a:lnTo>
                  <a:lnTo>
                    <a:pt x="6934" y="3570"/>
                  </a:lnTo>
                  <a:lnTo>
                    <a:pt x="6883" y="3648"/>
                  </a:lnTo>
                  <a:lnTo>
                    <a:pt x="6857" y="3725"/>
                  </a:lnTo>
                  <a:lnTo>
                    <a:pt x="6857" y="4967"/>
                  </a:lnTo>
                  <a:lnTo>
                    <a:pt x="467" y="4967"/>
                  </a:lnTo>
                  <a:lnTo>
                    <a:pt x="467" y="466"/>
                  </a:lnTo>
                  <a:lnTo>
                    <a:pt x="2459" y="466"/>
                  </a:lnTo>
                  <a:lnTo>
                    <a:pt x="2459" y="1940"/>
                  </a:lnTo>
                  <a:lnTo>
                    <a:pt x="2485" y="2044"/>
                  </a:lnTo>
                  <a:lnTo>
                    <a:pt x="2536" y="2121"/>
                  </a:lnTo>
                  <a:lnTo>
                    <a:pt x="2588" y="2173"/>
                  </a:lnTo>
                  <a:lnTo>
                    <a:pt x="2692" y="2199"/>
                  </a:lnTo>
                  <a:lnTo>
                    <a:pt x="4632" y="2199"/>
                  </a:lnTo>
                  <a:lnTo>
                    <a:pt x="4735" y="2173"/>
                  </a:lnTo>
                  <a:lnTo>
                    <a:pt x="4813" y="2121"/>
                  </a:lnTo>
                  <a:lnTo>
                    <a:pt x="4865" y="2044"/>
                  </a:lnTo>
                  <a:lnTo>
                    <a:pt x="4865" y="1940"/>
                  </a:lnTo>
                  <a:lnTo>
                    <a:pt x="4865" y="466"/>
                  </a:lnTo>
                  <a:lnTo>
                    <a:pt x="6857" y="466"/>
                  </a:lnTo>
                  <a:lnTo>
                    <a:pt x="6857" y="2665"/>
                  </a:lnTo>
                  <a:lnTo>
                    <a:pt x="6883" y="2768"/>
                  </a:lnTo>
                  <a:lnTo>
                    <a:pt x="6934" y="2846"/>
                  </a:lnTo>
                  <a:lnTo>
                    <a:pt x="7012" y="2872"/>
                  </a:lnTo>
                  <a:lnTo>
                    <a:pt x="7090" y="2898"/>
                  </a:lnTo>
                  <a:lnTo>
                    <a:pt x="7193" y="2872"/>
                  </a:lnTo>
                  <a:lnTo>
                    <a:pt x="7271" y="2846"/>
                  </a:lnTo>
                  <a:lnTo>
                    <a:pt x="7323" y="2768"/>
                  </a:lnTo>
                  <a:lnTo>
                    <a:pt x="7323" y="2665"/>
                  </a:lnTo>
                  <a:lnTo>
                    <a:pt x="7323" y="233"/>
                  </a:lnTo>
                  <a:lnTo>
                    <a:pt x="7323" y="129"/>
                  </a:lnTo>
                  <a:lnTo>
                    <a:pt x="7271" y="52"/>
                  </a:lnTo>
                  <a:lnTo>
                    <a:pt x="7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8">
          <a:extLst>
            <a:ext uri="{FF2B5EF4-FFF2-40B4-BE49-F238E27FC236}">
              <a16:creationId xmlns:a16="http://schemas.microsoft.com/office/drawing/2014/main" id="{8AAC91CC-D431-0614-9D3C-13A4589E8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1" name="Google Shape;2031;p64">
            <a:extLst>
              <a:ext uri="{FF2B5EF4-FFF2-40B4-BE49-F238E27FC236}">
                <a16:creationId xmlns:a16="http://schemas.microsoft.com/office/drawing/2014/main" id="{DF4E8DC3-9963-BD9D-B0DA-595D486D6DD5}"/>
              </a:ext>
            </a:extLst>
          </p:cNvPr>
          <p:cNvGrpSpPr/>
          <p:nvPr/>
        </p:nvGrpSpPr>
        <p:grpSpPr>
          <a:xfrm>
            <a:off x="333992" y="325252"/>
            <a:ext cx="758465" cy="797288"/>
            <a:chOff x="643134" y="714699"/>
            <a:chExt cx="643367" cy="676356"/>
          </a:xfrm>
        </p:grpSpPr>
        <p:sp>
          <p:nvSpPr>
            <p:cNvPr id="2032" name="Google Shape;2032;p64">
              <a:extLst>
                <a:ext uri="{FF2B5EF4-FFF2-40B4-BE49-F238E27FC236}">
                  <a16:creationId xmlns:a16="http://schemas.microsoft.com/office/drawing/2014/main" id="{8E899917-3AA9-1D4F-6457-1AE589C90AB4}"/>
                </a:ext>
              </a:extLst>
            </p:cNvPr>
            <p:cNvSpPr/>
            <p:nvPr/>
          </p:nvSpPr>
          <p:spPr>
            <a:xfrm>
              <a:off x="647942" y="1123660"/>
              <a:ext cx="129227" cy="263280"/>
            </a:xfrm>
            <a:custGeom>
              <a:avLst/>
              <a:gdLst/>
              <a:ahLst/>
              <a:cxnLst/>
              <a:rect l="l" t="t" r="r" b="b"/>
              <a:pathLst>
                <a:path w="3548" h="7229" extrusionOk="0">
                  <a:moveTo>
                    <a:pt x="0" y="1"/>
                  </a:moveTo>
                  <a:lnTo>
                    <a:pt x="0" y="7228"/>
                  </a:lnTo>
                  <a:lnTo>
                    <a:pt x="3548" y="7228"/>
                  </a:lnTo>
                  <a:lnTo>
                    <a:pt x="35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64">
              <a:extLst>
                <a:ext uri="{FF2B5EF4-FFF2-40B4-BE49-F238E27FC236}">
                  <a16:creationId xmlns:a16="http://schemas.microsoft.com/office/drawing/2014/main" id="{EB2433AC-C6BE-01C7-C6C7-B6A4744CA8A2}"/>
                </a:ext>
              </a:extLst>
            </p:cNvPr>
            <p:cNvSpPr/>
            <p:nvPr/>
          </p:nvSpPr>
          <p:spPr>
            <a:xfrm>
              <a:off x="643134" y="1119544"/>
              <a:ext cx="138879" cy="271511"/>
            </a:xfrm>
            <a:custGeom>
              <a:avLst/>
              <a:gdLst/>
              <a:ahLst/>
              <a:cxnLst/>
              <a:rect l="l" t="t" r="r" b="b"/>
              <a:pathLst>
                <a:path w="3813" h="7455" extrusionOk="0">
                  <a:moveTo>
                    <a:pt x="3567" y="246"/>
                  </a:moveTo>
                  <a:lnTo>
                    <a:pt x="3567" y="7209"/>
                  </a:lnTo>
                  <a:lnTo>
                    <a:pt x="245" y="7209"/>
                  </a:lnTo>
                  <a:lnTo>
                    <a:pt x="245" y="246"/>
                  </a:lnTo>
                  <a:close/>
                  <a:moveTo>
                    <a:pt x="0" y="0"/>
                  </a:moveTo>
                  <a:lnTo>
                    <a:pt x="0" y="7455"/>
                  </a:lnTo>
                  <a:lnTo>
                    <a:pt x="3812" y="7455"/>
                  </a:lnTo>
                  <a:lnTo>
                    <a:pt x="38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64">
              <a:extLst>
                <a:ext uri="{FF2B5EF4-FFF2-40B4-BE49-F238E27FC236}">
                  <a16:creationId xmlns:a16="http://schemas.microsoft.com/office/drawing/2014/main" id="{330B3086-730E-02F7-63A4-F901A1006471}"/>
                </a:ext>
              </a:extLst>
            </p:cNvPr>
            <p:cNvSpPr/>
            <p:nvPr/>
          </p:nvSpPr>
          <p:spPr>
            <a:xfrm>
              <a:off x="806016" y="1021938"/>
              <a:ext cx="129955" cy="365001"/>
            </a:xfrm>
            <a:custGeom>
              <a:avLst/>
              <a:gdLst/>
              <a:ahLst/>
              <a:cxnLst/>
              <a:rect l="l" t="t" r="r" b="b"/>
              <a:pathLst>
                <a:path w="3568" h="10022" extrusionOk="0">
                  <a:moveTo>
                    <a:pt x="1" y="1"/>
                  </a:moveTo>
                  <a:lnTo>
                    <a:pt x="1" y="10021"/>
                  </a:lnTo>
                  <a:lnTo>
                    <a:pt x="3567" y="10021"/>
                  </a:lnTo>
                  <a:lnTo>
                    <a:pt x="35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64">
              <a:extLst>
                <a:ext uri="{FF2B5EF4-FFF2-40B4-BE49-F238E27FC236}">
                  <a16:creationId xmlns:a16="http://schemas.microsoft.com/office/drawing/2014/main" id="{5E7EB868-7EA8-6A92-529B-DF3224BCD907}"/>
                </a:ext>
              </a:extLst>
            </p:cNvPr>
            <p:cNvSpPr/>
            <p:nvPr/>
          </p:nvSpPr>
          <p:spPr>
            <a:xfrm>
              <a:off x="801900" y="1017823"/>
              <a:ext cx="138187" cy="373232"/>
            </a:xfrm>
            <a:custGeom>
              <a:avLst/>
              <a:gdLst/>
              <a:ahLst/>
              <a:cxnLst/>
              <a:rect l="l" t="t" r="r" b="b"/>
              <a:pathLst>
                <a:path w="3794" h="10248" extrusionOk="0">
                  <a:moveTo>
                    <a:pt x="3548" y="246"/>
                  </a:moveTo>
                  <a:lnTo>
                    <a:pt x="3548" y="10002"/>
                  </a:lnTo>
                  <a:lnTo>
                    <a:pt x="246" y="10002"/>
                  </a:lnTo>
                  <a:lnTo>
                    <a:pt x="246" y="246"/>
                  </a:lnTo>
                  <a:close/>
                  <a:moveTo>
                    <a:pt x="0" y="0"/>
                  </a:moveTo>
                  <a:lnTo>
                    <a:pt x="0" y="10248"/>
                  </a:lnTo>
                  <a:lnTo>
                    <a:pt x="3794" y="10248"/>
                  </a:lnTo>
                  <a:lnTo>
                    <a:pt x="37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64">
              <a:extLst>
                <a:ext uri="{FF2B5EF4-FFF2-40B4-BE49-F238E27FC236}">
                  <a16:creationId xmlns:a16="http://schemas.microsoft.com/office/drawing/2014/main" id="{D76936BA-D295-7109-AF04-AA7364EFAF7C}"/>
                </a:ext>
              </a:extLst>
            </p:cNvPr>
            <p:cNvSpPr/>
            <p:nvPr/>
          </p:nvSpPr>
          <p:spPr>
            <a:xfrm>
              <a:off x="964782" y="774501"/>
              <a:ext cx="129263" cy="612439"/>
            </a:xfrm>
            <a:custGeom>
              <a:avLst/>
              <a:gdLst/>
              <a:ahLst/>
              <a:cxnLst/>
              <a:rect l="l" t="t" r="r" b="b"/>
              <a:pathLst>
                <a:path w="3549" h="16816" extrusionOk="0">
                  <a:moveTo>
                    <a:pt x="1" y="1"/>
                  </a:moveTo>
                  <a:lnTo>
                    <a:pt x="1" y="16815"/>
                  </a:lnTo>
                  <a:lnTo>
                    <a:pt x="3549" y="16815"/>
                  </a:lnTo>
                  <a:lnTo>
                    <a:pt x="35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64">
              <a:extLst>
                <a:ext uri="{FF2B5EF4-FFF2-40B4-BE49-F238E27FC236}">
                  <a16:creationId xmlns:a16="http://schemas.microsoft.com/office/drawing/2014/main" id="{CFAAB070-9A46-812B-AD47-E0F505BD340C}"/>
                </a:ext>
              </a:extLst>
            </p:cNvPr>
            <p:cNvSpPr/>
            <p:nvPr/>
          </p:nvSpPr>
          <p:spPr>
            <a:xfrm>
              <a:off x="959974" y="769694"/>
              <a:ext cx="138879" cy="621362"/>
            </a:xfrm>
            <a:custGeom>
              <a:avLst/>
              <a:gdLst/>
              <a:ahLst/>
              <a:cxnLst/>
              <a:rect l="l" t="t" r="r" b="b"/>
              <a:pathLst>
                <a:path w="3813" h="17061" extrusionOk="0">
                  <a:moveTo>
                    <a:pt x="3568" y="246"/>
                  </a:moveTo>
                  <a:lnTo>
                    <a:pt x="3568" y="16815"/>
                  </a:lnTo>
                  <a:lnTo>
                    <a:pt x="246" y="16815"/>
                  </a:lnTo>
                  <a:lnTo>
                    <a:pt x="246" y="246"/>
                  </a:lnTo>
                  <a:close/>
                  <a:moveTo>
                    <a:pt x="1" y="1"/>
                  </a:moveTo>
                  <a:lnTo>
                    <a:pt x="1" y="17061"/>
                  </a:lnTo>
                  <a:lnTo>
                    <a:pt x="3813" y="17061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64">
              <a:extLst>
                <a:ext uri="{FF2B5EF4-FFF2-40B4-BE49-F238E27FC236}">
                  <a16:creationId xmlns:a16="http://schemas.microsoft.com/office/drawing/2014/main" id="{9BB1893B-6746-CAF5-F5BD-4523054163FD}"/>
                </a:ext>
              </a:extLst>
            </p:cNvPr>
            <p:cNvSpPr/>
            <p:nvPr/>
          </p:nvSpPr>
          <p:spPr>
            <a:xfrm>
              <a:off x="1123584" y="934640"/>
              <a:ext cx="129263" cy="452300"/>
            </a:xfrm>
            <a:custGeom>
              <a:avLst/>
              <a:gdLst/>
              <a:ahLst/>
              <a:cxnLst/>
              <a:rect l="l" t="t" r="r" b="b"/>
              <a:pathLst>
                <a:path w="3549" h="12419" extrusionOk="0">
                  <a:moveTo>
                    <a:pt x="0" y="1"/>
                  </a:moveTo>
                  <a:lnTo>
                    <a:pt x="0" y="12418"/>
                  </a:lnTo>
                  <a:lnTo>
                    <a:pt x="3548" y="12418"/>
                  </a:lnTo>
                  <a:lnTo>
                    <a:pt x="35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64">
              <a:extLst>
                <a:ext uri="{FF2B5EF4-FFF2-40B4-BE49-F238E27FC236}">
                  <a16:creationId xmlns:a16="http://schemas.microsoft.com/office/drawing/2014/main" id="{FF869F25-B0C1-EC6B-280C-8B28DC82F96D}"/>
                </a:ext>
              </a:extLst>
            </p:cNvPr>
            <p:cNvSpPr/>
            <p:nvPr/>
          </p:nvSpPr>
          <p:spPr>
            <a:xfrm>
              <a:off x="1118776" y="929832"/>
              <a:ext cx="138879" cy="461223"/>
            </a:xfrm>
            <a:custGeom>
              <a:avLst/>
              <a:gdLst/>
              <a:ahLst/>
              <a:cxnLst/>
              <a:rect l="l" t="t" r="r" b="b"/>
              <a:pathLst>
                <a:path w="3813" h="12664" extrusionOk="0">
                  <a:moveTo>
                    <a:pt x="3567" y="246"/>
                  </a:moveTo>
                  <a:lnTo>
                    <a:pt x="3567" y="12418"/>
                  </a:lnTo>
                  <a:lnTo>
                    <a:pt x="245" y="12418"/>
                  </a:lnTo>
                  <a:lnTo>
                    <a:pt x="245" y="246"/>
                  </a:lnTo>
                  <a:close/>
                  <a:moveTo>
                    <a:pt x="0" y="1"/>
                  </a:moveTo>
                  <a:lnTo>
                    <a:pt x="0" y="12664"/>
                  </a:lnTo>
                  <a:lnTo>
                    <a:pt x="3812" y="12664"/>
                  </a:lnTo>
                  <a:lnTo>
                    <a:pt x="38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64">
              <a:extLst>
                <a:ext uri="{FF2B5EF4-FFF2-40B4-BE49-F238E27FC236}">
                  <a16:creationId xmlns:a16="http://schemas.microsoft.com/office/drawing/2014/main" id="{4D594E7D-7AA3-E3B2-3911-D5EFE48CE095}"/>
                </a:ext>
              </a:extLst>
            </p:cNvPr>
            <p:cNvSpPr/>
            <p:nvPr/>
          </p:nvSpPr>
          <p:spPr>
            <a:xfrm>
              <a:off x="680905" y="1081740"/>
              <a:ext cx="129955" cy="272203"/>
            </a:xfrm>
            <a:custGeom>
              <a:avLst/>
              <a:gdLst/>
              <a:ahLst/>
              <a:cxnLst/>
              <a:rect l="l" t="t" r="r" b="b"/>
              <a:pathLst>
                <a:path w="3568" h="7474" extrusionOk="0">
                  <a:moveTo>
                    <a:pt x="1" y="0"/>
                  </a:moveTo>
                  <a:lnTo>
                    <a:pt x="1" y="7473"/>
                  </a:lnTo>
                  <a:lnTo>
                    <a:pt x="3568" y="7473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64">
              <a:extLst>
                <a:ext uri="{FF2B5EF4-FFF2-40B4-BE49-F238E27FC236}">
                  <a16:creationId xmlns:a16="http://schemas.microsoft.com/office/drawing/2014/main" id="{2C0F100F-B19A-B90B-5719-23853BC41F48}"/>
                </a:ext>
              </a:extLst>
            </p:cNvPr>
            <p:cNvSpPr/>
            <p:nvPr/>
          </p:nvSpPr>
          <p:spPr>
            <a:xfrm>
              <a:off x="839707" y="975904"/>
              <a:ext cx="129263" cy="378040"/>
            </a:xfrm>
            <a:custGeom>
              <a:avLst/>
              <a:gdLst/>
              <a:ahLst/>
              <a:cxnLst/>
              <a:rect l="l" t="t" r="r" b="b"/>
              <a:pathLst>
                <a:path w="3549" h="10380" extrusionOk="0">
                  <a:moveTo>
                    <a:pt x="0" y="0"/>
                  </a:moveTo>
                  <a:lnTo>
                    <a:pt x="0" y="10379"/>
                  </a:lnTo>
                  <a:lnTo>
                    <a:pt x="3548" y="10379"/>
                  </a:lnTo>
                  <a:lnTo>
                    <a:pt x="354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64">
              <a:extLst>
                <a:ext uri="{FF2B5EF4-FFF2-40B4-BE49-F238E27FC236}">
                  <a16:creationId xmlns:a16="http://schemas.microsoft.com/office/drawing/2014/main" id="{37955EF2-B546-2007-CB03-CAC5FEDB3FD0}"/>
                </a:ext>
              </a:extLst>
            </p:cNvPr>
            <p:cNvSpPr/>
            <p:nvPr/>
          </p:nvSpPr>
          <p:spPr>
            <a:xfrm>
              <a:off x="997780" y="718851"/>
              <a:ext cx="129955" cy="635092"/>
            </a:xfrm>
            <a:custGeom>
              <a:avLst/>
              <a:gdLst/>
              <a:ahLst/>
              <a:cxnLst/>
              <a:rect l="l" t="t" r="r" b="b"/>
              <a:pathLst>
                <a:path w="3568" h="17438" extrusionOk="0">
                  <a:moveTo>
                    <a:pt x="1" y="0"/>
                  </a:moveTo>
                  <a:lnTo>
                    <a:pt x="1" y="17437"/>
                  </a:lnTo>
                  <a:lnTo>
                    <a:pt x="3567" y="17437"/>
                  </a:lnTo>
                  <a:lnTo>
                    <a:pt x="356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64">
              <a:extLst>
                <a:ext uri="{FF2B5EF4-FFF2-40B4-BE49-F238E27FC236}">
                  <a16:creationId xmlns:a16="http://schemas.microsoft.com/office/drawing/2014/main" id="{059E0B58-B78E-7AC6-16DE-9292B4194C94}"/>
                </a:ext>
              </a:extLst>
            </p:cNvPr>
            <p:cNvSpPr/>
            <p:nvPr/>
          </p:nvSpPr>
          <p:spPr>
            <a:xfrm>
              <a:off x="993665" y="714699"/>
              <a:ext cx="138187" cy="644051"/>
            </a:xfrm>
            <a:custGeom>
              <a:avLst/>
              <a:gdLst/>
              <a:ahLst/>
              <a:cxnLst/>
              <a:rect l="l" t="t" r="r" b="b"/>
              <a:pathLst>
                <a:path w="3794" h="17684" extrusionOk="0">
                  <a:moveTo>
                    <a:pt x="3567" y="246"/>
                  </a:moveTo>
                  <a:lnTo>
                    <a:pt x="3567" y="17438"/>
                  </a:lnTo>
                  <a:lnTo>
                    <a:pt x="246" y="17438"/>
                  </a:lnTo>
                  <a:lnTo>
                    <a:pt x="246" y="246"/>
                  </a:lnTo>
                  <a:close/>
                  <a:moveTo>
                    <a:pt x="0" y="1"/>
                  </a:moveTo>
                  <a:lnTo>
                    <a:pt x="0" y="17684"/>
                  </a:lnTo>
                  <a:lnTo>
                    <a:pt x="3794" y="17684"/>
                  </a:lnTo>
                  <a:lnTo>
                    <a:pt x="37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64">
              <a:extLst>
                <a:ext uri="{FF2B5EF4-FFF2-40B4-BE49-F238E27FC236}">
                  <a16:creationId xmlns:a16="http://schemas.microsoft.com/office/drawing/2014/main" id="{4A2C9C1E-8208-BCF9-8F6C-5DBF440E55C3}"/>
                </a:ext>
              </a:extLst>
            </p:cNvPr>
            <p:cNvSpPr/>
            <p:nvPr/>
          </p:nvSpPr>
          <p:spPr>
            <a:xfrm>
              <a:off x="1156582" y="885181"/>
              <a:ext cx="129919" cy="468762"/>
            </a:xfrm>
            <a:custGeom>
              <a:avLst/>
              <a:gdLst/>
              <a:ahLst/>
              <a:cxnLst/>
              <a:rect l="l" t="t" r="r" b="b"/>
              <a:pathLst>
                <a:path w="3567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3567" y="12870"/>
                  </a:lnTo>
                  <a:lnTo>
                    <a:pt x="356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5" name="Google Shape;2045;p64">
            <a:extLst>
              <a:ext uri="{FF2B5EF4-FFF2-40B4-BE49-F238E27FC236}">
                <a16:creationId xmlns:a16="http://schemas.microsoft.com/office/drawing/2014/main" id="{1A934B6E-7D43-4B83-AC75-A4A93E7B70F7}"/>
              </a:ext>
            </a:extLst>
          </p:cNvPr>
          <p:cNvGrpSpPr/>
          <p:nvPr/>
        </p:nvGrpSpPr>
        <p:grpSpPr>
          <a:xfrm>
            <a:off x="8051537" y="4069314"/>
            <a:ext cx="758486" cy="907821"/>
            <a:chOff x="1833344" y="718033"/>
            <a:chExt cx="559479" cy="669682"/>
          </a:xfrm>
        </p:grpSpPr>
        <p:sp>
          <p:nvSpPr>
            <p:cNvPr id="2046" name="Google Shape;2046;p64">
              <a:extLst>
                <a:ext uri="{FF2B5EF4-FFF2-40B4-BE49-F238E27FC236}">
                  <a16:creationId xmlns:a16="http://schemas.microsoft.com/office/drawing/2014/main" id="{FECBD3A4-33DE-0047-52EE-82D6510ABB41}"/>
                </a:ext>
              </a:extLst>
            </p:cNvPr>
            <p:cNvSpPr/>
            <p:nvPr/>
          </p:nvSpPr>
          <p:spPr>
            <a:xfrm>
              <a:off x="1833344" y="746970"/>
              <a:ext cx="522755" cy="640745"/>
            </a:xfrm>
            <a:custGeom>
              <a:avLst/>
              <a:gdLst/>
              <a:ahLst/>
              <a:cxnLst/>
              <a:rect l="l" t="t" r="r" b="b"/>
              <a:pathLst>
                <a:path w="17722" h="21722" extrusionOk="0">
                  <a:moveTo>
                    <a:pt x="7644" y="1"/>
                  </a:moveTo>
                  <a:lnTo>
                    <a:pt x="7399" y="19"/>
                  </a:lnTo>
                  <a:lnTo>
                    <a:pt x="7172" y="57"/>
                  </a:lnTo>
                  <a:lnTo>
                    <a:pt x="6946" y="114"/>
                  </a:lnTo>
                  <a:lnTo>
                    <a:pt x="6738" y="208"/>
                  </a:lnTo>
                  <a:lnTo>
                    <a:pt x="6549" y="340"/>
                  </a:lnTo>
                  <a:lnTo>
                    <a:pt x="6361" y="472"/>
                  </a:lnTo>
                  <a:lnTo>
                    <a:pt x="6191" y="642"/>
                  </a:lnTo>
                  <a:lnTo>
                    <a:pt x="6040" y="812"/>
                  </a:lnTo>
                  <a:lnTo>
                    <a:pt x="5606" y="1435"/>
                  </a:lnTo>
                  <a:lnTo>
                    <a:pt x="4379" y="1435"/>
                  </a:lnTo>
                  <a:lnTo>
                    <a:pt x="4228" y="1454"/>
                  </a:lnTo>
                  <a:lnTo>
                    <a:pt x="4058" y="1473"/>
                  </a:lnTo>
                  <a:lnTo>
                    <a:pt x="3907" y="1491"/>
                  </a:lnTo>
                  <a:lnTo>
                    <a:pt x="3756" y="1529"/>
                  </a:lnTo>
                  <a:lnTo>
                    <a:pt x="3605" y="1586"/>
                  </a:lnTo>
                  <a:lnTo>
                    <a:pt x="3454" y="1661"/>
                  </a:lnTo>
                  <a:lnTo>
                    <a:pt x="3322" y="1737"/>
                  </a:lnTo>
                  <a:lnTo>
                    <a:pt x="3190" y="1812"/>
                  </a:lnTo>
                  <a:lnTo>
                    <a:pt x="3077" y="1907"/>
                  </a:lnTo>
                  <a:lnTo>
                    <a:pt x="2945" y="2020"/>
                  </a:lnTo>
                  <a:lnTo>
                    <a:pt x="2851" y="2133"/>
                  </a:lnTo>
                  <a:lnTo>
                    <a:pt x="2737" y="2246"/>
                  </a:lnTo>
                  <a:lnTo>
                    <a:pt x="2662" y="2378"/>
                  </a:lnTo>
                  <a:lnTo>
                    <a:pt x="2567" y="2510"/>
                  </a:lnTo>
                  <a:lnTo>
                    <a:pt x="2492" y="2661"/>
                  </a:lnTo>
                  <a:lnTo>
                    <a:pt x="2435" y="2812"/>
                  </a:lnTo>
                  <a:lnTo>
                    <a:pt x="2435" y="2831"/>
                  </a:lnTo>
                  <a:lnTo>
                    <a:pt x="1" y="2831"/>
                  </a:lnTo>
                  <a:lnTo>
                    <a:pt x="1" y="21722"/>
                  </a:lnTo>
                  <a:lnTo>
                    <a:pt x="17721" y="21722"/>
                  </a:lnTo>
                  <a:lnTo>
                    <a:pt x="17721" y="2831"/>
                  </a:lnTo>
                  <a:lnTo>
                    <a:pt x="15268" y="2831"/>
                  </a:lnTo>
                  <a:lnTo>
                    <a:pt x="15268" y="2812"/>
                  </a:lnTo>
                  <a:lnTo>
                    <a:pt x="15211" y="2661"/>
                  </a:lnTo>
                  <a:lnTo>
                    <a:pt x="15136" y="2510"/>
                  </a:lnTo>
                  <a:lnTo>
                    <a:pt x="15060" y="2378"/>
                  </a:lnTo>
                  <a:lnTo>
                    <a:pt x="14966" y="2246"/>
                  </a:lnTo>
                  <a:lnTo>
                    <a:pt x="14853" y="2133"/>
                  </a:lnTo>
                  <a:lnTo>
                    <a:pt x="14759" y="2020"/>
                  </a:lnTo>
                  <a:lnTo>
                    <a:pt x="14645" y="1907"/>
                  </a:lnTo>
                  <a:lnTo>
                    <a:pt x="14513" y="1812"/>
                  </a:lnTo>
                  <a:lnTo>
                    <a:pt x="14381" y="1737"/>
                  </a:lnTo>
                  <a:lnTo>
                    <a:pt x="14249" y="1661"/>
                  </a:lnTo>
                  <a:lnTo>
                    <a:pt x="14098" y="1586"/>
                  </a:lnTo>
                  <a:lnTo>
                    <a:pt x="13947" y="1529"/>
                  </a:lnTo>
                  <a:lnTo>
                    <a:pt x="13796" y="1491"/>
                  </a:lnTo>
                  <a:lnTo>
                    <a:pt x="13645" y="1473"/>
                  </a:lnTo>
                  <a:lnTo>
                    <a:pt x="13494" y="1454"/>
                  </a:lnTo>
                  <a:lnTo>
                    <a:pt x="13324" y="1435"/>
                  </a:lnTo>
                  <a:lnTo>
                    <a:pt x="12098" y="1435"/>
                  </a:lnTo>
                  <a:lnTo>
                    <a:pt x="11664" y="812"/>
                  </a:lnTo>
                  <a:lnTo>
                    <a:pt x="11513" y="642"/>
                  </a:lnTo>
                  <a:lnTo>
                    <a:pt x="11343" y="472"/>
                  </a:lnTo>
                  <a:lnTo>
                    <a:pt x="11154" y="340"/>
                  </a:lnTo>
                  <a:lnTo>
                    <a:pt x="10965" y="208"/>
                  </a:lnTo>
                  <a:lnTo>
                    <a:pt x="10758" y="114"/>
                  </a:lnTo>
                  <a:lnTo>
                    <a:pt x="10531" y="57"/>
                  </a:lnTo>
                  <a:lnTo>
                    <a:pt x="10305" y="19"/>
                  </a:lnTo>
                  <a:lnTo>
                    <a:pt x="10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64">
              <a:extLst>
                <a:ext uri="{FF2B5EF4-FFF2-40B4-BE49-F238E27FC236}">
                  <a16:creationId xmlns:a16="http://schemas.microsoft.com/office/drawing/2014/main" id="{EEEEE914-893B-E56C-26F6-794C7B5C8176}"/>
                </a:ext>
              </a:extLst>
            </p:cNvPr>
            <p:cNvSpPr/>
            <p:nvPr/>
          </p:nvSpPr>
          <p:spPr>
            <a:xfrm>
              <a:off x="1941895" y="718033"/>
              <a:ext cx="379692" cy="85189"/>
            </a:xfrm>
            <a:custGeom>
              <a:avLst/>
              <a:gdLst/>
              <a:ahLst/>
              <a:cxnLst/>
              <a:rect l="l" t="t" r="r" b="b"/>
              <a:pathLst>
                <a:path w="12872" h="2888" extrusionOk="0">
                  <a:moveTo>
                    <a:pt x="5209" y="0"/>
                  </a:moveTo>
                  <a:lnTo>
                    <a:pt x="4983" y="19"/>
                  </a:lnTo>
                  <a:lnTo>
                    <a:pt x="4757" y="57"/>
                  </a:lnTo>
                  <a:lnTo>
                    <a:pt x="4530" y="132"/>
                  </a:lnTo>
                  <a:lnTo>
                    <a:pt x="4323" y="208"/>
                  </a:lnTo>
                  <a:lnTo>
                    <a:pt x="4134" y="340"/>
                  </a:lnTo>
                  <a:lnTo>
                    <a:pt x="3945" y="472"/>
                  </a:lnTo>
                  <a:lnTo>
                    <a:pt x="3775" y="642"/>
                  </a:lnTo>
                  <a:lnTo>
                    <a:pt x="3624" y="812"/>
                  </a:lnTo>
                  <a:lnTo>
                    <a:pt x="3190" y="1434"/>
                  </a:lnTo>
                  <a:lnTo>
                    <a:pt x="1964" y="1434"/>
                  </a:lnTo>
                  <a:lnTo>
                    <a:pt x="1794" y="1453"/>
                  </a:lnTo>
                  <a:lnTo>
                    <a:pt x="1643" y="1472"/>
                  </a:lnTo>
                  <a:lnTo>
                    <a:pt x="1492" y="1491"/>
                  </a:lnTo>
                  <a:lnTo>
                    <a:pt x="1341" y="1548"/>
                  </a:lnTo>
                  <a:lnTo>
                    <a:pt x="1190" y="1585"/>
                  </a:lnTo>
                  <a:lnTo>
                    <a:pt x="1039" y="1661"/>
                  </a:lnTo>
                  <a:lnTo>
                    <a:pt x="907" y="1736"/>
                  </a:lnTo>
                  <a:lnTo>
                    <a:pt x="775" y="1812"/>
                  </a:lnTo>
                  <a:lnTo>
                    <a:pt x="643" y="1906"/>
                  </a:lnTo>
                  <a:lnTo>
                    <a:pt x="529" y="2019"/>
                  </a:lnTo>
                  <a:lnTo>
                    <a:pt x="416" y="2133"/>
                  </a:lnTo>
                  <a:lnTo>
                    <a:pt x="322" y="2246"/>
                  </a:lnTo>
                  <a:lnTo>
                    <a:pt x="227" y="2378"/>
                  </a:lnTo>
                  <a:lnTo>
                    <a:pt x="152" y="2510"/>
                  </a:lnTo>
                  <a:lnTo>
                    <a:pt x="76" y="2661"/>
                  </a:lnTo>
                  <a:lnTo>
                    <a:pt x="20" y="2812"/>
                  </a:lnTo>
                  <a:lnTo>
                    <a:pt x="1" y="2888"/>
                  </a:lnTo>
                  <a:lnTo>
                    <a:pt x="12871" y="2888"/>
                  </a:lnTo>
                  <a:lnTo>
                    <a:pt x="12852" y="2812"/>
                  </a:lnTo>
                  <a:lnTo>
                    <a:pt x="12777" y="2661"/>
                  </a:lnTo>
                  <a:lnTo>
                    <a:pt x="12720" y="2510"/>
                  </a:lnTo>
                  <a:lnTo>
                    <a:pt x="12626" y="2378"/>
                  </a:lnTo>
                  <a:lnTo>
                    <a:pt x="12551" y="2246"/>
                  </a:lnTo>
                  <a:lnTo>
                    <a:pt x="12437" y="2133"/>
                  </a:lnTo>
                  <a:lnTo>
                    <a:pt x="12324" y="2019"/>
                  </a:lnTo>
                  <a:lnTo>
                    <a:pt x="12211" y="1906"/>
                  </a:lnTo>
                  <a:lnTo>
                    <a:pt x="12098" y="1812"/>
                  </a:lnTo>
                  <a:lnTo>
                    <a:pt x="11965" y="1736"/>
                  </a:lnTo>
                  <a:lnTo>
                    <a:pt x="11833" y="1661"/>
                  </a:lnTo>
                  <a:lnTo>
                    <a:pt x="11682" y="1585"/>
                  </a:lnTo>
                  <a:lnTo>
                    <a:pt x="11531" y="1548"/>
                  </a:lnTo>
                  <a:lnTo>
                    <a:pt x="11380" y="1491"/>
                  </a:lnTo>
                  <a:lnTo>
                    <a:pt x="11229" y="1472"/>
                  </a:lnTo>
                  <a:lnTo>
                    <a:pt x="11060" y="1453"/>
                  </a:lnTo>
                  <a:lnTo>
                    <a:pt x="10909" y="1434"/>
                  </a:lnTo>
                  <a:lnTo>
                    <a:pt x="9682" y="1434"/>
                  </a:lnTo>
                  <a:lnTo>
                    <a:pt x="9229" y="812"/>
                  </a:lnTo>
                  <a:lnTo>
                    <a:pt x="9097" y="642"/>
                  </a:lnTo>
                  <a:lnTo>
                    <a:pt x="8927" y="472"/>
                  </a:lnTo>
                  <a:lnTo>
                    <a:pt x="8738" y="340"/>
                  </a:lnTo>
                  <a:lnTo>
                    <a:pt x="8550" y="208"/>
                  </a:lnTo>
                  <a:lnTo>
                    <a:pt x="8323" y="132"/>
                  </a:lnTo>
                  <a:lnTo>
                    <a:pt x="8116" y="57"/>
                  </a:lnTo>
                  <a:lnTo>
                    <a:pt x="7889" y="19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4">
              <a:extLst>
                <a:ext uri="{FF2B5EF4-FFF2-40B4-BE49-F238E27FC236}">
                  <a16:creationId xmlns:a16="http://schemas.microsoft.com/office/drawing/2014/main" id="{55DD0435-9A80-51CA-5324-BFBED74E5F94}"/>
                </a:ext>
              </a:extLst>
            </p:cNvPr>
            <p:cNvSpPr/>
            <p:nvPr/>
          </p:nvSpPr>
          <p:spPr>
            <a:xfrm>
              <a:off x="1870098" y="801511"/>
              <a:ext cx="522725" cy="557267"/>
            </a:xfrm>
            <a:custGeom>
              <a:avLst/>
              <a:gdLst/>
              <a:ahLst/>
              <a:cxnLst/>
              <a:rect l="l" t="t" r="r" b="b"/>
              <a:pathLst>
                <a:path w="17721" h="18892" extrusionOk="0">
                  <a:moveTo>
                    <a:pt x="0" y="1"/>
                  </a:moveTo>
                  <a:lnTo>
                    <a:pt x="0" y="18891"/>
                  </a:lnTo>
                  <a:lnTo>
                    <a:pt x="17721" y="18891"/>
                  </a:lnTo>
                  <a:lnTo>
                    <a:pt x="17721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4">
              <a:extLst>
                <a:ext uri="{FF2B5EF4-FFF2-40B4-BE49-F238E27FC236}">
                  <a16:creationId xmlns:a16="http://schemas.microsoft.com/office/drawing/2014/main" id="{327CEF2D-D9BA-DB66-E49F-47F1F1C2D9D6}"/>
                </a:ext>
              </a:extLst>
            </p:cNvPr>
            <p:cNvSpPr/>
            <p:nvPr/>
          </p:nvSpPr>
          <p:spPr>
            <a:xfrm>
              <a:off x="1912958" y="870005"/>
              <a:ext cx="65160" cy="65160"/>
            </a:xfrm>
            <a:custGeom>
              <a:avLst/>
              <a:gdLst/>
              <a:ahLst/>
              <a:cxnLst/>
              <a:rect l="l" t="t" r="r" b="b"/>
              <a:pathLst>
                <a:path w="2209" h="2209" extrusionOk="0">
                  <a:moveTo>
                    <a:pt x="1" y="0"/>
                  </a:moveTo>
                  <a:lnTo>
                    <a:pt x="1" y="2208"/>
                  </a:lnTo>
                  <a:lnTo>
                    <a:pt x="2209" y="2208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4">
              <a:extLst>
                <a:ext uri="{FF2B5EF4-FFF2-40B4-BE49-F238E27FC236}">
                  <a16:creationId xmlns:a16="http://schemas.microsoft.com/office/drawing/2014/main" id="{F869DE7D-65C9-3027-F1BC-FDE517716D36}"/>
                </a:ext>
              </a:extLst>
            </p:cNvPr>
            <p:cNvSpPr/>
            <p:nvPr/>
          </p:nvSpPr>
          <p:spPr>
            <a:xfrm>
              <a:off x="1909624" y="866111"/>
              <a:ext cx="71826" cy="72387"/>
            </a:xfrm>
            <a:custGeom>
              <a:avLst/>
              <a:gdLst/>
              <a:ahLst/>
              <a:cxnLst/>
              <a:rect l="l" t="t" r="r" b="b"/>
              <a:pathLst>
                <a:path w="2435" h="2454" extrusionOk="0">
                  <a:moveTo>
                    <a:pt x="2189" y="245"/>
                  </a:moveTo>
                  <a:lnTo>
                    <a:pt x="2189" y="2208"/>
                  </a:lnTo>
                  <a:lnTo>
                    <a:pt x="246" y="2208"/>
                  </a:lnTo>
                  <a:lnTo>
                    <a:pt x="246" y="245"/>
                  </a:lnTo>
                  <a:close/>
                  <a:moveTo>
                    <a:pt x="0" y="0"/>
                  </a:moveTo>
                  <a:lnTo>
                    <a:pt x="0" y="2453"/>
                  </a:lnTo>
                  <a:lnTo>
                    <a:pt x="2435" y="2453"/>
                  </a:lnTo>
                  <a:lnTo>
                    <a:pt x="24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4">
              <a:extLst>
                <a:ext uri="{FF2B5EF4-FFF2-40B4-BE49-F238E27FC236}">
                  <a16:creationId xmlns:a16="http://schemas.microsoft.com/office/drawing/2014/main" id="{9821E429-EDC2-FB34-FE37-1E15C251CB14}"/>
                </a:ext>
              </a:extLst>
            </p:cNvPr>
            <p:cNvSpPr/>
            <p:nvPr/>
          </p:nvSpPr>
          <p:spPr>
            <a:xfrm>
              <a:off x="1912958" y="969087"/>
              <a:ext cx="65160" cy="65160"/>
            </a:xfrm>
            <a:custGeom>
              <a:avLst/>
              <a:gdLst/>
              <a:ahLst/>
              <a:cxnLst/>
              <a:rect l="l" t="t" r="r" b="b"/>
              <a:pathLst>
                <a:path w="2209" h="2209" extrusionOk="0">
                  <a:moveTo>
                    <a:pt x="1" y="0"/>
                  </a:moveTo>
                  <a:lnTo>
                    <a:pt x="1" y="2208"/>
                  </a:lnTo>
                  <a:lnTo>
                    <a:pt x="2209" y="2208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4">
              <a:extLst>
                <a:ext uri="{FF2B5EF4-FFF2-40B4-BE49-F238E27FC236}">
                  <a16:creationId xmlns:a16="http://schemas.microsoft.com/office/drawing/2014/main" id="{33ED1607-E028-9972-6443-8FCB5CE45226}"/>
                </a:ext>
              </a:extLst>
            </p:cNvPr>
            <p:cNvSpPr/>
            <p:nvPr/>
          </p:nvSpPr>
          <p:spPr>
            <a:xfrm>
              <a:off x="1909624" y="965754"/>
              <a:ext cx="71826" cy="72387"/>
            </a:xfrm>
            <a:custGeom>
              <a:avLst/>
              <a:gdLst/>
              <a:ahLst/>
              <a:cxnLst/>
              <a:rect l="l" t="t" r="r" b="b"/>
              <a:pathLst>
                <a:path w="2435" h="2454" extrusionOk="0">
                  <a:moveTo>
                    <a:pt x="2189" y="245"/>
                  </a:moveTo>
                  <a:lnTo>
                    <a:pt x="2189" y="2208"/>
                  </a:lnTo>
                  <a:lnTo>
                    <a:pt x="246" y="2208"/>
                  </a:lnTo>
                  <a:lnTo>
                    <a:pt x="246" y="245"/>
                  </a:lnTo>
                  <a:close/>
                  <a:moveTo>
                    <a:pt x="0" y="0"/>
                  </a:moveTo>
                  <a:lnTo>
                    <a:pt x="0" y="2453"/>
                  </a:lnTo>
                  <a:lnTo>
                    <a:pt x="2435" y="2453"/>
                  </a:lnTo>
                  <a:lnTo>
                    <a:pt x="24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4">
              <a:extLst>
                <a:ext uri="{FF2B5EF4-FFF2-40B4-BE49-F238E27FC236}">
                  <a16:creationId xmlns:a16="http://schemas.microsoft.com/office/drawing/2014/main" id="{B3ADED5E-AD59-D19F-8EBD-FD0835FFBB52}"/>
                </a:ext>
              </a:extLst>
            </p:cNvPr>
            <p:cNvSpPr/>
            <p:nvPr/>
          </p:nvSpPr>
          <p:spPr>
            <a:xfrm>
              <a:off x="1912958" y="1068730"/>
              <a:ext cx="65160" cy="65160"/>
            </a:xfrm>
            <a:custGeom>
              <a:avLst/>
              <a:gdLst/>
              <a:ahLst/>
              <a:cxnLst/>
              <a:rect l="l" t="t" r="r" b="b"/>
              <a:pathLst>
                <a:path w="2209" h="2209" extrusionOk="0">
                  <a:moveTo>
                    <a:pt x="1" y="0"/>
                  </a:moveTo>
                  <a:lnTo>
                    <a:pt x="1" y="2208"/>
                  </a:lnTo>
                  <a:lnTo>
                    <a:pt x="2209" y="2208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4">
              <a:extLst>
                <a:ext uri="{FF2B5EF4-FFF2-40B4-BE49-F238E27FC236}">
                  <a16:creationId xmlns:a16="http://schemas.microsoft.com/office/drawing/2014/main" id="{6F441415-4D42-1B5F-B7E6-F6E4DABE1DAA}"/>
                </a:ext>
              </a:extLst>
            </p:cNvPr>
            <p:cNvSpPr/>
            <p:nvPr/>
          </p:nvSpPr>
          <p:spPr>
            <a:xfrm>
              <a:off x="1909624" y="1065397"/>
              <a:ext cx="71826" cy="71826"/>
            </a:xfrm>
            <a:custGeom>
              <a:avLst/>
              <a:gdLst/>
              <a:ahLst/>
              <a:cxnLst/>
              <a:rect l="l" t="t" r="r" b="b"/>
              <a:pathLst>
                <a:path w="2435" h="2435" extrusionOk="0">
                  <a:moveTo>
                    <a:pt x="2189" y="245"/>
                  </a:moveTo>
                  <a:lnTo>
                    <a:pt x="2189" y="2189"/>
                  </a:lnTo>
                  <a:lnTo>
                    <a:pt x="246" y="2189"/>
                  </a:lnTo>
                  <a:lnTo>
                    <a:pt x="246" y="245"/>
                  </a:lnTo>
                  <a:close/>
                  <a:moveTo>
                    <a:pt x="0" y="0"/>
                  </a:moveTo>
                  <a:lnTo>
                    <a:pt x="0" y="2435"/>
                  </a:lnTo>
                  <a:lnTo>
                    <a:pt x="2435" y="2435"/>
                  </a:lnTo>
                  <a:lnTo>
                    <a:pt x="24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4">
              <a:extLst>
                <a:ext uri="{FF2B5EF4-FFF2-40B4-BE49-F238E27FC236}">
                  <a16:creationId xmlns:a16="http://schemas.microsoft.com/office/drawing/2014/main" id="{5377B608-85A4-721B-FC15-168BFFBA2A08}"/>
                </a:ext>
              </a:extLst>
            </p:cNvPr>
            <p:cNvSpPr/>
            <p:nvPr/>
          </p:nvSpPr>
          <p:spPr>
            <a:xfrm>
              <a:off x="1912958" y="1168373"/>
              <a:ext cx="65160" cy="64600"/>
            </a:xfrm>
            <a:custGeom>
              <a:avLst/>
              <a:gdLst/>
              <a:ahLst/>
              <a:cxnLst/>
              <a:rect l="l" t="t" r="r" b="b"/>
              <a:pathLst>
                <a:path w="2209" h="2190" extrusionOk="0">
                  <a:moveTo>
                    <a:pt x="1" y="0"/>
                  </a:moveTo>
                  <a:lnTo>
                    <a:pt x="1" y="2189"/>
                  </a:lnTo>
                  <a:lnTo>
                    <a:pt x="2209" y="2189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64">
              <a:extLst>
                <a:ext uri="{FF2B5EF4-FFF2-40B4-BE49-F238E27FC236}">
                  <a16:creationId xmlns:a16="http://schemas.microsoft.com/office/drawing/2014/main" id="{4EE74F02-97F5-4761-5E95-A5C26D658264}"/>
                </a:ext>
              </a:extLst>
            </p:cNvPr>
            <p:cNvSpPr/>
            <p:nvPr/>
          </p:nvSpPr>
          <p:spPr>
            <a:xfrm>
              <a:off x="1909624" y="1164479"/>
              <a:ext cx="71826" cy="72387"/>
            </a:xfrm>
            <a:custGeom>
              <a:avLst/>
              <a:gdLst/>
              <a:ahLst/>
              <a:cxnLst/>
              <a:rect l="l" t="t" r="r" b="b"/>
              <a:pathLst>
                <a:path w="2435" h="2454" extrusionOk="0">
                  <a:moveTo>
                    <a:pt x="2189" y="246"/>
                  </a:moveTo>
                  <a:lnTo>
                    <a:pt x="2189" y="2208"/>
                  </a:lnTo>
                  <a:lnTo>
                    <a:pt x="246" y="2208"/>
                  </a:lnTo>
                  <a:lnTo>
                    <a:pt x="246" y="246"/>
                  </a:lnTo>
                  <a:close/>
                  <a:moveTo>
                    <a:pt x="0" y="0"/>
                  </a:moveTo>
                  <a:lnTo>
                    <a:pt x="0" y="2454"/>
                  </a:lnTo>
                  <a:lnTo>
                    <a:pt x="2435" y="2454"/>
                  </a:lnTo>
                  <a:lnTo>
                    <a:pt x="24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64">
              <a:extLst>
                <a:ext uri="{FF2B5EF4-FFF2-40B4-BE49-F238E27FC236}">
                  <a16:creationId xmlns:a16="http://schemas.microsoft.com/office/drawing/2014/main" id="{4486A53C-3ACE-F22B-DC27-AB5EEB36C6DC}"/>
                </a:ext>
              </a:extLst>
            </p:cNvPr>
            <p:cNvSpPr/>
            <p:nvPr/>
          </p:nvSpPr>
          <p:spPr>
            <a:xfrm>
              <a:off x="1930214" y="844932"/>
              <a:ext cx="89112" cy="80204"/>
            </a:xfrm>
            <a:custGeom>
              <a:avLst/>
              <a:gdLst/>
              <a:ahLst/>
              <a:cxnLst/>
              <a:rect l="l" t="t" r="r" b="b"/>
              <a:pathLst>
                <a:path w="3021" h="2719" extrusionOk="0">
                  <a:moveTo>
                    <a:pt x="2831" y="1"/>
                  </a:moveTo>
                  <a:lnTo>
                    <a:pt x="623" y="2284"/>
                  </a:lnTo>
                  <a:lnTo>
                    <a:pt x="208" y="1416"/>
                  </a:lnTo>
                  <a:lnTo>
                    <a:pt x="1" y="1511"/>
                  </a:lnTo>
                  <a:lnTo>
                    <a:pt x="548" y="2718"/>
                  </a:lnTo>
                  <a:lnTo>
                    <a:pt x="3020" y="17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64">
              <a:extLst>
                <a:ext uri="{FF2B5EF4-FFF2-40B4-BE49-F238E27FC236}">
                  <a16:creationId xmlns:a16="http://schemas.microsoft.com/office/drawing/2014/main" id="{37A75DE1-E27E-10BE-D723-39101FE4B3C8}"/>
                </a:ext>
              </a:extLst>
            </p:cNvPr>
            <p:cNvSpPr/>
            <p:nvPr/>
          </p:nvSpPr>
          <p:spPr>
            <a:xfrm>
              <a:off x="1930214" y="942362"/>
              <a:ext cx="89112" cy="79643"/>
            </a:xfrm>
            <a:custGeom>
              <a:avLst/>
              <a:gdLst/>
              <a:ahLst/>
              <a:cxnLst/>
              <a:rect l="l" t="t" r="r" b="b"/>
              <a:pathLst>
                <a:path w="3021" h="2700" extrusionOk="0">
                  <a:moveTo>
                    <a:pt x="2831" y="0"/>
                  </a:moveTo>
                  <a:lnTo>
                    <a:pt x="623" y="2284"/>
                  </a:lnTo>
                  <a:lnTo>
                    <a:pt x="208" y="1416"/>
                  </a:lnTo>
                  <a:lnTo>
                    <a:pt x="1" y="1510"/>
                  </a:lnTo>
                  <a:lnTo>
                    <a:pt x="548" y="2699"/>
                  </a:lnTo>
                  <a:lnTo>
                    <a:pt x="3020" y="170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64">
              <a:extLst>
                <a:ext uri="{FF2B5EF4-FFF2-40B4-BE49-F238E27FC236}">
                  <a16:creationId xmlns:a16="http://schemas.microsoft.com/office/drawing/2014/main" id="{E2306215-98DA-9FD9-9D23-338737D361CB}"/>
                </a:ext>
              </a:extLst>
            </p:cNvPr>
            <p:cNvSpPr/>
            <p:nvPr/>
          </p:nvSpPr>
          <p:spPr>
            <a:xfrm>
              <a:off x="1930214" y="1042005"/>
              <a:ext cx="89112" cy="79643"/>
            </a:xfrm>
            <a:custGeom>
              <a:avLst/>
              <a:gdLst/>
              <a:ahLst/>
              <a:cxnLst/>
              <a:rect l="l" t="t" r="r" b="b"/>
              <a:pathLst>
                <a:path w="3021" h="2700" extrusionOk="0">
                  <a:moveTo>
                    <a:pt x="2831" y="0"/>
                  </a:moveTo>
                  <a:lnTo>
                    <a:pt x="623" y="2284"/>
                  </a:lnTo>
                  <a:lnTo>
                    <a:pt x="208" y="1397"/>
                  </a:lnTo>
                  <a:lnTo>
                    <a:pt x="1" y="1510"/>
                  </a:lnTo>
                  <a:lnTo>
                    <a:pt x="548" y="2699"/>
                  </a:lnTo>
                  <a:lnTo>
                    <a:pt x="3020" y="170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64">
              <a:extLst>
                <a:ext uri="{FF2B5EF4-FFF2-40B4-BE49-F238E27FC236}">
                  <a16:creationId xmlns:a16="http://schemas.microsoft.com/office/drawing/2014/main" id="{5BDC3BCC-3A67-942A-2BEB-144BF87B6FB6}"/>
                </a:ext>
              </a:extLst>
            </p:cNvPr>
            <p:cNvSpPr/>
            <p:nvPr/>
          </p:nvSpPr>
          <p:spPr>
            <a:xfrm>
              <a:off x="1930214" y="1143329"/>
              <a:ext cx="89112" cy="79614"/>
            </a:xfrm>
            <a:custGeom>
              <a:avLst/>
              <a:gdLst/>
              <a:ahLst/>
              <a:cxnLst/>
              <a:rect l="l" t="t" r="r" b="b"/>
              <a:pathLst>
                <a:path w="3021" h="2699" extrusionOk="0">
                  <a:moveTo>
                    <a:pt x="2831" y="0"/>
                  </a:moveTo>
                  <a:lnTo>
                    <a:pt x="623" y="2284"/>
                  </a:lnTo>
                  <a:lnTo>
                    <a:pt x="208" y="1415"/>
                  </a:lnTo>
                  <a:lnTo>
                    <a:pt x="1" y="1510"/>
                  </a:lnTo>
                  <a:lnTo>
                    <a:pt x="548" y="2699"/>
                  </a:lnTo>
                  <a:lnTo>
                    <a:pt x="3020" y="170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64">
              <a:extLst>
                <a:ext uri="{FF2B5EF4-FFF2-40B4-BE49-F238E27FC236}">
                  <a16:creationId xmlns:a16="http://schemas.microsoft.com/office/drawing/2014/main" id="{636A62FE-0BD0-F8CF-D5BC-B8D9F93AD517}"/>
                </a:ext>
              </a:extLst>
            </p:cNvPr>
            <p:cNvSpPr/>
            <p:nvPr/>
          </p:nvSpPr>
          <p:spPr>
            <a:xfrm>
              <a:off x="2026523" y="894488"/>
              <a:ext cx="292261" cy="7256"/>
            </a:xfrm>
            <a:custGeom>
              <a:avLst/>
              <a:gdLst/>
              <a:ahLst/>
              <a:cxnLst/>
              <a:rect l="l" t="t" r="r" b="b"/>
              <a:pathLst>
                <a:path w="9908" h="246" extrusionOk="0">
                  <a:moveTo>
                    <a:pt x="0" y="1"/>
                  </a:moveTo>
                  <a:lnTo>
                    <a:pt x="0" y="246"/>
                  </a:lnTo>
                  <a:lnTo>
                    <a:pt x="9908" y="246"/>
                  </a:lnTo>
                  <a:lnTo>
                    <a:pt x="9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64">
              <a:extLst>
                <a:ext uri="{FF2B5EF4-FFF2-40B4-BE49-F238E27FC236}">
                  <a16:creationId xmlns:a16="http://schemas.microsoft.com/office/drawing/2014/main" id="{852D30D2-24A6-C6D5-0F30-20C1F17C6C34}"/>
                </a:ext>
              </a:extLst>
            </p:cNvPr>
            <p:cNvSpPr/>
            <p:nvPr/>
          </p:nvSpPr>
          <p:spPr>
            <a:xfrm>
              <a:off x="2026523" y="1000266"/>
              <a:ext cx="292261" cy="7256"/>
            </a:xfrm>
            <a:custGeom>
              <a:avLst/>
              <a:gdLst/>
              <a:ahLst/>
              <a:cxnLst/>
              <a:rect l="l" t="t" r="r" b="b"/>
              <a:pathLst>
                <a:path w="9908" h="246" extrusionOk="0">
                  <a:moveTo>
                    <a:pt x="0" y="0"/>
                  </a:moveTo>
                  <a:lnTo>
                    <a:pt x="0" y="245"/>
                  </a:lnTo>
                  <a:lnTo>
                    <a:pt x="9908" y="245"/>
                  </a:lnTo>
                  <a:lnTo>
                    <a:pt x="9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64">
              <a:extLst>
                <a:ext uri="{FF2B5EF4-FFF2-40B4-BE49-F238E27FC236}">
                  <a16:creationId xmlns:a16="http://schemas.microsoft.com/office/drawing/2014/main" id="{952A5F88-30F4-55E2-9B45-6ACCC8F53BAA}"/>
                </a:ext>
              </a:extLst>
            </p:cNvPr>
            <p:cNvSpPr/>
            <p:nvPr/>
          </p:nvSpPr>
          <p:spPr>
            <a:xfrm>
              <a:off x="2026523" y="1106015"/>
              <a:ext cx="292261" cy="6725"/>
            </a:xfrm>
            <a:custGeom>
              <a:avLst/>
              <a:gdLst/>
              <a:ahLst/>
              <a:cxnLst/>
              <a:rect l="l" t="t" r="r" b="b"/>
              <a:pathLst>
                <a:path w="9908" h="228" extrusionOk="0">
                  <a:moveTo>
                    <a:pt x="0" y="1"/>
                  </a:moveTo>
                  <a:lnTo>
                    <a:pt x="0" y="227"/>
                  </a:lnTo>
                  <a:lnTo>
                    <a:pt x="9908" y="227"/>
                  </a:lnTo>
                  <a:lnTo>
                    <a:pt x="9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4">
              <a:extLst>
                <a:ext uri="{FF2B5EF4-FFF2-40B4-BE49-F238E27FC236}">
                  <a16:creationId xmlns:a16="http://schemas.microsoft.com/office/drawing/2014/main" id="{3987DEEE-FBB9-829E-EF97-7929F26296F9}"/>
                </a:ext>
              </a:extLst>
            </p:cNvPr>
            <p:cNvSpPr/>
            <p:nvPr/>
          </p:nvSpPr>
          <p:spPr>
            <a:xfrm>
              <a:off x="2026523" y="1211233"/>
              <a:ext cx="292261" cy="7256"/>
            </a:xfrm>
            <a:custGeom>
              <a:avLst/>
              <a:gdLst/>
              <a:ahLst/>
              <a:cxnLst/>
              <a:rect l="l" t="t" r="r" b="b"/>
              <a:pathLst>
                <a:path w="9908" h="246" extrusionOk="0">
                  <a:moveTo>
                    <a:pt x="0" y="0"/>
                  </a:moveTo>
                  <a:lnTo>
                    <a:pt x="0" y="246"/>
                  </a:lnTo>
                  <a:lnTo>
                    <a:pt x="9908" y="246"/>
                  </a:lnTo>
                  <a:lnTo>
                    <a:pt x="9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5" name="Google Shape;2065;p64">
            <a:extLst>
              <a:ext uri="{FF2B5EF4-FFF2-40B4-BE49-F238E27FC236}">
                <a16:creationId xmlns:a16="http://schemas.microsoft.com/office/drawing/2014/main" id="{1D1998EE-C0C8-6F60-A3A4-642582E44350}"/>
              </a:ext>
            </a:extLst>
          </p:cNvPr>
          <p:cNvGrpSpPr/>
          <p:nvPr/>
        </p:nvGrpSpPr>
        <p:grpSpPr>
          <a:xfrm>
            <a:off x="4520200" y="-28125"/>
            <a:ext cx="4140497" cy="978800"/>
            <a:chOff x="4520200" y="-28125"/>
            <a:chExt cx="4140497" cy="978800"/>
          </a:xfrm>
        </p:grpSpPr>
        <p:grpSp>
          <p:nvGrpSpPr>
            <p:cNvPr id="2066" name="Google Shape;2066;p64">
              <a:extLst>
                <a:ext uri="{FF2B5EF4-FFF2-40B4-BE49-F238E27FC236}">
                  <a16:creationId xmlns:a16="http://schemas.microsoft.com/office/drawing/2014/main" id="{2E173D0A-BDEE-88E1-920C-4DBE8AFBDCAF}"/>
                </a:ext>
              </a:extLst>
            </p:cNvPr>
            <p:cNvGrpSpPr/>
            <p:nvPr/>
          </p:nvGrpSpPr>
          <p:grpSpPr>
            <a:xfrm>
              <a:off x="8200850" y="325250"/>
              <a:ext cx="459847" cy="547813"/>
              <a:chOff x="736963" y="1856275"/>
              <a:chExt cx="459847" cy="547813"/>
            </a:xfrm>
          </p:grpSpPr>
          <p:sp>
            <p:nvSpPr>
              <p:cNvPr id="2067" name="Google Shape;2067;p64">
                <a:extLst>
                  <a:ext uri="{FF2B5EF4-FFF2-40B4-BE49-F238E27FC236}">
                    <a16:creationId xmlns:a16="http://schemas.microsoft.com/office/drawing/2014/main" id="{15300A92-1BCE-6235-CD86-A61F36C9A390}"/>
                  </a:ext>
                </a:extLst>
              </p:cNvPr>
              <p:cNvSpPr/>
              <p:nvPr/>
            </p:nvSpPr>
            <p:spPr>
              <a:xfrm rot="10800000" flipH="1">
                <a:off x="965616" y="1861290"/>
                <a:ext cx="226173" cy="537783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12117" extrusionOk="0">
                    <a:moveTo>
                      <a:pt x="3322" y="1"/>
                    </a:moveTo>
                    <a:lnTo>
                      <a:pt x="0" y="3813"/>
                    </a:lnTo>
                    <a:lnTo>
                      <a:pt x="5096" y="12117"/>
                    </a:lnTo>
                    <a:lnTo>
                      <a:pt x="5096" y="12117"/>
                    </a:lnTo>
                    <a:lnTo>
                      <a:pt x="33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64">
                <a:extLst>
                  <a:ext uri="{FF2B5EF4-FFF2-40B4-BE49-F238E27FC236}">
                    <a16:creationId xmlns:a16="http://schemas.microsoft.com/office/drawing/2014/main" id="{D6EED9DE-BEA5-B0E5-DD6F-1BF63003B30A}"/>
                  </a:ext>
                </a:extLst>
              </p:cNvPr>
              <p:cNvSpPr/>
              <p:nvPr/>
            </p:nvSpPr>
            <p:spPr>
              <a:xfrm rot="10800000" flipH="1">
                <a:off x="959757" y="1856275"/>
                <a:ext cx="237047" cy="547813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12343" extrusionOk="0">
                    <a:moveTo>
                      <a:pt x="3378" y="397"/>
                    </a:moveTo>
                    <a:lnTo>
                      <a:pt x="5020" y="11663"/>
                    </a:lnTo>
                    <a:lnTo>
                      <a:pt x="283" y="3945"/>
                    </a:lnTo>
                    <a:lnTo>
                      <a:pt x="3378" y="397"/>
                    </a:lnTo>
                    <a:close/>
                    <a:moveTo>
                      <a:pt x="3416" y="1"/>
                    </a:moveTo>
                    <a:lnTo>
                      <a:pt x="3359" y="39"/>
                    </a:lnTo>
                    <a:lnTo>
                      <a:pt x="38" y="3851"/>
                    </a:lnTo>
                    <a:lnTo>
                      <a:pt x="19" y="3888"/>
                    </a:lnTo>
                    <a:lnTo>
                      <a:pt x="0" y="3926"/>
                    </a:lnTo>
                    <a:lnTo>
                      <a:pt x="0" y="3964"/>
                    </a:lnTo>
                    <a:lnTo>
                      <a:pt x="19" y="4002"/>
                    </a:lnTo>
                    <a:lnTo>
                      <a:pt x="5133" y="12286"/>
                    </a:lnTo>
                    <a:lnTo>
                      <a:pt x="5171" y="12343"/>
                    </a:lnTo>
                    <a:lnTo>
                      <a:pt x="5265" y="12343"/>
                    </a:lnTo>
                    <a:lnTo>
                      <a:pt x="5303" y="12324"/>
                    </a:lnTo>
                    <a:lnTo>
                      <a:pt x="5341" y="12286"/>
                    </a:lnTo>
                    <a:lnTo>
                      <a:pt x="5341" y="12248"/>
                    </a:lnTo>
                    <a:lnTo>
                      <a:pt x="5341" y="12211"/>
                    </a:lnTo>
                    <a:lnTo>
                      <a:pt x="3586" y="95"/>
                    </a:lnTo>
                    <a:lnTo>
                      <a:pt x="3548" y="39"/>
                    </a:lnTo>
                    <a:lnTo>
                      <a:pt x="34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64">
                <a:extLst>
                  <a:ext uri="{FF2B5EF4-FFF2-40B4-BE49-F238E27FC236}">
                    <a16:creationId xmlns:a16="http://schemas.microsoft.com/office/drawing/2014/main" id="{57974516-D6DB-56B6-D43E-9C1705AF6C69}"/>
                  </a:ext>
                </a:extLst>
              </p:cNvPr>
              <p:cNvSpPr/>
              <p:nvPr/>
            </p:nvSpPr>
            <p:spPr>
              <a:xfrm rot="10800000" flipH="1">
                <a:off x="741978" y="1861294"/>
                <a:ext cx="449817" cy="368552"/>
              </a:xfrm>
              <a:custGeom>
                <a:avLst/>
                <a:gdLst/>
                <a:ahLst/>
                <a:cxnLst/>
                <a:rect l="l" t="t" r="r" b="b"/>
                <a:pathLst>
                  <a:path w="10135" h="8304" extrusionOk="0">
                    <a:moveTo>
                      <a:pt x="5039" y="0"/>
                    </a:moveTo>
                    <a:lnTo>
                      <a:pt x="1" y="340"/>
                    </a:lnTo>
                    <a:lnTo>
                      <a:pt x="10135" y="8304"/>
                    </a:lnTo>
                    <a:lnTo>
                      <a:pt x="10135" y="8304"/>
                    </a:lnTo>
                    <a:lnTo>
                      <a:pt x="503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64">
                <a:extLst>
                  <a:ext uri="{FF2B5EF4-FFF2-40B4-BE49-F238E27FC236}">
                    <a16:creationId xmlns:a16="http://schemas.microsoft.com/office/drawing/2014/main" id="{4F159761-0FE5-98D9-F8B0-04362CFBA808}"/>
                  </a:ext>
                </a:extLst>
              </p:cNvPr>
              <p:cNvSpPr/>
              <p:nvPr/>
            </p:nvSpPr>
            <p:spPr>
              <a:xfrm rot="10800000" flipH="1">
                <a:off x="736963" y="1856279"/>
                <a:ext cx="459847" cy="378627"/>
              </a:xfrm>
              <a:custGeom>
                <a:avLst/>
                <a:gdLst/>
                <a:ahLst/>
                <a:cxnLst/>
                <a:rect l="l" t="t" r="r" b="b"/>
                <a:pathLst>
                  <a:path w="10361" h="8531" extrusionOk="0">
                    <a:moveTo>
                      <a:pt x="5077" y="246"/>
                    </a:moveTo>
                    <a:lnTo>
                      <a:pt x="9795" y="7908"/>
                    </a:lnTo>
                    <a:lnTo>
                      <a:pt x="434" y="567"/>
                    </a:lnTo>
                    <a:lnTo>
                      <a:pt x="5077" y="246"/>
                    </a:lnTo>
                    <a:close/>
                    <a:moveTo>
                      <a:pt x="5134" y="1"/>
                    </a:moveTo>
                    <a:lnTo>
                      <a:pt x="114" y="341"/>
                    </a:lnTo>
                    <a:lnTo>
                      <a:pt x="38" y="359"/>
                    </a:lnTo>
                    <a:lnTo>
                      <a:pt x="0" y="416"/>
                    </a:lnTo>
                    <a:lnTo>
                      <a:pt x="0" y="491"/>
                    </a:lnTo>
                    <a:lnTo>
                      <a:pt x="38" y="548"/>
                    </a:lnTo>
                    <a:lnTo>
                      <a:pt x="10172" y="8512"/>
                    </a:lnTo>
                    <a:lnTo>
                      <a:pt x="10210" y="8531"/>
                    </a:lnTo>
                    <a:lnTo>
                      <a:pt x="10285" y="8531"/>
                    </a:lnTo>
                    <a:lnTo>
                      <a:pt x="10323" y="8512"/>
                    </a:lnTo>
                    <a:lnTo>
                      <a:pt x="10361" y="8474"/>
                    </a:lnTo>
                    <a:lnTo>
                      <a:pt x="10361" y="8436"/>
                    </a:lnTo>
                    <a:lnTo>
                      <a:pt x="10361" y="8399"/>
                    </a:lnTo>
                    <a:lnTo>
                      <a:pt x="10361" y="8361"/>
                    </a:lnTo>
                    <a:lnTo>
                      <a:pt x="5247" y="57"/>
                    </a:lnTo>
                    <a:lnTo>
                      <a:pt x="5209" y="20"/>
                    </a:lnTo>
                    <a:lnTo>
                      <a:pt x="51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1" name="Google Shape;2071;p64">
              <a:extLst>
                <a:ext uri="{FF2B5EF4-FFF2-40B4-BE49-F238E27FC236}">
                  <a16:creationId xmlns:a16="http://schemas.microsoft.com/office/drawing/2014/main" id="{9E2529B2-B6A7-77A0-2186-F1A8ACA75C3E}"/>
                </a:ext>
              </a:extLst>
            </p:cNvPr>
            <p:cNvSpPr/>
            <p:nvPr/>
          </p:nvSpPr>
          <p:spPr>
            <a:xfrm>
              <a:off x="4520200" y="-28125"/>
              <a:ext cx="3924300" cy="978800"/>
            </a:xfrm>
            <a:custGeom>
              <a:avLst/>
              <a:gdLst/>
              <a:ahLst/>
              <a:cxnLst/>
              <a:rect l="l" t="t" r="r" b="b"/>
              <a:pathLst>
                <a:path w="156972" h="39152" extrusionOk="0">
                  <a:moveTo>
                    <a:pt x="156972" y="29718"/>
                  </a:moveTo>
                  <a:cubicBezTo>
                    <a:pt x="153846" y="35970"/>
                    <a:pt x="144467" y="40935"/>
                    <a:pt x="137922" y="38481"/>
                  </a:cubicBezTo>
                  <a:cubicBezTo>
                    <a:pt x="124491" y="33444"/>
                    <a:pt x="111880" y="23622"/>
                    <a:pt x="97536" y="23622"/>
                  </a:cubicBezTo>
                  <a:cubicBezTo>
                    <a:pt x="78064" y="23622"/>
                    <a:pt x="58545" y="30006"/>
                    <a:pt x="39243" y="27432"/>
                  </a:cubicBezTo>
                  <a:cubicBezTo>
                    <a:pt x="23423" y="25323"/>
                    <a:pt x="0" y="15960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72" name="Google Shape;2072;p64">
            <a:extLst>
              <a:ext uri="{FF2B5EF4-FFF2-40B4-BE49-F238E27FC236}">
                <a16:creationId xmlns:a16="http://schemas.microsoft.com/office/drawing/2014/main" id="{E28B628A-DE3F-1E0B-74B5-65A9F7147786}"/>
              </a:ext>
            </a:extLst>
          </p:cNvPr>
          <p:cNvSpPr/>
          <p:nvPr/>
        </p:nvSpPr>
        <p:spPr>
          <a:xfrm>
            <a:off x="992227" y="1433813"/>
            <a:ext cx="699466" cy="207766"/>
          </a:xfrm>
          <a:custGeom>
            <a:avLst/>
            <a:gdLst/>
            <a:ahLst/>
            <a:cxnLst/>
            <a:rect l="l" t="t" r="r" b="b"/>
            <a:pathLst>
              <a:path w="36999" h="10990" extrusionOk="0">
                <a:moveTo>
                  <a:pt x="24796" y="0"/>
                </a:moveTo>
                <a:lnTo>
                  <a:pt x="24427" y="22"/>
                </a:lnTo>
                <a:lnTo>
                  <a:pt x="24081" y="65"/>
                </a:lnTo>
                <a:lnTo>
                  <a:pt x="23755" y="130"/>
                </a:lnTo>
                <a:lnTo>
                  <a:pt x="23430" y="195"/>
                </a:lnTo>
                <a:lnTo>
                  <a:pt x="23149" y="282"/>
                </a:lnTo>
                <a:lnTo>
                  <a:pt x="22867" y="390"/>
                </a:lnTo>
                <a:lnTo>
                  <a:pt x="22628" y="499"/>
                </a:lnTo>
                <a:lnTo>
                  <a:pt x="22390" y="629"/>
                </a:lnTo>
                <a:lnTo>
                  <a:pt x="22173" y="759"/>
                </a:lnTo>
                <a:lnTo>
                  <a:pt x="21956" y="889"/>
                </a:lnTo>
                <a:lnTo>
                  <a:pt x="21761" y="1041"/>
                </a:lnTo>
                <a:lnTo>
                  <a:pt x="21588" y="1192"/>
                </a:lnTo>
                <a:lnTo>
                  <a:pt x="21436" y="1344"/>
                </a:lnTo>
                <a:lnTo>
                  <a:pt x="21155" y="1691"/>
                </a:lnTo>
                <a:lnTo>
                  <a:pt x="20894" y="2038"/>
                </a:lnTo>
                <a:lnTo>
                  <a:pt x="20678" y="2385"/>
                </a:lnTo>
                <a:lnTo>
                  <a:pt x="20461" y="2731"/>
                </a:lnTo>
                <a:lnTo>
                  <a:pt x="20114" y="3382"/>
                </a:lnTo>
                <a:lnTo>
                  <a:pt x="19941" y="3685"/>
                </a:lnTo>
                <a:lnTo>
                  <a:pt x="19746" y="3945"/>
                </a:lnTo>
                <a:lnTo>
                  <a:pt x="19529" y="4162"/>
                </a:lnTo>
                <a:lnTo>
                  <a:pt x="19421" y="4270"/>
                </a:lnTo>
                <a:lnTo>
                  <a:pt x="19312" y="4335"/>
                </a:lnTo>
                <a:lnTo>
                  <a:pt x="19182" y="4400"/>
                </a:lnTo>
                <a:lnTo>
                  <a:pt x="19074" y="4465"/>
                </a:lnTo>
                <a:lnTo>
                  <a:pt x="18944" y="4487"/>
                </a:lnTo>
                <a:lnTo>
                  <a:pt x="18684" y="4487"/>
                </a:lnTo>
                <a:lnTo>
                  <a:pt x="18575" y="4465"/>
                </a:lnTo>
                <a:lnTo>
                  <a:pt x="18315" y="4379"/>
                </a:lnTo>
                <a:lnTo>
                  <a:pt x="18055" y="4270"/>
                </a:lnTo>
                <a:lnTo>
                  <a:pt x="17795" y="4119"/>
                </a:lnTo>
                <a:lnTo>
                  <a:pt x="17231" y="3750"/>
                </a:lnTo>
                <a:lnTo>
                  <a:pt x="16950" y="3577"/>
                </a:lnTo>
                <a:lnTo>
                  <a:pt x="16646" y="3403"/>
                </a:lnTo>
                <a:lnTo>
                  <a:pt x="16321" y="3252"/>
                </a:lnTo>
                <a:lnTo>
                  <a:pt x="15996" y="3143"/>
                </a:lnTo>
                <a:lnTo>
                  <a:pt x="15823" y="3100"/>
                </a:lnTo>
                <a:lnTo>
                  <a:pt x="15628" y="3078"/>
                </a:lnTo>
                <a:lnTo>
                  <a:pt x="15454" y="3056"/>
                </a:lnTo>
                <a:lnTo>
                  <a:pt x="15281" y="3056"/>
                </a:lnTo>
                <a:lnTo>
                  <a:pt x="15086" y="3078"/>
                </a:lnTo>
                <a:lnTo>
                  <a:pt x="14891" y="3121"/>
                </a:lnTo>
                <a:lnTo>
                  <a:pt x="14696" y="3165"/>
                </a:lnTo>
                <a:lnTo>
                  <a:pt x="14479" y="3230"/>
                </a:lnTo>
                <a:lnTo>
                  <a:pt x="14089" y="3425"/>
                </a:lnTo>
                <a:lnTo>
                  <a:pt x="13742" y="3598"/>
                </a:lnTo>
                <a:lnTo>
                  <a:pt x="13460" y="3793"/>
                </a:lnTo>
                <a:lnTo>
                  <a:pt x="13200" y="4010"/>
                </a:lnTo>
                <a:lnTo>
                  <a:pt x="12983" y="4227"/>
                </a:lnTo>
                <a:lnTo>
                  <a:pt x="12788" y="4444"/>
                </a:lnTo>
                <a:lnTo>
                  <a:pt x="12615" y="4682"/>
                </a:lnTo>
                <a:lnTo>
                  <a:pt x="12485" y="4920"/>
                </a:lnTo>
                <a:lnTo>
                  <a:pt x="12376" y="5137"/>
                </a:lnTo>
                <a:lnTo>
                  <a:pt x="12268" y="5376"/>
                </a:lnTo>
                <a:lnTo>
                  <a:pt x="12095" y="5831"/>
                </a:lnTo>
                <a:lnTo>
                  <a:pt x="11943" y="6264"/>
                </a:lnTo>
                <a:lnTo>
                  <a:pt x="11769" y="6654"/>
                </a:lnTo>
                <a:lnTo>
                  <a:pt x="11726" y="6741"/>
                </a:lnTo>
                <a:lnTo>
                  <a:pt x="11661" y="6806"/>
                </a:lnTo>
                <a:lnTo>
                  <a:pt x="11596" y="6850"/>
                </a:lnTo>
                <a:lnTo>
                  <a:pt x="11509" y="6871"/>
                </a:lnTo>
                <a:lnTo>
                  <a:pt x="11336" y="6871"/>
                </a:lnTo>
                <a:lnTo>
                  <a:pt x="11141" y="6806"/>
                </a:lnTo>
                <a:lnTo>
                  <a:pt x="10902" y="6698"/>
                </a:lnTo>
                <a:lnTo>
                  <a:pt x="10642" y="6546"/>
                </a:lnTo>
                <a:lnTo>
                  <a:pt x="10057" y="6178"/>
                </a:lnTo>
                <a:lnTo>
                  <a:pt x="9732" y="5983"/>
                </a:lnTo>
                <a:lnTo>
                  <a:pt x="9407" y="5787"/>
                </a:lnTo>
                <a:lnTo>
                  <a:pt x="9060" y="5592"/>
                </a:lnTo>
                <a:lnTo>
                  <a:pt x="8692" y="5441"/>
                </a:lnTo>
                <a:lnTo>
                  <a:pt x="8323" y="5311"/>
                </a:lnTo>
                <a:lnTo>
                  <a:pt x="7933" y="5246"/>
                </a:lnTo>
                <a:lnTo>
                  <a:pt x="7738" y="5224"/>
                </a:lnTo>
                <a:lnTo>
                  <a:pt x="7543" y="5202"/>
                </a:lnTo>
                <a:lnTo>
                  <a:pt x="7348" y="5224"/>
                </a:lnTo>
                <a:lnTo>
                  <a:pt x="7153" y="5246"/>
                </a:lnTo>
                <a:lnTo>
                  <a:pt x="6958" y="5289"/>
                </a:lnTo>
                <a:lnTo>
                  <a:pt x="6784" y="5354"/>
                </a:lnTo>
                <a:lnTo>
                  <a:pt x="6611" y="5419"/>
                </a:lnTo>
                <a:lnTo>
                  <a:pt x="6459" y="5506"/>
                </a:lnTo>
                <a:lnTo>
                  <a:pt x="6307" y="5592"/>
                </a:lnTo>
                <a:lnTo>
                  <a:pt x="6177" y="5679"/>
                </a:lnTo>
                <a:lnTo>
                  <a:pt x="5939" y="5896"/>
                </a:lnTo>
                <a:lnTo>
                  <a:pt x="5744" y="6156"/>
                </a:lnTo>
                <a:lnTo>
                  <a:pt x="5592" y="6416"/>
                </a:lnTo>
                <a:lnTo>
                  <a:pt x="5441" y="6698"/>
                </a:lnTo>
                <a:lnTo>
                  <a:pt x="5332" y="6980"/>
                </a:lnTo>
                <a:lnTo>
                  <a:pt x="5245" y="7283"/>
                </a:lnTo>
                <a:lnTo>
                  <a:pt x="5159" y="7565"/>
                </a:lnTo>
                <a:lnTo>
                  <a:pt x="5029" y="8107"/>
                </a:lnTo>
                <a:lnTo>
                  <a:pt x="4964" y="8345"/>
                </a:lnTo>
                <a:lnTo>
                  <a:pt x="4899" y="8562"/>
                </a:lnTo>
                <a:lnTo>
                  <a:pt x="4812" y="8735"/>
                </a:lnTo>
                <a:lnTo>
                  <a:pt x="4725" y="8865"/>
                </a:lnTo>
                <a:lnTo>
                  <a:pt x="4639" y="8974"/>
                </a:lnTo>
                <a:lnTo>
                  <a:pt x="4509" y="9039"/>
                </a:lnTo>
                <a:lnTo>
                  <a:pt x="4357" y="9060"/>
                </a:lnTo>
                <a:lnTo>
                  <a:pt x="4205" y="9082"/>
                </a:lnTo>
                <a:lnTo>
                  <a:pt x="4032" y="9082"/>
                </a:lnTo>
                <a:lnTo>
                  <a:pt x="3858" y="9060"/>
                </a:lnTo>
                <a:lnTo>
                  <a:pt x="3468" y="8974"/>
                </a:lnTo>
                <a:lnTo>
                  <a:pt x="3056" y="8887"/>
                </a:lnTo>
                <a:lnTo>
                  <a:pt x="2623" y="8822"/>
                </a:lnTo>
                <a:lnTo>
                  <a:pt x="2406" y="8800"/>
                </a:lnTo>
                <a:lnTo>
                  <a:pt x="2211" y="8800"/>
                </a:lnTo>
                <a:lnTo>
                  <a:pt x="2016" y="8822"/>
                </a:lnTo>
                <a:lnTo>
                  <a:pt x="1821" y="8865"/>
                </a:lnTo>
                <a:lnTo>
                  <a:pt x="1626" y="8952"/>
                </a:lnTo>
                <a:lnTo>
                  <a:pt x="1452" y="9039"/>
                </a:lnTo>
                <a:lnTo>
                  <a:pt x="1279" y="9169"/>
                </a:lnTo>
                <a:lnTo>
                  <a:pt x="1106" y="9320"/>
                </a:lnTo>
                <a:lnTo>
                  <a:pt x="954" y="9494"/>
                </a:lnTo>
                <a:lnTo>
                  <a:pt x="802" y="9667"/>
                </a:lnTo>
                <a:lnTo>
                  <a:pt x="542" y="10036"/>
                </a:lnTo>
                <a:lnTo>
                  <a:pt x="325" y="10382"/>
                </a:lnTo>
                <a:lnTo>
                  <a:pt x="152" y="10686"/>
                </a:lnTo>
                <a:lnTo>
                  <a:pt x="0" y="10989"/>
                </a:lnTo>
                <a:lnTo>
                  <a:pt x="36999" y="10989"/>
                </a:lnTo>
                <a:lnTo>
                  <a:pt x="36977" y="10838"/>
                </a:lnTo>
                <a:lnTo>
                  <a:pt x="36912" y="10491"/>
                </a:lnTo>
                <a:lnTo>
                  <a:pt x="36782" y="9971"/>
                </a:lnTo>
                <a:lnTo>
                  <a:pt x="36695" y="9667"/>
                </a:lnTo>
                <a:lnTo>
                  <a:pt x="36565" y="9364"/>
                </a:lnTo>
                <a:lnTo>
                  <a:pt x="36435" y="9039"/>
                </a:lnTo>
                <a:lnTo>
                  <a:pt x="36283" y="8692"/>
                </a:lnTo>
                <a:lnTo>
                  <a:pt x="36110" y="8367"/>
                </a:lnTo>
                <a:lnTo>
                  <a:pt x="35893" y="8063"/>
                </a:lnTo>
                <a:lnTo>
                  <a:pt x="35655" y="7760"/>
                </a:lnTo>
                <a:lnTo>
                  <a:pt x="35395" y="7478"/>
                </a:lnTo>
                <a:lnTo>
                  <a:pt x="35113" y="7261"/>
                </a:lnTo>
                <a:lnTo>
                  <a:pt x="34961" y="7153"/>
                </a:lnTo>
                <a:lnTo>
                  <a:pt x="34788" y="7066"/>
                </a:lnTo>
                <a:lnTo>
                  <a:pt x="34463" y="6915"/>
                </a:lnTo>
                <a:lnTo>
                  <a:pt x="34159" y="6850"/>
                </a:lnTo>
                <a:lnTo>
                  <a:pt x="33877" y="6806"/>
                </a:lnTo>
                <a:lnTo>
                  <a:pt x="33617" y="6828"/>
                </a:lnTo>
                <a:lnTo>
                  <a:pt x="33357" y="6871"/>
                </a:lnTo>
                <a:lnTo>
                  <a:pt x="33119" y="6936"/>
                </a:lnTo>
                <a:lnTo>
                  <a:pt x="32664" y="7088"/>
                </a:lnTo>
                <a:lnTo>
                  <a:pt x="32447" y="7175"/>
                </a:lnTo>
                <a:lnTo>
                  <a:pt x="32230" y="7240"/>
                </a:lnTo>
                <a:lnTo>
                  <a:pt x="32013" y="7261"/>
                </a:lnTo>
                <a:lnTo>
                  <a:pt x="31775" y="7261"/>
                </a:lnTo>
                <a:lnTo>
                  <a:pt x="31537" y="7240"/>
                </a:lnTo>
                <a:lnTo>
                  <a:pt x="31298" y="7131"/>
                </a:lnTo>
                <a:lnTo>
                  <a:pt x="31038" y="6980"/>
                </a:lnTo>
                <a:lnTo>
                  <a:pt x="30778" y="6763"/>
                </a:lnTo>
                <a:lnTo>
                  <a:pt x="30648" y="6459"/>
                </a:lnTo>
                <a:lnTo>
                  <a:pt x="30323" y="5657"/>
                </a:lnTo>
                <a:lnTo>
                  <a:pt x="30084" y="5116"/>
                </a:lnTo>
                <a:lnTo>
                  <a:pt x="29803" y="4530"/>
                </a:lnTo>
                <a:lnTo>
                  <a:pt x="29456" y="3880"/>
                </a:lnTo>
                <a:lnTo>
                  <a:pt x="29066" y="3230"/>
                </a:lnTo>
                <a:lnTo>
                  <a:pt x="28632" y="2601"/>
                </a:lnTo>
                <a:lnTo>
                  <a:pt x="28416" y="2276"/>
                </a:lnTo>
                <a:lnTo>
                  <a:pt x="28155" y="1973"/>
                </a:lnTo>
                <a:lnTo>
                  <a:pt x="27917" y="1691"/>
                </a:lnTo>
                <a:lnTo>
                  <a:pt x="27635" y="1409"/>
                </a:lnTo>
                <a:lnTo>
                  <a:pt x="27375" y="1149"/>
                </a:lnTo>
                <a:lnTo>
                  <a:pt x="27072" y="911"/>
                </a:lnTo>
                <a:lnTo>
                  <a:pt x="26790" y="694"/>
                </a:lnTo>
                <a:lnTo>
                  <a:pt x="26465" y="499"/>
                </a:lnTo>
                <a:lnTo>
                  <a:pt x="26161" y="325"/>
                </a:lnTo>
                <a:lnTo>
                  <a:pt x="25836" y="195"/>
                </a:lnTo>
                <a:lnTo>
                  <a:pt x="25489" y="87"/>
                </a:lnTo>
                <a:lnTo>
                  <a:pt x="25143" y="22"/>
                </a:lnTo>
                <a:lnTo>
                  <a:pt x="247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64">
            <a:extLst>
              <a:ext uri="{FF2B5EF4-FFF2-40B4-BE49-F238E27FC236}">
                <a16:creationId xmlns:a16="http://schemas.microsoft.com/office/drawing/2014/main" id="{75860D60-A79A-A860-0414-DA98DBF61E75}"/>
              </a:ext>
            </a:extLst>
          </p:cNvPr>
          <p:cNvSpPr/>
          <p:nvPr/>
        </p:nvSpPr>
        <p:spPr>
          <a:xfrm>
            <a:off x="7701804" y="1966092"/>
            <a:ext cx="699466" cy="207766"/>
          </a:xfrm>
          <a:custGeom>
            <a:avLst/>
            <a:gdLst/>
            <a:ahLst/>
            <a:cxnLst/>
            <a:rect l="l" t="t" r="r" b="b"/>
            <a:pathLst>
              <a:path w="36999" h="10990" extrusionOk="0">
                <a:moveTo>
                  <a:pt x="24796" y="0"/>
                </a:moveTo>
                <a:lnTo>
                  <a:pt x="24427" y="22"/>
                </a:lnTo>
                <a:lnTo>
                  <a:pt x="24081" y="65"/>
                </a:lnTo>
                <a:lnTo>
                  <a:pt x="23755" y="130"/>
                </a:lnTo>
                <a:lnTo>
                  <a:pt x="23430" y="195"/>
                </a:lnTo>
                <a:lnTo>
                  <a:pt x="23149" y="282"/>
                </a:lnTo>
                <a:lnTo>
                  <a:pt x="22867" y="390"/>
                </a:lnTo>
                <a:lnTo>
                  <a:pt x="22628" y="499"/>
                </a:lnTo>
                <a:lnTo>
                  <a:pt x="22390" y="629"/>
                </a:lnTo>
                <a:lnTo>
                  <a:pt x="22173" y="759"/>
                </a:lnTo>
                <a:lnTo>
                  <a:pt x="21956" y="889"/>
                </a:lnTo>
                <a:lnTo>
                  <a:pt x="21761" y="1041"/>
                </a:lnTo>
                <a:lnTo>
                  <a:pt x="21588" y="1192"/>
                </a:lnTo>
                <a:lnTo>
                  <a:pt x="21436" y="1344"/>
                </a:lnTo>
                <a:lnTo>
                  <a:pt x="21155" y="1691"/>
                </a:lnTo>
                <a:lnTo>
                  <a:pt x="20894" y="2038"/>
                </a:lnTo>
                <a:lnTo>
                  <a:pt x="20678" y="2385"/>
                </a:lnTo>
                <a:lnTo>
                  <a:pt x="20461" y="2731"/>
                </a:lnTo>
                <a:lnTo>
                  <a:pt x="20114" y="3382"/>
                </a:lnTo>
                <a:lnTo>
                  <a:pt x="19941" y="3685"/>
                </a:lnTo>
                <a:lnTo>
                  <a:pt x="19746" y="3945"/>
                </a:lnTo>
                <a:lnTo>
                  <a:pt x="19529" y="4162"/>
                </a:lnTo>
                <a:lnTo>
                  <a:pt x="19421" y="4270"/>
                </a:lnTo>
                <a:lnTo>
                  <a:pt x="19312" y="4335"/>
                </a:lnTo>
                <a:lnTo>
                  <a:pt x="19182" y="4400"/>
                </a:lnTo>
                <a:lnTo>
                  <a:pt x="19074" y="4465"/>
                </a:lnTo>
                <a:lnTo>
                  <a:pt x="18944" y="4487"/>
                </a:lnTo>
                <a:lnTo>
                  <a:pt x="18684" y="4487"/>
                </a:lnTo>
                <a:lnTo>
                  <a:pt x="18575" y="4465"/>
                </a:lnTo>
                <a:lnTo>
                  <a:pt x="18315" y="4379"/>
                </a:lnTo>
                <a:lnTo>
                  <a:pt x="18055" y="4270"/>
                </a:lnTo>
                <a:lnTo>
                  <a:pt x="17795" y="4119"/>
                </a:lnTo>
                <a:lnTo>
                  <a:pt x="17231" y="3750"/>
                </a:lnTo>
                <a:lnTo>
                  <a:pt x="16950" y="3577"/>
                </a:lnTo>
                <a:lnTo>
                  <a:pt x="16646" y="3403"/>
                </a:lnTo>
                <a:lnTo>
                  <a:pt x="16321" y="3252"/>
                </a:lnTo>
                <a:lnTo>
                  <a:pt x="15996" y="3143"/>
                </a:lnTo>
                <a:lnTo>
                  <a:pt x="15823" y="3100"/>
                </a:lnTo>
                <a:lnTo>
                  <a:pt x="15628" y="3078"/>
                </a:lnTo>
                <a:lnTo>
                  <a:pt x="15454" y="3056"/>
                </a:lnTo>
                <a:lnTo>
                  <a:pt x="15281" y="3056"/>
                </a:lnTo>
                <a:lnTo>
                  <a:pt x="15086" y="3078"/>
                </a:lnTo>
                <a:lnTo>
                  <a:pt x="14891" y="3121"/>
                </a:lnTo>
                <a:lnTo>
                  <a:pt x="14696" y="3165"/>
                </a:lnTo>
                <a:lnTo>
                  <a:pt x="14479" y="3230"/>
                </a:lnTo>
                <a:lnTo>
                  <a:pt x="14089" y="3425"/>
                </a:lnTo>
                <a:lnTo>
                  <a:pt x="13742" y="3598"/>
                </a:lnTo>
                <a:lnTo>
                  <a:pt x="13460" y="3793"/>
                </a:lnTo>
                <a:lnTo>
                  <a:pt x="13200" y="4010"/>
                </a:lnTo>
                <a:lnTo>
                  <a:pt x="12983" y="4227"/>
                </a:lnTo>
                <a:lnTo>
                  <a:pt x="12788" y="4444"/>
                </a:lnTo>
                <a:lnTo>
                  <a:pt x="12615" y="4682"/>
                </a:lnTo>
                <a:lnTo>
                  <a:pt x="12485" y="4920"/>
                </a:lnTo>
                <a:lnTo>
                  <a:pt x="12376" y="5137"/>
                </a:lnTo>
                <a:lnTo>
                  <a:pt x="12268" y="5376"/>
                </a:lnTo>
                <a:lnTo>
                  <a:pt x="12095" y="5831"/>
                </a:lnTo>
                <a:lnTo>
                  <a:pt x="11943" y="6264"/>
                </a:lnTo>
                <a:lnTo>
                  <a:pt x="11769" y="6654"/>
                </a:lnTo>
                <a:lnTo>
                  <a:pt x="11726" y="6741"/>
                </a:lnTo>
                <a:lnTo>
                  <a:pt x="11661" y="6806"/>
                </a:lnTo>
                <a:lnTo>
                  <a:pt x="11596" y="6850"/>
                </a:lnTo>
                <a:lnTo>
                  <a:pt x="11509" y="6871"/>
                </a:lnTo>
                <a:lnTo>
                  <a:pt x="11336" y="6871"/>
                </a:lnTo>
                <a:lnTo>
                  <a:pt x="11141" y="6806"/>
                </a:lnTo>
                <a:lnTo>
                  <a:pt x="10902" y="6698"/>
                </a:lnTo>
                <a:lnTo>
                  <a:pt x="10642" y="6546"/>
                </a:lnTo>
                <a:lnTo>
                  <a:pt x="10057" y="6178"/>
                </a:lnTo>
                <a:lnTo>
                  <a:pt x="9732" y="5983"/>
                </a:lnTo>
                <a:lnTo>
                  <a:pt x="9407" y="5787"/>
                </a:lnTo>
                <a:lnTo>
                  <a:pt x="9060" y="5592"/>
                </a:lnTo>
                <a:lnTo>
                  <a:pt x="8692" y="5441"/>
                </a:lnTo>
                <a:lnTo>
                  <a:pt x="8323" y="5311"/>
                </a:lnTo>
                <a:lnTo>
                  <a:pt x="7933" y="5246"/>
                </a:lnTo>
                <a:lnTo>
                  <a:pt x="7738" y="5224"/>
                </a:lnTo>
                <a:lnTo>
                  <a:pt x="7543" y="5202"/>
                </a:lnTo>
                <a:lnTo>
                  <a:pt x="7348" y="5224"/>
                </a:lnTo>
                <a:lnTo>
                  <a:pt x="7153" y="5246"/>
                </a:lnTo>
                <a:lnTo>
                  <a:pt x="6958" y="5289"/>
                </a:lnTo>
                <a:lnTo>
                  <a:pt x="6784" y="5354"/>
                </a:lnTo>
                <a:lnTo>
                  <a:pt x="6611" y="5419"/>
                </a:lnTo>
                <a:lnTo>
                  <a:pt x="6459" y="5506"/>
                </a:lnTo>
                <a:lnTo>
                  <a:pt x="6307" y="5592"/>
                </a:lnTo>
                <a:lnTo>
                  <a:pt x="6177" y="5679"/>
                </a:lnTo>
                <a:lnTo>
                  <a:pt x="5939" y="5896"/>
                </a:lnTo>
                <a:lnTo>
                  <a:pt x="5744" y="6156"/>
                </a:lnTo>
                <a:lnTo>
                  <a:pt x="5592" y="6416"/>
                </a:lnTo>
                <a:lnTo>
                  <a:pt x="5441" y="6698"/>
                </a:lnTo>
                <a:lnTo>
                  <a:pt x="5332" y="6980"/>
                </a:lnTo>
                <a:lnTo>
                  <a:pt x="5245" y="7283"/>
                </a:lnTo>
                <a:lnTo>
                  <a:pt x="5159" y="7565"/>
                </a:lnTo>
                <a:lnTo>
                  <a:pt x="5029" y="8107"/>
                </a:lnTo>
                <a:lnTo>
                  <a:pt x="4964" y="8345"/>
                </a:lnTo>
                <a:lnTo>
                  <a:pt x="4899" y="8562"/>
                </a:lnTo>
                <a:lnTo>
                  <a:pt x="4812" y="8735"/>
                </a:lnTo>
                <a:lnTo>
                  <a:pt x="4725" y="8865"/>
                </a:lnTo>
                <a:lnTo>
                  <a:pt x="4639" y="8974"/>
                </a:lnTo>
                <a:lnTo>
                  <a:pt x="4509" y="9039"/>
                </a:lnTo>
                <a:lnTo>
                  <a:pt x="4357" y="9060"/>
                </a:lnTo>
                <a:lnTo>
                  <a:pt x="4205" y="9082"/>
                </a:lnTo>
                <a:lnTo>
                  <a:pt x="4032" y="9082"/>
                </a:lnTo>
                <a:lnTo>
                  <a:pt x="3858" y="9060"/>
                </a:lnTo>
                <a:lnTo>
                  <a:pt x="3468" y="8974"/>
                </a:lnTo>
                <a:lnTo>
                  <a:pt x="3056" y="8887"/>
                </a:lnTo>
                <a:lnTo>
                  <a:pt x="2623" y="8822"/>
                </a:lnTo>
                <a:lnTo>
                  <a:pt x="2406" y="8800"/>
                </a:lnTo>
                <a:lnTo>
                  <a:pt x="2211" y="8800"/>
                </a:lnTo>
                <a:lnTo>
                  <a:pt x="2016" y="8822"/>
                </a:lnTo>
                <a:lnTo>
                  <a:pt x="1821" y="8865"/>
                </a:lnTo>
                <a:lnTo>
                  <a:pt x="1626" y="8952"/>
                </a:lnTo>
                <a:lnTo>
                  <a:pt x="1452" y="9039"/>
                </a:lnTo>
                <a:lnTo>
                  <a:pt x="1279" y="9169"/>
                </a:lnTo>
                <a:lnTo>
                  <a:pt x="1106" y="9320"/>
                </a:lnTo>
                <a:lnTo>
                  <a:pt x="954" y="9494"/>
                </a:lnTo>
                <a:lnTo>
                  <a:pt x="802" y="9667"/>
                </a:lnTo>
                <a:lnTo>
                  <a:pt x="542" y="10036"/>
                </a:lnTo>
                <a:lnTo>
                  <a:pt x="325" y="10382"/>
                </a:lnTo>
                <a:lnTo>
                  <a:pt x="152" y="10686"/>
                </a:lnTo>
                <a:lnTo>
                  <a:pt x="0" y="10989"/>
                </a:lnTo>
                <a:lnTo>
                  <a:pt x="36999" y="10989"/>
                </a:lnTo>
                <a:lnTo>
                  <a:pt x="36977" y="10838"/>
                </a:lnTo>
                <a:lnTo>
                  <a:pt x="36912" y="10491"/>
                </a:lnTo>
                <a:lnTo>
                  <a:pt x="36782" y="9971"/>
                </a:lnTo>
                <a:lnTo>
                  <a:pt x="36695" y="9667"/>
                </a:lnTo>
                <a:lnTo>
                  <a:pt x="36565" y="9364"/>
                </a:lnTo>
                <a:lnTo>
                  <a:pt x="36435" y="9039"/>
                </a:lnTo>
                <a:lnTo>
                  <a:pt x="36283" y="8692"/>
                </a:lnTo>
                <a:lnTo>
                  <a:pt x="36110" y="8367"/>
                </a:lnTo>
                <a:lnTo>
                  <a:pt x="35893" y="8063"/>
                </a:lnTo>
                <a:lnTo>
                  <a:pt x="35655" y="7760"/>
                </a:lnTo>
                <a:lnTo>
                  <a:pt x="35395" y="7478"/>
                </a:lnTo>
                <a:lnTo>
                  <a:pt x="35113" y="7261"/>
                </a:lnTo>
                <a:lnTo>
                  <a:pt x="34961" y="7153"/>
                </a:lnTo>
                <a:lnTo>
                  <a:pt x="34788" y="7066"/>
                </a:lnTo>
                <a:lnTo>
                  <a:pt x="34463" y="6915"/>
                </a:lnTo>
                <a:lnTo>
                  <a:pt x="34159" y="6850"/>
                </a:lnTo>
                <a:lnTo>
                  <a:pt x="33877" y="6806"/>
                </a:lnTo>
                <a:lnTo>
                  <a:pt x="33617" y="6828"/>
                </a:lnTo>
                <a:lnTo>
                  <a:pt x="33357" y="6871"/>
                </a:lnTo>
                <a:lnTo>
                  <a:pt x="33119" y="6936"/>
                </a:lnTo>
                <a:lnTo>
                  <a:pt x="32664" y="7088"/>
                </a:lnTo>
                <a:lnTo>
                  <a:pt x="32447" y="7175"/>
                </a:lnTo>
                <a:lnTo>
                  <a:pt x="32230" y="7240"/>
                </a:lnTo>
                <a:lnTo>
                  <a:pt x="32013" y="7261"/>
                </a:lnTo>
                <a:lnTo>
                  <a:pt x="31775" y="7261"/>
                </a:lnTo>
                <a:lnTo>
                  <a:pt x="31537" y="7240"/>
                </a:lnTo>
                <a:lnTo>
                  <a:pt x="31298" y="7131"/>
                </a:lnTo>
                <a:lnTo>
                  <a:pt x="31038" y="6980"/>
                </a:lnTo>
                <a:lnTo>
                  <a:pt x="30778" y="6763"/>
                </a:lnTo>
                <a:lnTo>
                  <a:pt x="30648" y="6459"/>
                </a:lnTo>
                <a:lnTo>
                  <a:pt x="30323" y="5657"/>
                </a:lnTo>
                <a:lnTo>
                  <a:pt x="30084" y="5116"/>
                </a:lnTo>
                <a:lnTo>
                  <a:pt x="29803" y="4530"/>
                </a:lnTo>
                <a:lnTo>
                  <a:pt x="29456" y="3880"/>
                </a:lnTo>
                <a:lnTo>
                  <a:pt x="29066" y="3230"/>
                </a:lnTo>
                <a:lnTo>
                  <a:pt x="28632" y="2601"/>
                </a:lnTo>
                <a:lnTo>
                  <a:pt x="28416" y="2276"/>
                </a:lnTo>
                <a:lnTo>
                  <a:pt x="28155" y="1973"/>
                </a:lnTo>
                <a:lnTo>
                  <a:pt x="27917" y="1691"/>
                </a:lnTo>
                <a:lnTo>
                  <a:pt x="27635" y="1409"/>
                </a:lnTo>
                <a:lnTo>
                  <a:pt x="27375" y="1149"/>
                </a:lnTo>
                <a:lnTo>
                  <a:pt x="27072" y="911"/>
                </a:lnTo>
                <a:lnTo>
                  <a:pt x="26790" y="694"/>
                </a:lnTo>
                <a:lnTo>
                  <a:pt x="26465" y="499"/>
                </a:lnTo>
                <a:lnTo>
                  <a:pt x="26161" y="325"/>
                </a:lnTo>
                <a:lnTo>
                  <a:pt x="25836" y="195"/>
                </a:lnTo>
                <a:lnTo>
                  <a:pt x="25489" y="87"/>
                </a:lnTo>
                <a:lnTo>
                  <a:pt x="25143" y="22"/>
                </a:lnTo>
                <a:lnTo>
                  <a:pt x="247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C15653-2A54-F65B-1FCD-3DFAADED8F0C}"/>
              </a:ext>
            </a:extLst>
          </p:cNvPr>
          <p:cNvSpPr txBox="1"/>
          <p:nvPr/>
        </p:nvSpPr>
        <p:spPr>
          <a:xfrm>
            <a:off x="214416" y="4826379"/>
            <a:ext cx="778733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ru-RU" sz="8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www.bvresources.com</a:t>
            </a:r>
            <a:r>
              <a:rPr lang="ru-RU" sz="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800" dirty="0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products</a:t>
            </a:r>
            <a:r>
              <a:rPr lang="ru-RU" sz="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/benchmarking-identifiable-intangibles-and-their-useful-lives-in-business-combinations-4th-edition</a:t>
            </a:r>
          </a:p>
        </p:txBody>
      </p:sp>
      <p:pic>
        <p:nvPicPr>
          <p:cNvPr id="5" name="Рисунок 4" descr="Изображение выглядит как текст, снимок экрана, Веб-сайт, веб-страниц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B0B4212-0344-80B3-615A-FBDC66708D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378"/>
          <a:stretch>
            <a:fillRect/>
          </a:stretch>
        </p:blipFill>
        <p:spPr>
          <a:xfrm>
            <a:off x="1142244" y="950675"/>
            <a:ext cx="6803952" cy="38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96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8">
          <a:extLst>
            <a:ext uri="{FF2B5EF4-FFF2-40B4-BE49-F238E27FC236}">
              <a16:creationId xmlns:a16="http://schemas.microsoft.com/office/drawing/2014/main" id="{7238D6F2-6A6B-9B67-7FEE-EAAA18C9E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5" name="Google Shape;2045;p64">
            <a:extLst>
              <a:ext uri="{FF2B5EF4-FFF2-40B4-BE49-F238E27FC236}">
                <a16:creationId xmlns:a16="http://schemas.microsoft.com/office/drawing/2014/main" id="{DDD4ADBC-A5F8-C830-B12E-F65FE4DE0E5E}"/>
              </a:ext>
            </a:extLst>
          </p:cNvPr>
          <p:cNvGrpSpPr/>
          <p:nvPr/>
        </p:nvGrpSpPr>
        <p:grpSpPr>
          <a:xfrm>
            <a:off x="8200945" y="4208792"/>
            <a:ext cx="705929" cy="799582"/>
            <a:chOff x="1833344" y="718033"/>
            <a:chExt cx="559479" cy="669682"/>
          </a:xfrm>
        </p:grpSpPr>
        <p:sp>
          <p:nvSpPr>
            <p:cNvPr id="2046" name="Google Shape;2046;p64">
              <a:extLst>
                <a:ext uri="{FF2B5EF4-FFF2-40B4-BE49-F238E27FC236}">
                  <a16:creationId xmlns:a16="http://schemas.microsoft.com/office/drawing/2014/main" id="{3201D9C8-AD98-F669-ADD8-B7467A26752C}"/>
                </a:ext>
              </a:extLst>
            </p:cNvPr>
            <p:cNvSpPr/>
            <p:nvPr/>
          </p:nvSpPr>
          <p:spPr>
            <a:xfrm>
              <a:off x="1833344" y="746970"/>
              <a:ext cx="522755" cy="640745"/>
            </a:xfrm>
            <a:custGeom>
              <a:avLst/>
              <a:gdLst/>
              <a:ahLst/>
              <a:cxnLst/>
              <a:rect l="l" t="t" r="r" b="b"/>
              <a:pathLst>
                <a:path w="17722" h="21722" extrusionOk="0">
                  <a:moveTo>
                    <a:pt x="7644" y="1"/>
                  </a:moveTo>
                  <a:lnTo>
                    <a:pt x="7399" y="19"/>
                  </a:lnTo>
                  <a:lnTo>
                    <a:pt x="7172" y="57"/>
                  </a:lnTo>
                  <a:lnTo>
                    <a:pt x="6946" y="114"/>
                  </a:lnTo>
                  <a:lnTo>
                    <a:pt x="6738" y="208"/>
                  </a:lnTo>
                  <a:lnTo>
                    <a:pt x="6549" y="340"/>
                  </a:lnTo>
                  <a:lnTo>
                    <a:pt x="6361" y="472"/>
                  </a:lnTo>
                  <a:lnTo>
                    <a:pt x="6191" y="642"/>
                  </a:lnTo>
                  <a:lnTo>
                    <a:pt x="6040" y="812"/>
                  </a:lnTo>
                  <a:lnTo>
                    <a:pt x="5606" y="1435"/>
                  </a:lnTo>
                  <a:lnTo>
                    <a:pt x="4379" y="1435"/>
                  </a:lnTo>
                  <a:lnTo>
                    <a:pt x="4228" y="1454"/>
                  </a:lnTo>
                  <a:lnTo>
                    <a:pt x="4058" y="1473"/>
                  </a:lnTo>
                  <a:lnTo>
                    <a:pt x="3907" y="1491"/>
                  </a:lnTo>
                  <a:lnTo>
                    <a:pt x="3756" y="1529"/>
                  </a:lnTo>
                  <a:lnTo>
                    <a:pt x="3605" y="1586"/>
                  </a:lnTo>
                  <a:lnTo>
                    <a:pt x="3454" y="1661"/>
                  </a:lnTo>
                  <a:lnTo>
                    <a:pt x="3322" y="1737"/>
                  </a:lnTo>
                  <a:lnTo>
                    <a:pt x="3190" y="1812"/>
                  </a:lnTo>
                  <a:lnTo>
                    <a:pt x="3077" y="1907"/>
                  </a:lnTo>
                  <a:lnTo>
                    <a:pt x="2945" y="2020"/>
                  </a:lnTo>
                  <a:lnTo>
                    <a:pt x="2851" y="2133"/>
                  </a:lnTo>
                  <a:lnTo>
                    <a:pt x="2737" y="2246"/>
                  </a:lnTo>
                  <a:lnTo>
                    <a:pt x="2662" y="2378"/>
                  </a:lnTo>
                  <a:lnTo>
                    <a:pt x="2567" y="2510"/>
                  </a:lnTo>
                  <a:lnTo>
                    <a:pt x="2492" y="2661"/>
                  </a:lnTo>
                  <a:lnTo>
                    <a:pt x="2435" y="2812"/>
                  </a:lnTo>
                  <a:lnTo>
                    <a:pt x="2435" y="2831"/>
                  </a:lnTo>
                  <a:lnTo>
                    <a:pt x="1" y="2831"/>
                  </a:lnTo>
                  <a:lnTo>
                    <a:pt x="1" y="21722"/>
                  </a:lnTo>
                  <a:lnTo>
                    <a:pt x="17721" y="21722"/>
                  </a:lnTo>
                  <a:lnTo>
                    <a:pt x="17721" y="2831"/>
                  </a:lnTo>
                  <a:lnTo>
                    <a:pt x="15268" y="2831"/>
                  </a:lnTo>
                  <a:lnTo>
                    <a:pt x="15268" y="2812"/>
                  </a:lnTo>
                  <a:lnTo>
                    <a:pt x="15211" y="2661"/>
                  </a:lnTo>
                  <a:lnTo>
                    <a:pt x="15136" y="2510"/>
                  </a:lnTo>
                  <a:lnTo>
                    <a:pt x="15060" y="2378"/>
                  </a:lnTo>
                  <a:lnTo>
                    <a:pt x="14966" y="2246"/>
                  </a:lnTo>
                  <a:lnTo>
                    <a:pt x="14853" y="2133"/>
                  </a:lnTo>
                  <a:lnTo>
                    <a:pt x="14759" y="2020"/>
                  </a:lnTo>
                  <a:lnTo>
                    <a:pt x="14645" y="1907"/>
                  </a:lnTo>
                  <a:lnTo>
                    <a:pt x="14513" y="1812"/>
                  </a:lnTo>
                  <a:lnTo>
                    <a:pt x="14381" y="1737"/>
                  </a:lnTo>
                  <a:lnTo>
                    <a:pt x="14249" y="1661"/>
                  </a:lnTo>
                  <a:lnTo>
                    <a:pt x="14098" y="1586"/>
                  </a:lnTo>
                  <a:lnTo>
                    <a:pt x="13947" y="1529"/>
                  </a:lnTo>
                  <a:lnTo>
                    <a:pt x="13796" y="1491"/>
                  </a:lnTo>
                  <a:lnTo>
                    <a:pt x="13645" y="1473"/>
                  </a:lnTo>
                  <a:lnTo>
                    <a:pt x="13494" y="1454"/>
                  </a:lnTo>
                  <a:lnTo>
                    <a:pt x="13324" y="1435"/>
                  </a:lnTo>
                  <a:lnTo>
                    <a:pt x="12098" y="1435"/>
                  </a:lnTo>
                  <a:lnTo>
                    <a:pt x="11664" y="812"/>
                  </a:lnTo>
                  <a:lnTo>
                    <a:pt x="11513" y="642"/>
                  </a:lnTo>
                  <a:lnTo>
                    <a:pt x="11343" y="472"/>
                  </a:lnTo>
                  <a:lnTo>
                    <a:pt x="11154" y="340"/>
                  </a:lnTo>
                  <a:lnTo>
                    <a:pt x="10965" y="208"/>
                  </a:lnTo>
                  <a:lnTo>
                    <a:pt x="10758" y="114"/>
                  </a:lnTo>
                  <a:lnTo>
                    <a:pt x="10531" y="57"/>
                  </a:lnTo>
                  <a:lnTo>
                    <a:pt x="10305" y="19"/>
                  </a:lnTo>
                  <a:lnTo>
                    <a:pt x="10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64">
              <a:extLst>
                <a:ext uri="{FF2B5EF4-FFF2-40B4-BE49-F238E27FC236}">
                  <a16:creationId xmlns:a16="http://schemas.microsoft.com/office/drawing/2014/main" id="{E14DAD26-D8C5-F365-990F-88E607B82617}"/>
                </a:ext>
              </a:extLst>
            </p:cNvPr>
            <p:cNvSpPr/>
            <p:nvPr/>
          </p:nvSpPr>
          <p:spPr>
            <a:xfrm>
              <a:off x="1941895" y="718033"/>
              <a:ext cx="379692" cy="85189"/>
            </a:xfrm>
            <a:custGeom>
              <a:avLst/>
              <a:gdLst/>
              <a:ahLst/>
              <a:cxnLst/>
              <a:rect l="l" t="t" r="r" b="b"/>
              <a:pathLst>
                <a:path w="12872" h="2888" extrusionOk="0">
                  <a:moveTo>
                    <a:pt x="5209" y="0"/>
                  </a:moveTo>
                  <a:lnTo>
                    <a:pt x="4983" y="19"/>
                  </a:lnTo>
                  <a:lnTo>
                    <a:pt x="4757" y="57"/>
                  </a:lnTo>
                  <a:lnTo>
                    <a:pt x="4530" y="132"/>
                  </a:lnTo>
                  <a:lnTo>
                    <a:pt x="4323" y="208"/>
                  </a:lnTo>
                  <a:lnTo>
                    <a:pt x="4134" y="340"/>
                  </a:lnTo>
                  <a:lnTo>
                    <a:pt x="3945" y="472"/>
                  </a:lnTo>
                  <a:lnTo>
                    <a:pt x="3775" y="642"/>
                  </a:lnTo>
                  <a:lnTo>
                    <a:pt x="3624" y="812"/>
                  </a:lnTo>
                  <a:lnTo>
                    <a:pt x="3190" y="1434"/>
                  </a:lnTo>
                  <a:lnTo>
                    <a:pt x="1964" y="1434"/>
                  </a:lnTo>
                  <a:lnTo>
                    <a:pt x="1794" y="1453"/>
                  </a:lnTo>
                  <a:lnTo>
                    <a:pt x="1643" y="1472"/>
                  </a:lnTo>
                  <a:lnTo>
                    <a:pt x="1492" y="1491"/>
                  </a:lnTo>
                  <a:lnTo>
                    <a:pt x="1341" y="1548"/>
                  </a:lnTo>
                  <a:lnTo>
                    <a:pt x="1190" y="1585"/>
                  </a:lnTo>
                  <a:lnTo>
                    <a:pt x="1039" y="1661"/>
                  </a:lnTo>
                  <a:lnTo>
                    <a:pt x="907" y="1736"/>
                  </a:lnTo>
                  <a:lnTo>
                    <a:pt x="775" y="1812"/>
                  </a:lnTo>
                  <a:lnTo>
                    <a:pt x="643" y="1906"/>
                  </a:lnTo>
                  <a:lnTo>
                    <a:pt x="529" y="2019"/>
                  </a:lnTo>
                  <a:lnTo>
                    <a:pt x="416" y="2133"/>
                  </a:lnTo>
                  <a:lnTo>
                    <a:pt x="322" y="2246"/>
                  </a:lnTo>
                  <a:lnTo>
                    <a:pt x="227" y="2378"/>
                  </a:lnTo>
                  <a:lnTo>
                    <a:pt x="152" y="2510"/>
                  </a:lnTo>
                  <a:lnTo>
                    <a:pt x="76" y="2661"/>
                  </a:lnTo>
                  <a:lnTo>
                    <a:pt x="20" y="2812"/>
                  </a:lnTo>
                  <a:lnTo>
                    <a:pt x="1" y="2888"/>
                  </a:lnTo>
                  <a:lnTo>
                    <a:pt x="12871" y="2888"/>
                  </a:lnTo>
                  <a:lnTo>
                    <a:pt x="12852" y="2812"/>
                  </a:lnTo>
                  <a:lnTo>
                    <a:pt x="12777" y="2661"/>
                  </a:lnTo>
                  <a:lnTo>
                    <a:pt x="12720" y="2510"/>
                  </a:lnTo>
                  <a:lnTo>
                    <a:pt x="12626" y="2378"/>
                  </a:lnTo>
                  <a:lnTo>
                    <a:pt x="12551" y="2246"/>
                  </a:lnTo>
                  <a:lnTo>
                    <a:pt x="12437" y="2133"/>
                  </a:lnTo>
                  <a:lnTo>
                    <a:pt x="12324" y="2019"/>
                  </a:lnTo>
                  <a:lnTo>
                    <a:pt x="12211" y="1906"/>
                  </a:lnTo>
                  <a:lnTo>
                    <a:pt x="12098" y="1812"/>
                  </a:lnTo>
                  <a:lnTo>
                    <a:pt x="11965" y="1736"/>
                  </a:lnTo>
                  <a:lnTo>
                    <a:pt x="11833" y="1661"/>
                  </a:lnTo>
                  <a:lnTo>
                    <a:pt x="11682" y="1585"/>
                  </a:lnTo>
                  <a:lnTo>
                    <a:pt x="11531" y="1548"/>
                  </a:lnTo>
                  <a:lnTo>
                    <a:pt x="11380" y="1491"/>
                  </a:lnTo>
                  <a:lnTo>
                    <a:pt x="11229" y="1472"/>
                  </a:lnTo>
                  <a:lnTo>
                    <a:pt x="11060" y="1453"/>
                  </a:lnTo>
                  <a:lnTo>
                    <a:pt x="10909" y="1434"/>
                  </a:lnTo>
                  <a:lnTo>
                    <a:pt x="9682" y="1434"/>
                  </a:lnTo>
                  <a:lnTo>
                    <a:pt x="9229" y="812"/>
                  </a:lnTo>
                  <a:lnTo>
                    <a:pt x="9097" y="642"/>
                  </a:lnTo>
                  <a:lnTo>
                    <a:pt x="8927" y="472"/>
                  </a:lnTo>
                  <a:lnTo>
                    <a:pt x="8738" y="340"/>
                  </a:lnTo>
                  <a:lnTo>
                    <a:pt x="8550" y="208"/>
                  </a:lnTo>
                  <a:lnTo>
                    <a:pt x="8323" y="132"/>
                  </a:lnTo>
                  <a:lnTo>
                    <a:pt x="8116" y="57"/>
                  </a:lnTo>
                  <a:lnTo>
                    <a:pt x="7889" y="19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4">
              <a:extLst>
                <a:ext uri="{FF2B5EF4-FFF2-40B4-BE49-F238E27FC236}">
                  <a16:creationId xmlns:a16="http://schemas.microsoft.com/office/drawing/2014/main" id="{7683A76E-4A18-FE3D-35E5-AAE2B35F22F0}"/>
                </a:ext>
              </a:extLst>
            </p:cNvPr>
            <p:cNvSpPr/>
            <p:nvPr/>
          </p:nvSpPr>
          <p:spPr>
            <a:xfrm>
              <a:off x="1870098" y="801511"/>
              <a:ext cx="522725" cy="557267"/>
            </a:xfrm>
            <a:custGeom>
              <a:avLst/>
              <a:gdLst/>
              <a:ahLst/>
              <a:cxnLst/>
              <a:rect l="l" t="t" r="r" b="b"/>
              <a:pathLst>
                <a:path w="17721" h="18892" extrusionOk="0">
                  <a:moveTo>
                    <a:pt x="0" y="1"/>
                  </a:moveTo>
                  <a:lnTo>
                    <a:pt x="0" y="18891"/>
                  </a:lnTo>
                  <a:lnTo>
                    <a:pt x="17721" y="18891"/>
                  </a:lnTo>
                  <a:lnTo>
                    <a:pt x="17721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4">
              <a:extLst>
                <a:ext uri="{FF2B5EF4-FFF2-40B4-BE49-F238E27FC236}">
                  <a16:creationId xmlns:a16="http://schemas.microsoft.com/office/drawing/2014/main" id="{919B81D4-1D80-FFA4-D516-A1AD8641834C}"/>
                </a:ext>
              </a:extLst>
            </p:cNvPr>
            <p:cNvSpPr/>
            <p:nvPr/>
          </p:nvSpPr>
          <p:spPr>
            <a:xfrm>
              <a:off x="1912958" y="870005"/>
              <a:ext cx="65160" cy="65160"/>
            </a:xfrm>
            <a:custGeom>
              <a:avLst/>
              <a:gdLst/>
              <a:ahLst/>
              <a:cxnLst/>
              <a:rect l="l" t="t" r="r" b="b"/>
              <a:pathLst>
                <a:path w="2209" h="2209" extrusionOk="0">
                  <a:moveTo>
                    <a:pt x="1" y="0"/>
                  </a:moveTo>
                  <a:lnTo>
                    <a:pt x="1" y="2208"/>
                  </a:lnTo>
                  <a:lnTo>
                    <a:pt x="2209" y="2208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4">
              <a:extLst>
                <a:ext uri="{FF2B5EF4-FFF2-40B4-BE49-F238E27FC236}">
                  <a16:creationId xmlns:a16="http://schemas.microsoft.com/office/drawing/2014/main" id="{0151D0CB-C96A-FBF2-9079-F4A0D80F93AF}"/>
                </a:ext>
              </a:extLst>
            </p:cNvPr>
            <p:cNvSpPr/>
            <p:nvPr/>
          </p:nvSpPr>
          <p:spPr>
            <a:xfrm>
              <a:off x="1909624" y="866111"/>
              <a:ext cx="71826" cy="72387"/>
            </a:xfrm>
            <a:custGeom>
              <a:avLst/>
              <a:gdLst/>
              <a:ahLst/>
              <a:cxnLst/>
              <a:rect l="l" t="t" r="r" b="b"/>
              <a:pathLst>
                <a:path w="2435" h="2454" extrusionOk="0">
                  <a:moveTo>
                    <a:pt x="2189" y="245"/>
                  </a:moveTo>
                  <a:lnTo>
                    <a:pt x="2189" y="2208"/>
                  </a:lnTo>
                  <a:lnTo>
                    <a:pt x="246" y="2208"/>
                  </a:lnTo>
                  <a:lnTo>
                    <a:pt x="246" y="245"/>
                  </a:lnTo>
                  <a:close/>
                  <a:moveTo>
                    <a:pt x="0" y="0"/>
                  </a:moveTo>
                  <a:lnTo>
                    <a:pt x="0" y="2453"/>
                  </a:lnTo>
                  <a:lnTo>
                    <a:pt x="2435" y="2453"/>
                  </a:lnTo>
                  <a:lnTo>
                    <a:pt x="24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4">
              <a:extLst>
                <a:ext uri="{FF2B5EF4-FFF2-40B4-BE49-F238E27FC236}">
                  <a16:creationId xmlns:a16="http://schemas.microsoft.com/office/drawing/2014/main" id="{17D50FDF-52E9-E264-7FE6-CDDBE3B043CE}"/>
                </a:ext>
              </a:extLst>
            </p:cNvPr>
            <p:cNvSpPr/>
            <p:nvPr/>
          </p:nvSpPr>
          <p:spPr>
            <a:xfrm>
              <a:off x="1912958" y="969087"/>
              <a:ext cx="65160" cy="65160"/>
            </a:xfrm>
            <a:custGeom>
              <a:avLst/>
              <a:gdLst/>
              <a:ahLst/>
              <a:cxnLst/>
              <a:rect l="l" t="t" r="r" b="b"/>
              <a:pathLst>
                <a:path w="2209" h="2209" extrusionOk="0">
                  <a:moveTo>
                    <a:pt x="1" y="0"/>
                  </a:moveTo>
                  <a:lnTo>
                    <a:pt x="1" y="2208"/>
                  </a:lnTo>
                  <a:lnTo>
                    <a:pt x="2209" y="2208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4">
              <a:extLst>
                <a:ext uri="{FF2B5EF4-FFF2-40B4-BE49-F238E27FC236}">
                  <a16:creationId xmlns:a16="http://schemas.microsoft.com/office/drawing/2014/main" id="{AF771168-5BC1-1849-6CDE-4C987CD602D5}"/>
                </a:ext>
              </a:extLst>
            </p:cNvPr>
            <p:cNvSpPr/>
            <p:nvPr/>
          </p:nvSpPr>
          <p:spPr>
            <a:xfrm>
              <a:off x="1909624" y="965754"/>
              <a:ext cx="71826" cy="72387"/>
            </a:xfrm>
            <a:custGeom>
              <a:avLst/>
              <a:gdLst/>
              <a:ahLst/>
              <a:cxnLst/>
              <a:rect l="l" t="t" r="r" b="b"/>
              <a:pathLst>
                <a:path w="2435" h="2454" extrusionOk="0">
                  <a:moveTo>
                    <a:pt x="2189" y="245"/>
                  </a:moveTo>
                  <a:lnTo>
                    <a:pt x="2189" y="2208"/>
                  </a:lnTo>
                  <a:lnTo>
                    <a:pt x="246" y="2208"/>
                  </a:lnTo>
                  <a:lnTo>
                    <a:pt x="246" y="245"/>
                  </a:lnTo>
                  <a:close/>
                  <a:moveTo>
                    <a:pt x="0" y="0"/>
                  </a:moveTo>
                  <a:lnTo>
                    <a:pt x="0" y="2453"/>
                  </a:lnTo>
                  <a:lnTo>
                    <a:pt x="2435" y="2453"/>
                  </a:lnTo>
                  <a:lnTo>
                    <a:pt x="24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4">
              <a:extLst>
                <a:ext uri="{FF2B5EF4-FFF2-40B4-BE49-F238E27FC236}">
                  <a16:creationId xmlns:a16="http://schemas.microsoft.com/office/drawing/2014/main" id="{26D1EF76-D961-B7AC-66AE-CDA798EC4A2A}"/>
                </a:ext>
              </a:extLst>
            </p:cNvPr>
            <p:cNvSpPr/>
            <p:nvPr/>
          </p:nvSpPr>
          <p:spPr>
            <a:xfrm>
              <a:off x="1912958" y="1068730"/>
              <a:ext cx="65160" cy="65160"/>
            </a:xfrm>
            <a:custGeom>
              <a:avLst/>
              <a:gdLst/>
              <a:ahLst/>
              <a:cxnLst/>
              <a:rect l="l" t="t" r="r" b="b"/>
              <a:pathLst>
                <a:path w="2209" h="2209" extrusionOk="0">
                  <a:moveTo>
                    <a:pt x="1" y="0"/>
                  </a:moveTo>
                  <a:lnTo>
                    <a:pt x="1" y="2208"/>
                  </a:lnTo>
                  <a:lnTo>
                    <a:pt x="2209" y="2208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4">
              <a:extLst>
                <a:ext uri="{FF2B5EF4-FFF2-40B4-BE49-F238E27FC236}">
                  <a16:creationId xmlns:a16="http://schemas.microsoft.com/office/drawing/2014/main" id="{C085AFA2-2EDC-DA2A-79E5-A41B3B670111}"/>
                </a:ext>
              </a:extLst>
            </p:cNvPr>
            <p:cNvSpPr/>
            <p:nvPr/>
          </p:nvSpPr>
          <p:spPr>
            <a:xfrm>
              <a:off x="1909624" y="1065397"/>
              <a:ext cx="71826" cy="71826"/>
            </a:xfrm>
            <a:custGeom>
              <a:avLst/>
              <a:gdLst/>
              <a:ahLst/>
              <a:cxnLst/>
              <a:rect l="l" t="t" r="r" b="b"/>
              <a:pathLst>
                <a:path w="2435" h="2435" extrusionOk="0">
                  <a:moveTo>
                    <a:pt x="2189" y="245"/>
                  </a:moveTo>
                  <a:lnTo>
                    <a:pt x="2189" y="2189"/>
                  </a:lnTo>
                  <a:lnTo>
                    <a:pt x="246" y="2189"/>
                  </a:lnTo>
                  <a:lnTo>
                    <a:pt x="246" y="245"/>
                  </a:lnTo>
                  <a:close/>
                  <a:moveTo>
                    <a:pt x="0" y="0"/>
                  </a:moveTo>
                  <a:lnTo>
                    <a:pt x="0" y="2435"/>
                  </a:lnTo>
                  <a:lnTo>
                    <a:pt x="2435" y="2435"/>
                  </a:lnTo>
                  <a:lnTo>
                    <a:pt x="24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4">
              <a:extLst>
                <a:ext uri="{FF2B5EF4-FFF2-40B4-BE49-F238E27FC236}">
                  <a16:creationId xmlns:a16="http://schemas.microsoft.com/office/drawing/2014/main" id="{C25726EE-9A28-2F5E-28CB-A62816BE3E6C}"/>
                </a:ext>
              </a:extLst>
            </p:cNvPr>
            <p:cNvSpPr/>
            <p:nvPr/>
          </p:nvSpPr>
          <p:spPr>
            <a:xfrm>
              <a:off x="1912958" y="1168373"/>
              <a:ext cx="65160" cy="64600"/>
            </a:xfrm>
            <a:custGeom>
              <a:avLst/>
              <a:gdLst/>
              <a:ahLst/>
              <a:cxnLst/>
              <a:rect l="l" t="t" r="r" b="b"/>
              <a:pathLst>
                <a:path w="2209" h="2190" extrusionOk="0">
                  <a:moveTo>
                    <a:pt x="1" y="0"/>
                  </a:moveTo>
                  <a:lnTo>
                    <a:pt x="1" y="2189"/>
                  </a:lnTo>
                  <a:lnTo>
                    <a:pt x="2209" y="2189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64">
              <a:extLst>
                <a:ext uri="{FF2B5EF4-FFF2-40B4-BE49-F238E27FC236}">
                  <a16:creationId xmlns:a16="http://schemas.microsoft.com/office/drawing/2014/main" id="{35998D4E-4DC2-F947-B962-42CDECEC1EE8}"/>
                </a:ext>
              </a:extLst>
            </p:cNvPr>
            <p:cNvSpPr/>
            <p:nvPr/>
          </p:nvSpPr>
          <p:spPr>
            <a:xfrm>
              <a:off x="1909624" y="1164479"/>
              <a:ext cx="71826" cy="72387"/>
            </a:xfrm>
            <a:custGeom>
              <a:avLst/>
              <a:gdLst/>
              <a:ahLst/>
              <a:cxnLst/>
              <a:rect l="l" t="t" r="r" b="b"/>
              <a:pathLst>
                <a:path w="2435" h="2454" extrusionOk="0">
                  <a:moveTo>
                    <a:pt x="2189" y="246"/>
                  </a:moveTo>
                  <a:lnTo>
                    <a:pt x="2189" y="2208"/>
                  </a:lnTo>
                  <a:lnTo>
                    <a:pt x="246" y="2208"/>
                  </a:lnTo>
                  <a:lnTo>
                    <a:pt x="246" y="246"/>
                  </a:lnTo>
                  <a:close/>
                  <a:moveTo>
                    <a:pt x="0" y="0"/>
                  </a:moveTo>
                  <a:lnTo>
                    <a:pt x="0" y="2454"/>
                  </a:lnTo>
                  <a:lnTo>
                    <a:pt x="2435" y="2454"/>
                  </a:lnTo>
                  <a:lnTo>
                    <a:pt x="24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64">
              <a:extLst>
                <a:ext uri="{FF2B5EF4-FFF2-40B4-BE49-F238E27FC236}">
                  <a16:creationId xmlns:a16="http://schemas.microsoft.com/office/drawing/2014/main" id="{349BD8E6-11F8-5456-003C-204A0B6AF874}"/>
                </a:ext>
              </a:extLst>
            </p:cNvPr>
            <p:cNvSpPr/>
            <p:nvPr/>
          </p:nvSpPr>
          <p:spPr>
            <a:xfrm>
              <a:off x="1930214" y="844932"/>
              <a:ext cx="89112" cy="80204"/>
            </a:xfrm>
            <a:custGeom>
              <a:avLst/>
              <a:gdLst/>
              <a:ahLst/>
              <a:cxnLst/>
              <a:rect l="l" t="t" r="r" b="b"/>
              <a:pathLst>
                <a:path w="3021" h="2719" extrusionOk="0">
                  <a:moveTo>
                    <a:pt x="2831" y="1"/>
                  </a:moveTo>
                  <a:lnTo>
                    <a:pt x="623" y="2284"/>
                  </a:lnTo>
                  <a:lnTo>
                    <a:pt x="208" y="1416"/>
                  </a:lnTo>
                  <a:lnTo>
                    <a:pt x="1" y="1511"/>
                  </a:lnTo>
                  <a:lnTo>
                    <a:pt x="548" y="2718"/>
                  </a:lnTo>
                  <a:lnTo>
                    <a:pt x="3020" y="17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64">
              <a:extLst>
                <a:ext uri="{FF2B5EF4-FFF2-40B4-BE49-F238E27FC236}">
                  <a16:creationId xmlns:a16="http://schemas.microsoft.com/office/drawing/2014/main" id="{292B8308-B313-8F60-6BE9-1F25EA1E0E90}"/>
                </a:ext>
              </a:extLst>
            </p:cNvPr>
            <p:cNvSpPr/>
            <p:nvPr/>
          </p:nvSpPr>
          <p:spPr>
            <a:xfrm>
              <a:off x="1930214" y="942362"/>
              <a:ext cx="89112" cy="79643"/>
            </a:xfrm>
            <a:custGeom>
              <a:avLst/>
              <a:gdLst/>
              <a:ahLst/>
              <a:cxnLst/>
              <a:rect l="l" t="t" r="r" b="b"/>
              <a:pathLst>
                <a:path w="3021" h="2700" extrusionOk="0">
                  <a:moveTo>
                    <a:pt x="2831" y="0"/>
                  </a:moveTo>
                  <a:lnTo>
                    <a:pt x="623" y="2284"/>
                  </a:lnTo>
                  <a:lnTo>
                    <a:pt x="208" y="1416"/>
                  </a:lnTo>
                  <a:lnTo>
                    <a:pt x="1" y="1510"/>
                  </a:lnTo>
                  <a:lnTo>
                    <a:pt x="548" y="2699"/>
                  </a:lnTo>
                  <a:lnTo>
                    <a:pt x="3020" y="170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64">
              <a:extLst>
                <a:ext uri="{FF2B5EF4-FFF2-40B4-BE49-F238E27FC236}">
                  <a16:creationId xmlns:a16="http://schemas.microsoft.com/office/drawing/2014/main" id="{53191BA4-A191-BE73-E2B3-9533B2F7377C}"/>
                </a:ext>
              </a:extLst>
            </p:cNvPr>
            <p:cNvSpPr/>
            <p:nvPr/>
          </p:nvSpPr>
          <p:spPr>
            <a:xfrm>
              <a:off x="1930214" y="1042005"/>
              <a:ext cx="89112" cy="79643"/>
            </a:xfrm>
            <a:custGeom>
              <a:avLst/>
              <a:gdLst/>
              <a:ahLst/>
              <a:cxnLst/>
              <a:rect l="l" t="t" r="r" b="b"/>
              <a:pathLst>
                <a:path w="3021" h="2700" extrusionOk="0">
                  <a:moveTo>
                    <a:pt x="2831" y="0"/>
                  </a:moveTo>
                  <a:lnTo>
                    <a:pt x="623" y="2284"/>
                  </a:lnTo>
                  <a:lnTo>
                    <a:pt x="208" y="1397"/>
                  </a:lnTo>
                  <a:lnTo>
                    <a:pt x="1" y="1510"/>
                  </a:lnTo>
                  <a:lnTo>
                    <a:pt x="548" y="2699"/>
                  </a:lnTo>
                  <a:lnTo>
                    <a:pt x="3020" y="170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64">
              <a:extLst>
                <a:ext uri="{FF2B5EF4-FFF2-40B4-BE49-F238E27FC236}">
                  <a16:creationId xmlns:a16="http://schemas.microsoft.com/office/drawing/2014/main" id="{0A37E6E0-69B5-D8C3-2FFB-B7B403581A10}"/>
                </a:ext>
              </a:extLst>
            </p:cNvPr>
            <p:cNvSpPr/>
            <p:nvPr/>
          </p:nvSpPr>
          <p:spPr>
            <a:xfrm>
              <a:off x="1930214" y="1143329"/>
              <a:ext cx="89112" cy="79614"/>
            </a:xfrm>
            <a:custGeom>
              <a:avLst/>
              <a:gdLst/>
              <a:ahLst/>
              <a:cxnLst/>
              <a:rect l="l" t="t" r="r" b="b"/>
              <a:pathLst>
                <a:path w="3021" h="2699" extrusionOk="0">
                  <a:moveTo>
                    <a:pt x="2831" y="0"/>
                  </a:moveTo>
                  <a:lnTo>
                    <a:pt x="623" y="2284"/>
                  </a:lnTo>
                  <a:lnTo>
                    <a:pt x="208" y="1415"/>
                  </a:lnTo>
                  <a:lnTo>
                    <a:pt x="1" y="1510"/>
                  </a:lnTo>
                  <a:lnTo>
                    <a:pt x="548" y="2699"/>
                  </a:lnTo>
                  <a:lnTo>
                    <a:pt x="3020" y="170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64">
              <a:extLst>
                <a:ext uri="{FF2B5EF4-FFF2-40B4-BE49-F238E27FC236}">
                  <a16:creationId xmlns:a16="http://schemas.microsoft.com/office/drawing/2014/main" id="{FBBAAE32-0FCC-CC59-CD15-BD2DCFB0FEE3}"/>
                </a:ext>
              </a:extLst>
            </p:cNvPr>
            <p:cNvSpPr/>
            <p:nvPr/>
          </p:nvSpPr>
          <p:spPr>
            <a:xfrm>
              <a:off x="2026523" y="894488"/>
              <a:ext cx="292261" cy="7256"/>
            </a:xfrm>
            <a:custGeom>
              <a:avLst/>
              <a:gdLst/>
              <a:ahLst/>
              <a:cxnLst/>
              <a:rect l="l" t="t" r="r" b="b"/>
              <a:pathLst>
                <a:path w="9908" h="246" extrusionOk="0">
                  <a:moveTo>
                    <a:pt x="0" y="1"/>
                  </a:moveTo>
                  <a:lnTo>
                    <a:pt x="0" y="246"/>
                  </a:lnTo>
                  <a:lnTo>
                    <a:pt x="9908" y="246"/>
                  </a:lnTo>
                  <a:lnTo>
                    <a:pt x="9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64">
              <a:extLst>
                <a:ext uri="{FF2B5EF4-FFF2-40B4-BE49-F238E27FC236}">
                  <a16:creationId xmlns:a16="http://schemas.microsoft.com/office/drawing/2014/main" id="{5881F335-446E-9D67-8B41-A80541EB9276}"/>
                </a:ext>
              </a:extLst>
            </p:cNvPr>
            <p:cNvSpPr/>
            <p:nvPr/>
          </p:nvSpPr>
          <p:spPr>
            <a:xfrm>
              <a:off x="2026523" y="1000266"/>
              <a:ext cx="292261" cy="7256"/>
            </a:xfrm>
            <a:custGeom>
              <a:avLst/>
              <a:gdLst/>
              <a:ahLst/>
              <a:cxnLst/>
              <a:rect l="l" t="t" r="r" b="b"/>
              <a:pathLst>
                <a:path w="9908" h="246" extrusionOk="0">
                  <a:moveTo>
                    <a:pt x="0" y="0"/>
                  </a:moveTo>
                  <a:lnTo>
                    <a:pt x="0" y="245"/>
                  </a:lnTo>
                  <a:lnTo>
                    <a:pt x="9908" y="245"/>
                  </a:lnTo>
                  <a:lnTo>
                    <a:pt x="9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64">
              <a:extLst>
                <a:ext uri="{FF2B5EF4-FFF2-40B4-BE49-F238E27FC236}">
                  <a16:creationId xmlns:a16="http://schemas.microsoft.com/office/drawing/2014/main" id="{FCEB94EE-CC01-D8B7-0F1C-CA50F75BB5C5}"/>
                </a:ext>
              </a:extLst>
            </p:cNvPr>
            <p:cNvSpPr/>
            <p:nvPr/>
          </p:nvSpPr>
          <p:spPr>
            <a:xfrm>
              <a:off x="2026523" y="1106015"/>
              <a:ext cx="292261" cy="6725"/>
            </a:xfrm>
            <a:custGeom>
              <a:avLst/>
              <a:gdLst/>
              <a:ahLst/>
              <a:cxnLst/>
              <a:rect l="l" t="t" r="r" b="b"/>
              <a:pathLst>
                <a:path w="9908" h="228" extrusionOk="0">
                  <a:moveTo>
                    <a:pt x="0" y="1"/>
                  </a:moveTo>
                  <a:lnTo>
                    <a:pt x="0" y="227"/>
                  </a:lnTo>
                  <a:lnTo>
                    <a:pt x="9908" y="227"/>
                  </a:lnTo>
                  <a:lnTo>
                    <a:pt x="9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4">
              <a:extLst>
                <a:ext uri="{FF2B5EF4-FFF2-40B4-BE49-F238E27FC236}">
                  <a16:creationId xmlns:a16="http://schemas.microsoft.com/office/drawing/2014/main" id="{C88412F8-5733-B78E-B7CA-099BD6793AA2}"/>
                </a:ext>
              </a:extLst>
            </p:cNvPr>
            <p:cNvSpPr/>
            <p:nvPr/>
          </p:nvSpPr>
          <p:spPr>
            <a:xfrm>
              <a:off x="2026523" y="1211233"/>
              <a:ext cx="292261" cy="7256"/>
            </a:xfrm>
            <a:custGeom>
              <a:avLst/>
              <a:gdLst/>
              <a:ahLst/>
              <a:cxnLst/>
              <a:rect l="l" t="t" r="r" b="b"/>
              <a:pathLst>
                <a:path w="9908" h="246" extrusionOk="0">
                  <a:moveTo>
                    <a:pt x="0" y="0"/>
                  </a:moveTo>
                  <a:lnTo>
                    <a:pt x="0" y="246"/>
                  </a:lnTo>
                  <a:lnTo>
                    <a:pt x="9908" y="246"/>
                  </a:lnTo>
                  <a:lnTo>
                    <a:pt x="9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5" name="Google Shape;2065;p64">
            <a:extLst>
              <a:ext uri="{FF2B5EF4-FFF2-40B4-BE49-F238E27FC236}">
                <a16:creationId xmlns:a16="http://schemas.microsoft.com/office/drawing/2014/main" id="{BF76FCA5-41A4-8FAA-738F-87B7635F0D61}"/>
              </a:ext>
            </a:extLst>
          </p:cNvPr>
          <p:cNvGrpSpPr/>
          <p:nvPr/>
        </p:nvGrpSpPr>
        <p:grpSpPr>
          <a:xfrm>
            <a:off x="4520200" y="-28125"/>
            <a:ext cx="4140497" cy="978800"/>
            <a:chOff x="4520200" y="-28125"/>
            <a:chExt cx="4140497" cy="978800"/>
          </a:xfrm>
        </p:grpSpPr>
        <p:grpSp>
          <p:nvGrpSpPr>
            <p:cNvPr id="2066" name="Google Shape;2066;p64">
              <a:extLst>
                <a:ext uri="{FF2B5EF4-FFF2-40B4-BE49-F238E27FC236}">
                  <a16:creationId xmlns:a16="http://schemas.microsoft.com/office/drawing/2014/main" id="{6DF5E87E-6A41-24AC-4CF2-FC9D78883F70}"/>
                </a:ext>
              </a:extLst>
            </p:cNvPr>
            <p:cNvGrpSpPr/>
            <p:nvPr/>
          </p:nvGrpSpPr>
          <p:grpSpPr>
            <a:xfrm>
              <a:off x="8200850" y="325250"/>
              <a:ext cx="459847" cy="547813"/>
              <a:chOff x="736963" y="1856275"/>
              <a:chExt cx="459847" cy="547813"/>
            </a:xfrm>
          </p:grpSpPr>
          <p:sp>
            <p:nvSpPr>
              <p:cNvPr id="2067" name="Google Shape;2067;p64">
                <a:extLst>
                  <a:ext uri="{FF2B5EF4-FFF2-40B4-BE49-F238E27FC236}">
                    <a16:creationId xmlns:a16="http://schemas.microsoft.com/office/drawing/2014/main" id="{2C1B20C4-2605-AF43-5708-2E6E241ACD02}"/>
                  </a:ext>
                </a:extLst>
              </p:cNvPr>
              <p:cNvSpPr/>
              <p:nvPr/>
            </p:nvSpPr>
            <p:spPr>
              <a:xfrm rot="10800000" flipH="1">
                <a:off x="965616" y="1861290"/>
                <a:ext cx="226173" cy="537783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12117" extrusionOk="0">
                    <a:moveTo>
                      <a:pt x="3322" y="1"/>
                    </a:moveTo>
                    <a:lnTo>
                      <a:pt x="0" y="3813"/>
                    </a:lnTo>
                    <a:lnTo>
                      <a:pt x="5096" y="12117"/>
                    </a:lnTo>
                    <a:lnTo>
                      <a:pt x="5096" y="12117"/>
                    </a:lnTo>
                    <a:lnTo>
                      <a:pt x="33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64">
                <a:extLst>
                  <a:ext uri="{FF2B5EF4-FFF2-40B4-BE49-F238E27FC236}">
                    <a16:creationId xmlns:a16="http://schemas.microsoft.com/office/drawing/2014/main" id="{CBE9E72D-5B2B-874F-0399-E94306126796}"/>
                  </a:ext>
                </a:extLst>
              </p:cNvPr>
              <p:cNvSpPr/>
              <p:nvPr/>
            </p:nvSpPr>
            <p:spPr>
              <a:xfrm rot="10800000" flipH="1">
                <a:off x="959757" y="1856275"/>
                <a:ext cx="237047" cy="547813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12343" extrusionOk="0">
                    <a:moveTo>
                      <a:pt x="3378" y="397"/>
                    </a:moveTo>
                    <a:lnTo>
                      <a:pt x="5020" y="11663"/>
                    </a:lnTo>
                    <a:lnTo>
                      <a:pt x="283" y="3945"/>
                    </a:lnTo>
                    <a:lnTo>
                      <a:pt x="3378" y="397"/>
                    </a:lnTo>
                    <a:close/>
                    <a:moveTo>
                      <a:pt x="3416" y="1"/>
                    </a:moveTo>
                    <a:lnTo>
                      <a:pt x="3359" y="39"/>
                    </a:lnTo>
                    <a:lnTo>
                      <a:pt x="38" y="3851"/>
                    </a:lnTo>
                    <a:lnTo>
                      <a:pt x="19" y="3888"/>
                    </a:lnTo>
                    <a:lnTo>
                      <a:pt x="0" y="3926"/>
                    </a:lnTo>
                    <a:lnTo>
                      <a:pt x="0" y="3964"/>
                    </a:lnTo>
                    <a:lnTo>
                      <a:pt x="19" y="4002"/>
                    </a:lnTo>
                    <a:lnTo>
                      <a:pt x="5133" y="12286"/>
                    </a:lnTo>
                    <a:lnTo>
                      <a:pt x="5171" y="12343"/>
                    </a:lnTo>
                    <a:lnTo>
                      <a:pt x="5265" y="12343"/>
                    </a:lnTo>
                    <a:lnTo>
                      <a:pt x="5303" y="12324"/>
                    </a:lnTo>
                    <a:lnTo>
                      <a:pt x="5341" y="12286"/>
                    </a:lnTo>
                    <a:lnTo>
                      <a:pt x="5341" y="12248"/>
                    </a:lnTo>
                    <a:lnTo>
                      <a:pt x="5341" y="12211"/>
                    </a:lnTo>
                    <a:lnTo>
                      <a:pt x="3586" y="95"/>
                    </a:lnTo>
                    <a:lnTo>
                      <a:pt x="3548" y="39"/>
                    </a:lnTo>
                    <a:lnTo>
                      <a:pt x="34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64">
                <a:extLst>
                  <a:ext uri="{FF2B5EF4-FFF2-40B4-BE49-F238E27FC236}">
                    <a16:creationId xmlns:a16="http://schemas.microsoft.com/office/drawing/2014/main" id="{0C53C792-0577-CAB2-E831-A0F4F1F29F1B}"/>
                  </a:ext>
                </a:extLst>
              </p:cNvPr>
              <p:cNvSpPr/>
              <p:nvPr/>
            </p:nvSpPr>
            <p:spPr>
              <a:xfrm rot="10800000" flipH="1">
                <a:off x="741978" y="1861294"/>
                <a:ext cx="449817" cy="368552"/>
              </a:xfrm>
              <a:custGeom>
                <a:avLst/>
                <a:gdLst/>
                <a:ahLst/>
                <a:cxnLst/>
                <a:rect l="l" t="t" r="r" b="b"/>
                <a:pathLst>
                  <a:path w="10135" h="8304" extrusionOk="0">
                    <a:moveTo>
                      <a:pt x="5039" y="0"/>
                    </a:moveTo>
                    <a:lnTo>
                      <a:pt x="1" y="340"/>
                    </a:lnTo>
                    <a:lnTo>
                      <a:pt x="10135" y="8304"/>
                    </a:lnTo>
                    <a:lnTo>
                      <a:pt x="10135" y="8304"/>
                    </a:lnTo>
                    <a:lnTo>
                      <a:pt x="503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64">
                <a:extLst>
                  <a:ext uri="{FF2B5EF4-FFF2-40B4-BE49-F238E27FC236}">
                    <a16:creationId xmlns:a16="http://schemas.microsoft.com/office/drawing/2014/main" id="{D81A8803-E878-E85A-23DE-0D41199FC898}"/>
                  </a:ext>
                </a:extLst>
              </p:cNvPr>
              <p:cNvSpPr/>
              <p:nvPr/>
            </p:nvSpPr>
            <p:spPr>
              <a:xfrm rot="10800000" flipH="1">
                <a:off x="736963" y="1856279"/>
                <a:ext cx="459847" cy="378627"/>
              </a:xfrm>
              <a:custGeom>
                <a:avLst/>
                <a:gdLst/>
                <a:ahLst/>
                <a:cxnLst/>
                <a:rect l="l" t="t" r="r" b="b"/>
                <a:pathLst>
                  <a:path w="10361" h="8531" extrusionOk="0">
                    <a:moveTo>
                      <a:pt x="5077" y="246"/>
                    </a:moveTo>
                    <a:lnTo>
                      <a:pt x="9795" y="7908"/>
                    </a:lnTo>
                    <a:lnTo>
                      <a:pt x="434" y="567"/>
                    </a:lnTo>
                    <a:lnTo>
                      <a:pt x="5077" y="246"/>
                    </a:lnTo>
                    <a:close/>
                    <a:moveTo>
                      <a:pt x="5134" y="1"/>
                    </a:moveTo>
                    <a:lnTo>
                      <a:pt x="114" y="341"/>
                    </a:lnTo>
                    <a:lnTo>
                      <a:pt x="38" y="359"/>
                    </a:lnTo>
                    <a:lnTo>
                      <a:pt x="0" y="416"/>
                    </a:lnTo>
                    <a:lnTo>
                      <a:pt x="0" y="491"/>
                    </a:lnTo>
                    <a:lnTo>
                      <a:pt x="38" y="548"/>
                    </a:lnTo>
                    <a:lnTo>
                      <a:pt x="10172" y="8512"/>
                    </a:lnTo>
                    <a:lnTo>
                      <a:pt x="10210" y="8531"/>
                    </a:lnTo>
                    <a:lnTo>
                      <a:pt x="10285" y="8531"/>
                    </a:lnTo>
                    <a:lnTo>
                      <a:pt x="10323" y="8512"/>
                    </a:lnTo>
                    <a:lnTo>
                      <a:pt x="10361" y="8474"/>
                    </a:lnTo>
                    <a:lnTo>
                      <a:pt x="10361" y="8436"/>
                    </a:lnTo>
                    <a:lnTo>
                      <a:pt x="10361" y="8399"/>
                    </a:lnTo>
                    <a:lnTo>
                      <a:pt x="10361" y="8361"/>
                    </a:lnTo>
                    <a:lnTo>
                      <a:pt x="5247" y="57"/>
                    </a:lnTo>
                    <a:lnTo>
                      <a:pt x="5209" y="20"/>
                    </a:lnTo>
                    <a:lnTo>
                      <a:pt x="51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1" name="Google Shape;2071;p64">
              <a:extLst>
                <a:ext uri="{FF2B5EF4-FFF2-40B4-BE49-F238E27FC236}">
                  <a16:creationId xmlns:a16="http://schemas.microsoft.com/office/drawing/2014/main" id="{EB710DE3-324F-F09A-A7D5-1255F533CC74}"/>
                </a:ext>
              </a:extLst>
            </p:cNvPr>
            <p:cNvSpPr/>
            <p:nvPr/>
          </p:nvSpPr>
          <p:spPr>
            <a:xfrm>
              <a:off x="4520200" y="-28125"/>
              <a:ext cx="3924300" cy="978800"/>
            </a:xfrm>
            <a:custGeom>
              <a:avLst/>
              <a:gdLst/>
              <a:ahLst/>
              <a:cxnLst/>
              <a:rect l="l" t="t" r="r" b="b"/>
              <a:pathLst>
                <a:path w="156972" h="39152" extrusionOk="0">
                  <a:moveTo>
                    <a:pt x="156972" y="29718"/>
                  </a:moveTo>
                  <a:cubicBezTo>
                    <a:pt x="153846" y="35970"/>
                    <a:pt x="144467" y="40935"/>
                    <a:pt x="137922" y="38481"/>
                  </a:cubicBezTo>
                  <a:cubicBezTo>
                    <a:pt x="124491" y="33444"/>
                    <a:pt x="111880" y="23622"/>
                    <a:pt x="97536" y="23622"/>
                  </a:cubicBezTo>
                  <a:cubicBezTo>
                    <a:pt x="78064" y="23622"/>
                    <a:pt x="58545" y="30006"/>
                    <a:pt x="39243" y="27432"/>
                  </a:cubicBezTo>
                  <a:cubicBezTo>
                    <a:pt x="23423" y="25323"/>
                    <a:pt x="0" y="15960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72" name="Google Shape;2072;p64">
            <a:extLst>
              <a:ext uri="{FF2B5EF4-FFF2-40B4-BE49-F238E27FC236}">
                <a16:creationId xmlns:a16="http://schemas.microsoft.com/office/drawing/2014/main" id="{D80CD385-934B-FF4B-89F3-5C3B1173173C}"/>
              </a:ext>
            </a:extLst>
          </p:cNvPr>
          <p:cNvSpPr/>
          <p:nvPr/>
        </p:nvSpPr>
        <p:spPr>
          <a:xfrm>
            <a:off x="996818" y="1315325"/>
            <a:ext cx="699466" cy="207766"/>
          </a:xfrm>
          <a:custGeom>
            <a:avLst/>
            <a:gdLst/>
            <a:ahLst/>
            <a:cxnLst/>
            <a:rect l="l" t="t" r="r" b="b"/>
            <a:pathLst>
              <a:path w="36999" h="10990" extrusionOk="0">
                <a:moveTo>
                  <a:pt x="24796" y="0"/>
                </a:moveTo>
                <a:lnTo>
                  <a:pt x="24427" y="22"/>
                </a:lnTo>
                <a:lnTo>
                  <a:pt x="24081" y="65"/>
                </a:lnTo>
                <a:lnTo>
                  <a:pt x="23755" y="130"/>
                </a:lnTo>
                <a:lnTo>
                  <a:pt x="23430" y="195"/>
                </a:lnTo>
                <a:lnTo>
                  <a:pt x="23149" y="282"/>
                </a:lnTo>
                <a:lnTo>
                  <a:pt x="22867" y="390"/>
                </a:lnTo>
                <a:lnTo>
                  <a:pt x="22628" y="499"/>
                </a:lnTo>
                <a:lnTo>
                  <a:pt x="22390" y="629"/>
                </a:lnTo>
                <a:lnTo>
                  <a:pt x="22173" y="759"/>
                </a:lnTo>
                <a:lnTo>
                  <a:pt x="21956" y="889"/>
                </a:lnTo>
                <a:lnTo>
                  <a:pt x="21761" y="1041"/>
                </a:lnTo>
                <a:lnTo>
                  <a:pt x="21588" y="1192"/>
                </a:lnTo>
                <a:lnTo>
                  <a:pt x="21436" y="1344"/>
                </a:lnTo>
                <a:lnTo>
                  <a:pt x="21155" y="1691"/>
                </a:lnTo>
                <a:lnTo>
                  <a:pt x="20894" y="2038"/>
                </a:lnTo>
                <a:lnTo>
                  <a:pt x="20678" y="2385"/>
                </a:lnTo>
                <a:lnTo>
                  <a:pt x="20461" y="2731"/>
                </a:lnTo>
                <a:lnTo>
                  <a:pt x="20114" y="3382"/>
                </a:lnTo>
                <a:lnTo>
                  <a:pt x="19941" y="3685"/>
                </a:lnTo>
                <a:lnTo>
                  <a:pt x="19746" y="3945"/>
                </a:lnTo>
                <a:lnTo>
                  <a:pt x="19529" y="4162"/>
                </a:lnTo>
                <a:lnTo>
                  <a:pt x="19421" y="4270"/>
                </a:lnTo>
                <a:lnTo>
                  <a:pt x="19312" y="4335"/>
                </a:lnTo>
                <a:lnTo>
                  <a:pt x="19182" y="4400"/>
                </a:lnTo>
                <a:lnTo>
                  <a:pt x="19074" y="4465"/>
                </a:lnTo>
                <a:lnTo>
                  <a:pt x="18944" y="4487"/>
                </a:lnTo>
                <a:lnTo>
                  <a:pt x="18684" y="4487"/>
                </a:lnTo>
                <a:lnTo>
                  <a:pt x="18575" y="4465"/>
                </a:lnTo>
                <a:lnTo>
                  <a:pt x="18315" y="4379"/>
                </a:lnTo>
                <a:lnTo>
                  <a:pt x="18055" y="4270"/>
                </a:lnTo>
                <a:lnTo>
                  <a:pt x="17795" y="4119"/>
                </a:lnTo>
                <a:lnTo>
                  <a:pt x="17231" y="3750"/>
                </a:lnTo>
                <a:lnTo>
                  <a:pt x="16950" y="3577"/>
                </a:lnTo>
                <a:lnTo>
                  <a:pt x="16646" y="3403"/>
                </a:lnTo>
                <a:lnTo>
                  <a:pt x="16321" y="3252"/>
                </a:lnTo>
                <a:lnTo>
                  <a:pt x="15996" y="3143"/>
                </a:lnTo>
                <a:lnTo>
                  <a:pt x="15823" y="3100"/>
                </a:lnTo>
                <a:lnTo>
                  <a:pt x="15628" y="3078"/>
                </a:lnTo>
                <a:lnTo>
                  <a:pt x="15454" y="3056"/>
                </a:lnTo>
                <a:lnTo>
                  <a:pt x="15281" y="3056"/>
                </a:lnTo>
                <a:lnTo>
                  <a:pt x="15086" y="3078"/>
                </a:lnTo>
                <a:lnTo>
                  <a:pt x="14891" y="3121"/>
                </a:lnTo>
                <a:lnTo>
                  <a:pt x="14696" y="3165"/>
                </a:lnTo>
                <a:lnTo>
                  <a:pt x="14479" y="3230"/>
                </a:lnTo>
                <a:lnTo>
                  <a:pt x="14089" y="3425"/>
                </a:lnTo>
                <a:lnTo>
                  <a:pt x="13742" y="3598"/>
                </a:lnTo>
                <a:lnTo>
                  <a:pt x="13460" y="3793"/>
                </a:lnTo>
                <a:lnTo>
                  <a:pt x="13200" y="4010"/>
                </a:lnTo>
                <a:lnTo>
                  <a:pt x="12983" y="4227"/>
                </a:lnTo>
                <a:lnTo>
                  <a:pt x="12788" y="4444"/>
                </a:lnTo>
                <a:lnTo>
                  <a:pt x="12615" y="4682"/>
                </a:lnTo>
                <a:lnTo>
                  <a:pt x="12485" y="4920"/>
                </a:lnTo>
                <a:lnTo>
                  <a:pt x="12376" y="5137"/>
                </a:lnTo>
                <a:lnTo>
                  <a:pt x="12268" y="5376"/>
                </a:lnTo>
                <a:lnTo>
                  <a:pt x="12095" y="5831"/>
                </a:lnTo>
                <a:lnTo>
                  <a:pt x="11943" y="6264"/>
                </a:lnTo>
                <a:lnTo>
                  <a:pt x="11769" y="6654"/>
                </a:lnTo>
                <a:lnTo>
                  <a:pt x="11726" y="6741"/>
                </a:lnTo>
                <a:lnTo>
                  <a:pt x="11661" y="6806"/>
                </a:lnTo>
                <a:lnTo>
                  <a:pt x="11596" y="6850"/>
                </a:lnTo>
                <a:lnTo>
                  <a:pt x="11509" y="6871"/>
                </a:lnTo>
                <a:lnTo>
                  <a:pt x="11336" y="6871"/>
                </a:lnTo>
                <a:lnTo>
                  <a:pt x="11141" y="6806"/>
                </a:lnTo>
                <a:lnTo>
                  <a:pt x="10902" y="6698"/>
                </a:lnTo>
                <a:lnTo>
                  <a:pt x="10642" y="6546"/>
                </a:lnTo>
                <a:lnTo>
                  <a:pt x="10057" y="6178"/>
                </a:lnTo>
                <a:lnTo>
                  <a:pt x="9732" y="5983"/>
                </a:lnTo>
                <a:lnTo>
                  <a:pt x="9407" y="5787"/>
                </a:lnTo>
                <a:lnTo>
                  <a:pt x="9060" y="5592"/>
                </a:lnTo>
                <a:lnTo>
                  <a:pt x="8692" y="5441"/>
                </a:lnTo>
                <a:lnTo>
                  <a:pt x="8323" y="5311"/>
                </a:lnTo>
                <a:lnTo>
                  <a:pt x="7933" y="5246"/>
                </a:lnTo>
                <a:lnTo>
                  <a:pt x="7738" y="5224"/>
                </a:lnTo>
                <a:lnTo>
                  <a:pt x="7543" y="5202"/>
                </a:lnTo>
                <a:lnTo>
                  <a:pt x="7348" y="5224"/>
                </a:lnTo>
                <a:lnTo>
                  <a:pt x="7153" y="5246"/>
                </a:lnTo>
                <a:lnTo>
                  <a:pt x="6958" y="5289"/>
                </a:lnTo>
                <a:lnTo>
                  <a:pt x="6784" y="5354"/>
                </a:lnTo>
                <a:lnTo>
                  <a:pt x="6611" y="5419"/>
                </a:lnTo>
                <a:lnTo>
                  <a:pt x="6459" y="5506"/>
                </a:lnTo>
                <a:lnTo>
                  <a:pt x="6307" y="5592"/>
                </a:lnTo>
                <a:lnTo>
                  <a:pt x="6177" y="5679"/>
                </a:lnTo>
                <a:lnTo>
                  <a:pt x="5939" y="5896"/>
                </a:lnTo>
                <a:lnTo>
                  <a:pt x="5744" y="6156"/>
                </a:lnTo>
                <a:lnTo>
                  <a:pt x="5592" y="6416"/>
                </a:lnTo>
                <a:lnTo>
                  <a:pt x="5441" y="6698"/>
                </a:lnTo>
                <a:lnTo>
                  <a:pt x="5332" y="6980"/>
                </a:lnTo>
                <a:lnTo>
                  <a:pt x="5245" y="7283"/>
                </a:lnTo>
                <a:lnTo>
                  <a:pt x="5159" y="7565"/>
                </a:lnTo>
                <a:lnTo>
                  <a:pt x="5029" y="8107"/>
                </a:lnTo>
                <a:lnTo>
                  <a:pt x="4964" y="8345"/>
                </a:lnTo>
                <a:lnTo>
                  <a:pt x="4899" y="8562"/>
                </a:lnTo>
                <a:lnTo>
                  <a:pt x="4812" y="8735"/>
                </a:lnTo>
                <a:lnTo>
                  <a:pt x="4725" y="8865"/>
                </a:lnTo>
                <a:lnTo>
                  <a:pt x="4639" y="8974"/>
                </a:lnTo>
                <a:lnTo>
                  <a:pt x="4509" y="9039"/>
                </a:lnTo>
                <a:lnTo>
                  <a:pt x="4357" y="9060"/>
                </a:lnTo>
                <a:lnTo>
                  <a:pt x="4205" y="9082"/>
                </a:lnTo>
                <a:lnTo>
                  <a:pt x="4032" y="9082"/>
                </a:lnTo>
                <a:lnTo>
                  <a:pt x="3858" y="9060"/>
                </a:lnTo>
                <a:lnTo>
                  <a:pt x="3468" y="8974"/>
                </a:lnTo>
                <a:lnTo>
                  <a:pt x="3056" y="8887"/>
                </a:lnTo>
                <a:lnTo>
                  <a:pt x="2623" y="8822"/>
                </a:lnTo>
                <a:lnTo>
                  <a:pt x="2406" y="8800"/>
                </a:lnTo>
                <a:lnTo>
                  <a:pt x="2211" y="8800"/>
                </a:lnTo>
                <a:lnTo>
                  <a:pt x="2016" y="8822"/>
                </a:lnTo>
                <a:lnTo>
                  <a:pt x="1821" y="8865"/>
                </a:lnTo>
                <a:lnTo>
                  <a:pt x="1626" y="8952"/>
                </a:lnTo>
                <a:lnTo>
                  <a:pt x="1452" y="9039"/>
                </a:lnTo>
                <a:lnTo>
                  <a:pt x="1279" y="9169"/>
                </a:lnTo>
                <a:lnTo>
                  <a:pt x="1106" y="9320"/>
                </a:lnTo>
                <a:lnTo>
                  <a:pt x="954" y="9494"/>
                </a:lnTo>
                <a:lnTo>
                  <a:pt x="802" y="9667"/>
                </a:lnTo>
                <a:lnTo>
                  <a:pt x="542" y="10036"/>
                </a:lnTo>
                <a:lnTo>
                  <a:pt x="325" y="10382"/>
                </a:lnTo>
                <a:lnTo>
                  <a:pt x="152" y="10686"/>
                </a:lnTo>
                <a:lnTo>
                  <a:pt x="0" y="10989"/>
                </a:lnTo>
                <a:lnTo>
                  <a:pt x="36999" y="10989"/>
                </a:lnTo>
                <a:lnTo>
                  <a:pt x="36977" y="10838"/>
                </a:lnTo>
                <a:lnTo>
                  <a:pt x="36912" y="10491"/>
                </a:lnTo>
                <a:lnTo>
                  <a:pt x="36782" y="9971"/>
                </a:lnTo>
                <a:lnTo>
                  <a:pt x="36695" y="9667"/>
                </a:lnTo>
                <a:lnTo>
                  <a:pt x="36565" y="9364"/>
                </a:lnTo>
                <a:lnTo>
                  <a:pt x="36435" y="9039"/>
                </a:lnTo>
                <a:lnTo>
                  <a:pt x="36283" y="8692"/>
                </a:lnTo>
                <a:lnTo>
                  <a:pt x="36110" y="8367"/>
                </a:lnTo>
                <a:lnTo>
                  <a:pt x="35893" y="8063"/>
                </a:lnTo>
                <a:lnTo>
                  <a:pt x="35655" y="7760"/>
                </a:lnTo>
                <a:lnTo>
                  <a:pt x="35395" y="7478"/>
                </a:lnTo>
                <a:lnTo>
                  <a:pt x="35113" y="7261"/>
                </a:lnTo>
                <a:lnTo>
                  <a:pt x="34961" y="7153"/>
                </a:lnTo>
                <a:lnTo>
                  <a:pt x="34788" y="7066"/>
                </a:lnTo>
                <a:lnTo>
                  <a:pt x="34463" y="6915"/>
                </a:lnTo>
                <a:lnTo>
                  <a:pt x="34159" y="6850"/>
                </a:lnTo>
                <a:lnTo>
                  <a:pt x="33877" y="6806"/>
                </a:lnTo>
                <a:lnTo>
                  <a:pt x="33617" y="6828"/>
                </a:lnTo>
                <a:lnTo>
                  <a:pt x="33357" y="6871"/>
                </a:lnTo>
                <a:lnTo>
                  <a:pt x="33119" y="6936"/>
                </a:lnTo>
                <a:lnTo>
                  <a:pt x="32664" y="7088"/>
                </a:lnTo>
                <a:lnTo>
                  <a:pt x="32447" y="7175"/>
                </a:lnTo>
                <a:lnTo>
                  <a:pt x="32230" y="7240"/>
                </a:lnTo>
                <a:lnTo>
                  <a:pt x="32013" y="7261"/>
                </a:lnTo>
                <a:lnTo>
                  <a:pt x="31775" y="7261"/>
                </a:lnTo>
                <a:lnTo>
                  <a:pt x="31537" y="7240"/>
                </a:lnTo>
                <a:lnTo>
                  <a:pt x="31298" y="7131"/>
                </a:lnTo>
                <a:lnTo>
                  <a:pt x="31038" y="6980"/>
                </a:lnTo>
                <a:lnTo>
                  <a:pt x="30778" y="6763"/>
                </a:lnTo>
                <a:lnTo>
                  <a:pt x="30648" y="6459"/>
                </a:lnTo>
                <a:lnTo>
                  <a:pt x="30323" y="5657"/>
                </a:lnTo>
                <a:lnTo>
                  <a:pt x="30084" y="5116"/>
                </a:lnTo>
                <a:lnTo>
                  <a:pt x="29803" y="4530"/>
                </a:lnTo>
                <a:lnTo>
                  <a:pt x="29456" y="3880"/>
                </a:lnTo>
                <a:lnTo>
                  <a:pt x="29066" y="3230"/>
                </a:lnTo>
                <a:lnTo>
                  <a:pt x="28632" y="2601"/>
                </a:lnTo>
                <a:lnTo>
                  <a:pt x="28416" y="2276"/>
                </a:lnTo>
                <a:lnTo>
                  <a:pt x="28155" y="1973"/>
                </a:lnTo>
                <a:lnTo>
                  <a:pt x="27917" y="1691"/>
                </a:lnTo>
                <a:lnTo>
                  <a:pt x="27635" y="1409"/>
                </a:lnTo>
                <a:lnTo>
                  <a:pt x="27375" y="1149"/>
                </a:lnTo>
                <a:lnTo>
                  <a:pt x="27072" y="911"/>
                </a:lnTo>
                <a:lnTo>
                  <a:pt x="26790" y="694"/>
                </a:lnTo>
                <a:lnTo>
                  <a:pt x="26465" y="499"/>
                </a:lnTo>
                <a:lnTo>
                  <a:pt x="26161" y="325"/>
                </a:lnTo>
                <a:lnTo>
                  <a:pt x="25836" y="195"/>
                </a:lnTo>
                <a:lnTo>
                  <a:pt x="25489" y="87"/>
                </a:lnTo>
                <a:lnTo>
                  <a:pt x="25143" y="22"/>
                </a:lnTo>
                <a:lnTo>
                  <a:pt x="247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64">
            <a:extLst>
              <a:ext uri="{FF2B5EF4-FFF2-40B4-BE49-F238E27FC236}">
                <a16:creationId xmlns:a16="http://schemas.microsoft.com/office/drawing/2014/main" id="{83D583B0-8454-7B33-581F-AF840DB54C95}"/>
              </a:ext>
            </a:extLst>
          </p:cNvPr>
          <p:cNvSpPr/>
          <p:nvPr/>
        </p:nvSpPr>
        <p:spPr>
          <a:xfrm>
            <a:off x="7221577" y="1948163"/>
            <a:ext cx="699466" cy="207766"/>
          </a:xfrm>
          <a:custGeom>
            <a:avLst/>
            <a:gdLst/>
            <a:ahLst/>
            <a:cxnLst/>
            <a:rect l="l" t="t" r="r" b="b"/>
            <a:pathLst>
              <a:path w="36999" h="10990" extrusionOk="0">
                <a:moveTo>
                  <a:pt x="24796" y="0"/>
                </a:moveTo>
                <a:lnTo>
                  <a:pt x="24427" y="22"/>
                </a:lnTo>
                <a:lnTo>
                  <a:pt x="24081" y="65"/>
                </a:lnTo>
                <a:lnTo>
                  <a:pt x="23755" y="130"/>
                </a:lnTo>
                <a:lnTo>
                  <a:pt x="23430" y="195"/>
                </a:lnTo>
                <a:lnTo>
                  <a:pt x="23149" y="282"/>
                </a:lnTo>
                <a:lnTo>
                  <a:pt x="22867" y="390"/>
                </a:lnTo>
                <a:lnTo>
                  <a:pt x="22628" y="499"/>
                </a:lnTo>
                <a:lnTo>
                  <a:pt x="22390" y="629"/>
                </a:lnTo>
                <a:lnTo>
                  <a:pt x="22173" y="759"/>
                </a:lnTo>
                <a:lnTo>
                  <a:pt x="21956" y="889"/>
                </a:lnTo>
                <a:lnTo>
                  <a:pt x="21761" y="1041"/>
                </a:lnTo>
                <a:lnTo>
                  <a:pt x="21588" y="1192"/>
                </a:lnTo>
                <a:lnTo>
                  <a:pt x="21436" y="1344"/>
                </a:lnTo>
                <a:lnTo>
                  <a:pt x="21155" y="1691"/>
                </a:lnTo>
                <a:lnTo>
                  <a:pt x="20894" y="2038"/>
                </a:lnTo>
                <a:lnTo>
                  <a:pt x="20678" y="2385"/>
                </a:lnTo>
                <a:lnTo>
                  <a:pt x="20461" y="2731"/>
                </a:lnTo>
                <a:lnTo>
                  <a:pt x="20114" y="3382"/>
                </a:lnTo>
                <a:lnTo>
                  <a:pt x="19941" y="3685"/>
                </a:lnTo>
                <a:lnTo>
                  <a:pt x="19746" y="3945"/>
                </a:lnTo>
                <a:lnTo>
                  <a:pt x="19529" y="4162"/>
                </a:lnTo>
                <a:lnTo>
                  <a:pt x="19421" y="4270"/>
                </a:lnTo>
                <a:lnTo>
                  <a:pt x="19312" y="4335"/>
                </a:lnTo>
                <a:lnTo>
                  <a:pt x="19182" y="4400"/>
                </a:lnTo>
                <a:lnTo>
                  <a:pt x="19074" y="4465"/>
                </a:lnTo>
                <a:lnTo>
                  <a:pt x="18944" y="4487"/>
                </a:lnTo>
                <a:lnTo>
                  <a:pt x="18684" y="4487"/>
                </a:lnTo>
                <a:lnTo>
                  <a:pt x="18575" y="4465"/>
                </a:lnTo>
                <a:lnTo>
                  <a:pt x="18315" y="4379"/>
                </a:lnTo>
                <a:lnTo>
                  <a:pt x="18055" y="4270"/>
                </a:lnTo>
                <a:lnTo>
                  <a:pt x="17795" y="4119"/>
                </a:lnTo>
                <a:lnTo>
                  <a:pt x="17231" y="3750"/>
                </a:lnTo>
                <a:lnTo>
                  <a:pt x="16950" y="3577"/>
                </a:lnTo>
                <a:lnTo>
                  <a:pt x="16646" y="3403"/>
                </a:lnTo>
                <a:lnTo>
                  <a:pt x="16321" y="3252"/>
                </a:lnTo>
                <a:lnTo>
                  <a:pt x="15996" y="3143"/>
                </a:lnTo>
                <a:lnTo>
                  <a:pt x="15823" y="3100"/>
                </a:lnTo>
                <a:lnTo>
                  <a:pt x="15628" y="3078"/>
                </a:lnTo>
                <a:lnTo>
                  <a:pt x="15454" y="3056"/>
                </a:lnTo>
                <a:lnTo>
                  <a:pt x="15281" y="3056"/>
                </a:lnTo>
                <a:lnTo>
                  <a:pt x="15086" y="3078"/>
                </a:lnTo>
                <a:lnTo>
                  <a:pt x="14891" y="3121"/>
                </a:lnTo>
                <a:lnTo>
                  <a:pt x="14696" y="3165"/>
                </a:lnTo>
                <a:lnTo>
                  <a:pt x="14479" y="3230"/>
                </a:lnTo>
                <a:lnTo>
                  <a:pt x="14089" y="3425"/>
                </a:lnTo>
                <a:lnTo>
                  <a:pt x="13742" y="3598"/>
                </a:lnTo>
                <a:lnTo>
                  <a:pt x="13460" y="3793"/>
                </a:lnTo>
                <a:lnTo>
                  <a:pt x="13200" y="4010"/>
                </a:lnTo>
                <a:lnTo>
                  <a:pt x="12983" y="4227"/>
                </a:lnTo>
                <a:lnTo>
                  <a:pt x="12788" y="4444"/>
                </a:lnTo>
                <a:lnTo>
                  <a:pt x="12615" y="4682"/>
                </a:lnTo>
                <a:lnTo>
                  <a:pt x="12485" y="4920"/>
                </a:lnTo>
                <a:lnTo>
                  <a:pt x="12376" y="5137"/>
                </a:lnTo>
                <a:lnTo>
                  <a:pt x="12268" y="5376"/>
                </a:lnTo>
                <a:lnTo>
                  <a:pt x="12095" y="5831"/>
                </a:lnTo>
                <a:lnTo>
                  <a:pt x="11943" y="6264"/>
                </a:lnTo>
                <a:lnTo>
                  <a:pt x="11769" y="6654"/>
                </a:lnTo>
                <a:lnTo>
                  <a:pt x="11726" y="6741"/>
                </a:lnTo>
                <a:lnTo>
                  <a:pt x="11661" y="6806"/>
                </a:lnTo>
                <a:lnTo>
                  <a:pt x="11596" y="6850"/>
                </a:lnTo>
                <a:lnTo>
                  <a:pt x="11509" y="6871"/>
                </a:lnTo>
                <a:lnTo>
                  <a:pt x="11336" y="6871"/>
                </a:lnTo>
                <a:lnTo>
                  <a:pt x="11141" y="6806"/>
                </a:lnTo>
                <a:lnTo>
                  <a:pt x="10902" y="6698"/>
                </a:lnTo>
                <a:lnTo>
                  <a:pt x="10642" y="6546"/>
                </a:lnTo>
                <a:lnTo>
                  <a:pt x="10057" y="6178"/>
                </a:lnTo>
                <a:lnTo>
                  <a:pt x="9732" y="5983"/>
                </a:lnTo>
                <a:lnTo>
                  <a:pt x="9407" y="5787"/>
                </a:lnTo>
                <a:lnTo>
                  <a:pt x="9060" y="5592"/>
                </a:lnTo>
                <a:lnTo>
                  <a:pt x="8692" y="5441"/>
                </a:lnTo>
                <a:lnTo>
                  <a:pt x="8323" y="5311"/>
                </a:lnTo>
                <a:lnTo>
                  <a:pt x="7933" y="5246"/>
                </a:lnTo>
                <a:lnTo>
                  <a:pt x="7738" y="5224"/>
                </a:lnTo>
                <a:lnTo>
                  <a:pt x="7543" y="5202"/>
                </a:lnTo>
                <a:lnTo>
                  <a:pt x="7348" y="5224"/>
                </a:lnTo>
                <a:lnTo>
                  <a:pt x="7153" y="5246"/>
                </a:lnTo>
                <a:lnTo>
                  <a:pt x="6958" y="5289"/>
                </a:lnTo>
                <a:lnTo>
                  <a:pt x="6784" y="5354"/>
                </a:lnTo>
                <a:lnTo>
                  <a:pt x="6611" y="5419"/>
                </a:lnTo>
                <a:lnTo>
                  <a:pt x="6459" y="5506"/>
                </a:lnTo>
                <a:lnTo>
                  <a:pt x="6307" y="5592"/>
                </a:lnTo>
                <a:lnTo>
                  <a:pt x="6177" y="5679"/>
                </a:lnTo>
                <a:lnTo>
                  <a:pt x="5939" y="5896"/>
                </a:lnTo>
                <a:lnTo>
                  <a:pt x="5744" y="6156"/>
                </a:lnTo>
                <a:lnTo>
                  <a:pt x="5592" y="6416"/>
                </a:lnTo>
                <a:lnTo>
                  <a:pt x="5441" y="6698"/>
                </a:lnTo>
                <a:lnTo>
                  <a:pt x="5332" y="6980"/>
                </a:lnTo>
                <a:lnTo>
                  <a:pt x="5245" y="7283"/>
                </a:lnTo>
                <a:lnTo>
                  <a:pt x="5159" y="7565"/>
                </a:lnTo>
                <a:lnTo>
                  <a:pt x="5029" y="8107"/>
                </a:lnTo>
                <a:lnTo>
                  <a:pt x="4964" y="8345"/>
                </a:lnTo>
                <a:lnTo>
                  <a:pt x="4899" y="8562"/>
                </a:lnTo>
                <a:lnTo>
                  <a:pt x="4812" y="8735"/>
                </a:lnTo>
                <a:lnTo>
                  <a:pt x="4725" y="8865"/>
                </a:lnTo>
                <a:lnTo>
                  <a:pt x="4639" y="8974"/>
                </a:lnTo>
                <a:lnTo>
                  <a:pt x="4509" y="9039"/>
                </a:lnTo>
                <a:lnTo>
                  <a:pt x="4357" y="9060"/>
                </a:lnTo>
                <a:lnTo>
                  <a:pt x="4205" y="9082"/>
                </a:lnTo>
                <a:lnTo>
                  <a:pt x="4032" y="9082"/>
                </a:lnTo>
                <a:lnTo>
                  <a:pt x="3858" y="9060"/>
                </a:lnTo>
                <a:lnTo>
                  <a:pt x="3468" y="8974"/>
                </a:lnTo>
                <a:lnTo>
                  <a:pt x="3056" y="8887"/>
                </a:lnTo>
                <a:lnTo>
                  <a:pt x="2623" y="8822"/>
                </a:lnTo>
                <a:lnTo>
                  <a:pt x="2406" y="8800"/>
                </a:lnTo>
                <a:lnTo>
                  <a:pt x="2211" y="8800"/>
                </a:lnTo>
                <a:lnTo>
                  <a:pt x="2016" y="8822"/>
                </a:lnTo>
                <a:lnTo>
                  <a:pt x="1821" y="8865"/>
                </a:lnTo>
                <a:lnTo>
                  <a:pt x="1626" y="8952"/>
                </a:lnTo>
                <a:lnTo>
                  <a:pt x="1452" y="9039"/>
                </a:lnTo>
                <a:lnTo>
                  <a:pt x="1279" y="9169"/>
                </a:lnTo>
                <a:lnTo>
                  <a:pt x="1106" y="9320"/>
                </a:lnTo>
                <a:lnTo>
                  <a:pt x="954" y="9494"/>
                </a:lnTo>
                <a:lnTo>
                  <a:pt x="802" y="9667"/>
                </a:lnTo>
                <a:lnTo>
                  <a:pt x="542" y="10036"/>
                </a:lnTo>
                <a:lnTo>
                  <a:pt x="325" y="10382"/>
                </a:lnTo>
                <a:lnTo>
                  <a:pt x="152" y="10686"/>
                </a:lnTo>
                <a:lnTo>
                  <a:pt x="0" y="10989"/>
                </a:lnTo>
                <a:lnTo>
                  <a:pt x="36999" y="10989"/>
                </a:lnTo>
                <a:lnTo>
                  <a:pt x="36977" y="10838"/>
                </a:lnTo>
                <a:lnTo>
                  <a:pt x="36912" y="10491"/>
                </a:lnTo>
                <a:lnTo>
                  <a:pt x="36782" y="9971"/>
                </a:lnTo>
                <a:lnTo>
                  <a:pt x="36695" y="9667"/>
                </a:lnTo>
                <a:lnTo>
                  <a:pt x="36565" y="9364"/>
                </a:lnTo>
                <a:lnTo>
                  <a:pt x="36435" y="9039"/>
                </a:lnTo>
                <a:lnTo>
                  <a:pt x="36283" y="8692"/>
                </a:lnTo>
                <a:lnTo>
                  <a:pt x="36110" y="8367"/>
                </a:lnTo>
                <a:lnTo>
                  <a:pt x="35893" y="8063"/>
                </a:lnTo>
                <a:lnTo>
                  <a:pt x="35655" y="7760"/>
                </a:lnTo>
                <a:lnTo>
                  <a:pt x="35395" y="7478"/>
                </a:lnTo>
                <a:lnTo>
                  <a:pt x="35113" y="7261"/>
                </a:lnTo>
                <a:lnTo>
                  <a:pt x="34961" y="7153"/>
                </a:lnTo>
                <a:lnTo>
                  <a:pt x="34788" y="7066"/>
                </a:lnTo>
                <a:lnTo>
                  <a:pt x="34463" y="6915"/>
                </a:lnTo>
                <a:lnTo>
                  <a:pt x="34159" y="6850"/>
                </a:lnTo>
                <a:lnTo>
                  <a:pt x="33877" y="6806"/>
                </a:lnTo>
                <a:lnTo>
                  <a:pt x="33617" y="6828"/>
                </a:lnTo>
                <a:lnTo>
                  <a:pt x="33357" y="6871"/>
                </a:lnTo>
                <a:lnTo>
                  <a:pt x="33119" y="6936"/>
                </a:lnTo>
                <a:lnTo>
                  <a:pt x="32664" y="7088"/>
                </a:lnTo>
                <a:lnTo>
                  <a:pt x="32447" y="7175"/>
                </a:lnTo>
                <a:lnTo>
                  <a:pt x="32230" y="7240"/>
                </a:lnTo>
                <a:lnTo>
                  <a:pt x="32013" y="7261"/>
                </a:lnTo>
                <a:lnTo>
                  <a:pt x="31775" y="7261"/>
                </a:lnTo>
                <a:lnTo>
                  <a:pt x="31537" y="7240"/>
                </a:lnTo>
                <a:lnTo>
                  <a:pt x="31298" y="7131"/>
                </a:lnTo>
                <a:lnTo>
                  <a:pt x="31038" y="6980"/>
                </a:lnTo>
                <a:lnTo>
                  <a:pt x="30778" y="6763"/>
                </a:lnTo>
                <a:lnTo>
                  <a:pt x="30648" y="6459"/>
                </a:lnTo>
                <a:lnTo>
                  <a:pt x="30323" y="5657"/>
                </a:lnTo>
                <a:lnTo>
                  <a:pt x="30084" y="5116"/>
                </a:lnTo>
                <a:lnTo>
                  <a:pt x="29803" y="4530"/>
                </a:lnTo>
                <a:lnTo>
                  <a:pt x="29456" y="3880"/>
                </a:lnTo>
                <a:lnTo>
                  <a:pt x="29066" y="3230"/>
                </a:lnTo>
                <a:lnTo>
                  <a:pt x="28632" y="2601"/>
                </a:lnTo>
                <a:lnTo>
                  <a:pt x="28416" y="2276"/>
                </a:lnTo>
                <a:lnTo>
                  <a:pt x="28155" y="1973"/>
                </a:lnTo>
                <a:lnTo>
                  <a:pt x="27917" y="1691"/>
                </a:lnTo>
                <a:lnTo>
                  <a:pt x="27635" y="1409"/>
                </a:lnTo>
                <a:lnTo>
                  <a:pt x="27375" y="1149"/>
                </a:lnTo>
                <a:lnTo>
                  <a:pt x="27072" y="911"/>
                </a:lnTo>
                <a:lnTo>
                  <a:pt x="26790" y="694"/>
                </a:lnTo>
                <a:lnTo>
                  <a:pt x="26465" y="499"/>
                </a:lnTo>
                <a:lnTo>
                  <a:pt x="26161" y="325"/>
                </a:lnTo>
                <a:lnTo>
                  <a:pt x="25836" y="195"/>
                </a:lnTo>
                <a:lnTo>
                  <a:pt x="25489" y="87"/>
                </a:lnTo>
                <a:lnTo>
                  <a:pt x="25143" y="22"/>
                </a:lnTo>
                <a:lnTo>
                  <a:pt x="247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D65E94-8DAF-73E0-3917-60E5AD893C49}"/>
              </a:ext>
            </a:extLst>
          </p:cNvPr>
          <p:cNvSpPr txBox="1"/>
          <p:nvPr/>
        </p:nvSpPr>
        <p:spPr>
          <a:xfrm>
            <a:off x="1523819" y="727700"/>
            <a:ext cx="6751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Экономический срок жизни НМА</a:t>
            </a:r>
          </a:p>
        </p:txBody>
      </p:sp>
      <p:grpSp>
        <p:nvGrpSpPr>
          <p:cNvPr id="13" name="Google Shape;2917;p75">
            <a:extLst>
              <a:ext uri="{FF2B5EF4-FFF2-40B4-BE49-F238E27FC236}">
                <a16:creationId xmlns:a16="http://schemas.microsoft.com/office/drawing/2014/main" id="{17D1A62C-0DD0-2B39-B3AA-FE21406BD1FC}"/>
              </a:ext>
            </a:extLst>
          </p:cNvPr>
          <p:cNvGrpSpPr/>
          <p:nvPr/>
        </p:nvGrpSpPr>
        <p:grpSpPr>
          <a:xfrm>
            <a:off x="516293" y="514545"/>
            <a:ext cx="704931" cy="718516"/>
            <a:chOff x="4737250" y="3344200"/>
            <a:chExt cx="402325" cy="402975"/>
          </a:xfrm>
        </p:grpSpPr>
        <p:sp>
          <p:nvSpPr>
            <p:cNvPr id="14" name="Google Shape;2918;p75">
              <a:extLst>
                <a:ext uri="{FF2B5EF4-FFF2-40B4-BE49-F238E27FC236}">
                  <a16:creationId xmlns:a16="http://schemas.microsoft.com/office/drawing/2014/main" id="{DEDE53D7-89E9-7010-2F13-6B89C3B97670}"/>
                </a:ext>
              </a:extLst>
            </p:cNvPr>
            <p:cNvSpPr/>
            <p:nvPr/>
          </p:nvSpPr>
          <p:spPr>
            <a:xfrm>
              <a:off x="4743075" y="3442500"/>
              <a:ext cx="207625" cy="207000"/>
            </a:xfrm>
            <a:custGeom>
              <a:avLst/>
              <a:gdLst/>
              <a:ahLst/>
              <a:cxnLst/>
              <a:rect l="l" t="t" r="r" b="b"/>
              <a:pathLst>
                <a:path w="8305" h="8280" extrusionOk="0">
                  <a:moveTo>
                    <a:pt x="4165" y="8280"/>
                  </a:moveTo>
                  <a:lnTo>
                    <a:pt x="4165" y="8280"/>
                  </a:lnTo>
                  <a:lnTo>
                    <a:pt x="4579" y="8254"/>
                  </a:lnTo>
                  <a:lnTo>
                    <a:pt x="4993" y="8202"/>
                  </a:lnTo>
                  <a:lnTo>
                    <a:pt x="5381" y="8098"/>
                  </a:lnTo>
                  <a:lnTo>
                    <a:pt x="5769" y="7943"/>
                  </a:lnTo>
                  <a:lnTo>
                    <a:pt x="6132" y="7788"/>
                  </a:lnTo>
                  <a:lnTo>
                    <a:pt x="6468" y="7555"/>
                  </a:lnTo>
                  <a:lnTo>
                    <a:pt x="6778" y="7322"/>
                  </a:lnTo>
                  <a:lnTo>
                    <a:pt x="7089" y="7064"/>
                  </a:lnTo>
                  <a:lnTo>
                    <a:pt x="7347" y="6779"/>
                  </a:lnTo>
                  <a:lnTo>
                    <a:pt x="7580" y="6443"/>
                  </a:lnTo>
                  <a:lnTo>
                    <a:pt x="7787" y="6106"/>
                  </a:lnTo>
                  <a:lnTo>
                    <a:pt x="7968" y="5744"/>
                  </a:lnTo>
                  <a:lnTo>
                    <a:pt x="8124" y="5356"/>
                  </a:lnTo>
                  <a:lnTo>
                    <a:pt x="8201" y="4968"/>
                  </a:lnTo>
                  <a:lnTo>
                    <a:pt x="8279" y="4554"/>
                  </a:lnTo>
                  <a:lnTo>
                    <a:pt x="8305" y="4140"/>
                  </a:lnTo>
                  <a:lnTo>
                    <a:pt x="8305" y="4140"/>
                  </a:lnTo>
                  <a:lnTo>
                    <a:pt x="8279" y="3700"/>
                  </a:lnTo>
                  <a:lnTo>
                    <a:pt x="8201" y="3286"/>
                  </a:lnTo>
                  <a:lnTo>
                    <a:pt x="8124" y="2898"/>
                  </a:lnTo>
                  <a:lnTo>
                    <a:pt x="7968" y="2510"/>
                  </a:lnTo>
                  <a:lnTo>
                    <a:pt x="7787" y="2148"/>
                  </a:lnTo>
                  <a:lnTo>
                    <a:pt x="7580" y="1812"/>
                  </a:lnTo>
                  <a:lnTo>
                    <a:pt x="7347" y="1501"/>
                  </a:lnTo>
                  <a:lnTo>
                    <a:pt x="7089" y="1217"/>
                  </a:lnTo>
                  <a:lnTo>
                    <a:pt x="6778" y="932"/>
                  </a:lnTo>
                  <a:lnTo>
                    <a:pt x="6468" y="699"/>
                  </a:lnTo>
                  <a:lnTo>
                    <a:pt x="6132" y="492"/>
                  </a:lnTo>
                  <a:lnTo>
                    <a:pt x="5769" y="311"/>
                  </a:lnTo>
                  <a:lnTo>
                    <a:pt x="5381" y="182"/>
                  </a:lnTo>
                  <a:lnTo>
                    <a:pt x="4993" y="78"/>
                  </a:lnTo>
                  <a:lnTo>
                    <a:pt x="4579" y="1"/>
                  </a:lnTo>
                  <a:lnTo>
                    <a:pt x="4165" y="1"/>
                  </a:lnTo>
                  <a:lnTo>
                    <a:pt x="4165" y="1"/>
                  </a:lnTo>
                  <a:lnTo>
                    <a:pt x="3725" y="1"/>
                  </a:lnTo>
                  <a:lnTo>
                    <a:pt x="3312" y="78"/>
                  </a:lnTo>
                  <a:lnTo>
                    <a:pt x="2923" y="182"/>
                  </a:lnTo>
                  <a:lnTo>
                    <a:pt x="2535" y="311"/>
                  </a:lnTo>
                  <a:lnTo>
                    <a:pt x="2173" y="492"/>
                  </a:lnTo>
                  <a:lnTo>
                    <a:pt x="1837" y="699"/>
                  </a:lnTo>
                  <a:lnTo>
                    <a:pt x="1526" y="932"/>
                  </a:lnTo>
                  <a:lnTo>
                    <a:pt x="1216" y="1217"/>
                  </a:lnTo>
                  <a:lnTo>
                    <a:pt x="957" y="1501"/>
                  </a:lnTo>
                  <a:lnTo>
                    <a:pt x="724" y="1812"/>
                  </a:lnTo>
                  <a:lnTo>
                    <a:pt x="517" y="2148"/>
                  </a:lnTo>
                  <a:lnTo>
                    <a:pt x="336" y="2510"/>
                  </a:lnTo>
                  <a:lnTo>
                    <a:pt x="207" y="2898"/>
                  </a:lnTo>
                  <a:lnTo>
                    <a:pt x="103" y="3286"/>
                  </a:lnTo>
                  <a:lnTo>
                    <a:pt x="26" y="3700"/>
                  </a:lnTo>
                  <a:lnTo>
                    <a:pt x="0" y="4140"/>
                  </a:lnTo>
                  <a:lnTo>
                    <a:pt x="0" y="4140"/>
                  </a:lnTo>
                  <a:lnTo>
                    <a:pt x="26" y="4554"/>
                  </a:lnTo>
                  <a:lnTo>
                    <a:pt x="103" y="4968"/>
                  </a:lnTo>
                  <a:lnTo>
                    <a:pt x="207" y="5356"/>
                  </a:lnTo>
                  <a:lnTo>
                    <a:pt x="336" y="5744"/>
                  </a:lnTo>
                  <a:lnTo>
                    <a:pt x="517" y="6106"/>
                  </a:lnTo>
                  <a:lnTo>
                    <a:pt x="724" y="6443"/>
                  </a:lnTo>
                  <a:lnTo>
                    <a:pt x="957" y="6779"/>
                  </a:lnTo>
                  <a:lnTo>
                    <a:pt x="1216" y="7064"/>
                  </a:lnTo>
                  <a:lnTo>
                    <a:pt x="1526" y="7322"/>
                  </a:lnTo>
                  <a:lnTo>
                    <a:pt x="1837" y="7555"/>
                  </a:lnTo>
                  <a:lnTo>
                    <a:pt x="2173" y="7788"/>
                  </a:lnTo>
                  <a:lnTo>
                    <a:pt x="2535" y="7943"/>
                  </a:lnTo>
                  <a:lnTo>
                    <a:pt x="2923" y="8098"/>
                  </a:lnTo>
                  <a:lnTo>
                    <a:pt x="3312" y="8202"/>
                  </a:lnTo>
                  <a:lnTo>
                    <a:pt x="3725" y="8254"/>
                  </a:lnTo>
                  <a:lnTo>
                    <a:pt x="4165" y="8280"/>
                  </a:lnTo>
                  <a:lnTo>
                    <a:pt x="4165" y="82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919;p75">
              <a:extLst>
                <a:ext uri="{FF2B5EF4-FFF2-40B4-BE49-F238E27FC236}">
                  <a16:creationId xmlns:a16="http://schemas.microsoft.com/office/drawing/2014/main" id="{48D556DA-5A13-69C9-0CA6-3E8E7E3972AE}"/>
                </a:ext>
              </a:extLst>
            </p:cNvPr>
            <p:cNvSpPr/>
            <p:nvPr/>
          </p:nvSpPr>
          <p:spPr>
            <a:xfrm>
              <a:off x="4831675" y="3530475"/>
              <a:ext cx="31075" cy="31050"/>
            </a:xfrm>
            <a:custGeom>
              <a:avLst/>
              <a:gdLst/>
              <a:ahLst/>
              <a:cxnLst/>
              <a:rect l="l" t="t" r="r" b="b"/>
              <a:pathLst>
                <a:path w="1243" h="1242" extrusionOk="0">
                  <a:moveTo>
                    <a:pt x="621" y="1242"/>
                  </a:moveTo>
                  <a:lnTo>
                    <a:pt x="621" y="1242"/>
                  </a:lnTo>
                  <a:lnTo>
                    <a:pt x="725" y="1216"/>
                  </a:lnTo>
                  <a:lnTo>
                    <a:pt x="854" y="1190"/>
                  </a:lnTo>
                  <a:lnTo>
                    <a:pt x="958" y="1139"/>
                  </a:lnTo>
                  <a:lnTo>
                    <a:pt x="1061" y="1061"/>
                  </a:lnTo>
                  <a:lnTo>
                    <a:pt x="1113" y="957"/>
                  </a:lnTo>
                  <a:lnTo>
                    <a:pt x="1190" y="854"/>
                  </a:lnTo>
                  <a:lnTo>
                    <a:pt x="1216" y="750"/>
                  </a:lnTo>
                  <a:lnTo>
                    <a:pt x="1242" y="621"/>
                  </a:lnTo>
                  <a:lnTo>
                    <a:pt x="1242" y="621"/>
                  </a:lnTo>
                  <a:lnTo>
                    <a:pt x="1216" y="492"/>
                  </a:lnTo>
                  <a:lnTo>
                    <a:pt x="1190" y="362"/>
                  </a:lnTo>
                  <a:lnTo>
                    <a:pt x="1113" y="259"/>
                  </a:lnTo>
                  <a:lnTo>
                    <a:pt x="1061" y="181"/>
                  </a:lnTo>
                  <a:lnTo>
                    <a:pt x="958" y="104"/>
                  </a:lnTo>
                  <a:lnTo>
                    <a:pt x="854" y="52"/>
                  </a:lnTo>
                  <a:lnTo>
                    <a:pt x="725" y="0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492" y="0"/>
                  </a:lnTo>
                  <a:lnTo>
                    <a:pt x="363" y="52"/>
                  </a:lnTo>
                  <a:lnTo>
                    <a:pt x="259" y="104"/>
                  </a:lnTo>
                  <a:lnTo>
                    <a:pt x="181" y="181"/>
                  </a:lnTo>
                  <a:lnTo>
                    <a:pt x="104" y="259"/>
                  </a:lnTo>
                  <a:lnTo>
                    <a:pt x="52" y="362"/>
                  </a:lnTo>
                  <a:lnTo>
                    <a:pt x="0" y="492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0" y="750"/>
                  </a:lnTo>
                  <a:lnTo>
                    <a:pt x="52" y="854"/>
                  </a:lnTo>
                  <a:lnTo>
                    <a:pt x="104" y="957"/>
                  </a:lnTo>
                  <a:lnTo>
                    <a:pt x="181" y="1061"/>
                  </a:lnTo>
                  <a:lnTo>
                    <a:pt x="259" y="1139"/>
                  </a:lnTo>
                  <a:lnTo>
                    <a:pt x="363" y="1190"/>
                  </a:lnTo>
                  <a:lnTo>
                    <a:pt x="492" y="1216"/>
                  </a:lnTo>
                  <a:lnTo>
                    <a:pt x="621" y="1242"/>
                  </a:lnTo>
                  <a:lnTo>
                    <a:pt x="621" y="124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920;p75">
              <a:extLst>
                <a:ext uri="{FF2B5EF4-FFF2-40B4-BE49-F238E27FC236}">
                  <a16:creationId xmlns:a16="http://schemas.microsoft.com/office/drawing/2014/main" id="{88C5E971-A37F-CEC9-F450-58923A3BED91}"/>
                </a:ext>
              </a:extLst>
            </p:cNvPr>
            <p:cNvSpPr/>
            <p:nvPr/>
          </p:nvSpPr>
          <p:spPr>
            <a:xfrm>
              <a:off x="5036700" y="3398525"/>
              <a:ext cx="97050" cy="294300"/>
            </a:xfrm>
            <a:custGeom>
              <a:avLst/>
              <a:gdLst/>
              <a:ahLst/>
              <a:cxnLst/>
              <a:rect l="l" t="t" r="r" b="b"/>
              <a:pathLst>
                <a:path w="3882" h="11772" extrusionOk="0">
                  <a:moveTo>
                    <a:pt x="544" y="1941"/>
                  </a:moveTo>
                  <a:lnTo>
                    <a:pt x="78" y="1475"/>
                  </a:lnTo>
                  <a:lnTo>
                    <a:pt x="78" y="1475"/>
                  </a:lnTo>
                  <a:lnTo>
                    <a:pt x="27" y="1397"/>
                  </a:lnTo>
                  <a:lnTo>
                    <a:pt x="1" y="1320"/>
                  </a:lnTo>
                  <a:lnTo>
                    <a:pt x="27" y="1216"/>
                  </a:lnTo>
                  <a:lnTo>
                    <a:pt x="78" y="1139"/>
                  </a:lnTo>
                  <a:lnTo>
                    <a:pt x="544" y="673"/>
                  </a:lnTo>
                  <a:lnTo>
                    <a:pt x="544" y="233"/>
                  </a:lnTo>
                  <a:lnTo>
                    <a:pt x="544" y="233"/>
                  </a:lnTo>
                  <a:lnTo>
                    <a:pt x="570" y="156"/>
                  </a:lnTo>
                  <a:lnTo>
                    <a:pt x="622" y="78"/>
                  </a:lnTo>
                  <a:lnTo>
                    <a:pt x="699" y="26"/>
                  </a:lnTo>
                  <a:lnTo>
                    <a:pt x="803" y="0"/>
                  </a:lnTo>
                  <a:lnTo>
                    <a:pt x="3623" y="0"/>
                  </a:lnTo>
                  <a:lnTo>
                    <a:pt x="3623" y="0"/>
                  </a:lnTo>
                  <a:lnTo>
                    <a:pt x="3726" y="26"/>
                  </a:lnTo>
                  <a:lnTo>
                    <a:pt x="3804" y="78"/>
                  </a:lnTo>
                  <a:lnTo>
                    <a:pt x="3855" y="156"/>
                  </a:lnTo>
                  <a:lnTo>
                    <a:pt x="3881" y="233"/>
                  </a:lnTo>
                  <a:lnTo>
                    <a:pt x="3881" y="2381"/>
                  </a:lnTo>
                  <a:lnTo>
                    <a:pt x="3881" y="2381"/>
                  </a:lnTo>
                  <a:lnTo>
                    <a:pt x="3855" y="2484"/>
                  </a:lnTo>
                  <a:lnTo>
                    <a:pt x="3804" y="2562"/>
                  </a:lnTo>
                  <a:lnTo>
                    <a:pt x="3726" y="2613"/>
                  </a:lnTo>
                  <a:lnTo>
                    <a:pt x="3623" y="2613"/>
                  </a:lnTo>
                  <a:lnTo>
                    <a:pt x="803" y="2613"/>
                  </a:lnTo>
                  <a:lnTo>
                    <a:pt x="803" y="2613"/>
                  </a:lnTo>
                  <a:lnTo>
                    <a:pt x="699" y="2613"/>
                  </a:lnTo>
                  <a:lnTo>
                    <a:pt x="622" y="2562"/>
                  </a:lnTo>
                  <a:lnTo>
                    <a:pt x="570" y="2484"/>
                  </a:lnTo>
                  <a:lnTo>
                    <a:pt x="544" y="2381"/>
                  </a:lnTo>
                  <a:lnTo>
                    <a:pt x="544" y="1941"/>
                  </a:lnTo>
                  <a:close/>
                  <a:moveTo>
                    <a:pt x="803" y="4580"/>
                  </a:moveTo>
                  <a:lnTo>
                    <a:pt x="3623" y="4580"/>
                  </a:lnTo>
                  <a:lnTo>
                    <a:pt x="3623" y="4580"/>
                  </a:lnTo>
                  <a:lnTo>
                    <a:pt x="3726" y="4606"/>
                  </a:lnTo>
                  <a:lnTo>
                    <a:pt x="3804" y="4657"/>
                  </a:lnTo>
                  <a:lnTo>
                    <a:pt x="3855" y="4735"/>
                  </a:lnTo>
                  <a:lnTo>
                    <a:pt x="3881" y="4812"/>
                  </a:lnTo>
                  <a:lnTo>
                    <a:pt x="3881" y="6960"/>
                  </a:lnTo>
                  <a:lnTo>
                    <a:pt x="3881" y="6960"/>
                  </a:lnTo>
                  <a:lnTo>
                    <a:pt x="3855" y="7063"/>
                  </a:lnTo>
                  <a:lnTo>
                    <a:pt x="3804" y="7141"/>
                  </a:lnTo>
                  <a:lnTo>
                    <a:pt x="3726" y="7193"/>
                  </a:lnTo>
                  <a:lnTo>
                    <a:pt x="3623" y="7193"/>
                  </a:lnTo>
                  <a:lnTo>
                    <a:pt x="803" y="7193"/>
                  </a:lnTo>
                  <a:lnTo>
                    <a:pt x="803" y="7193"/>
                  </a:lnTo>
                  <a:lnTo>
                    <a:pt x="699" y="7193"/>
                  </a:lnTo>
                  <a:lnTo>
                    <a:pt x="622" y="7141"/>
                  </a:lnTo>
                  <a:lnTo>
                    <a:pt x="570" y="7063"/>
                  </a:lnTo>
                  <a:lnTo>
                    <a:pt x="544" y="6960"/>
                  </a:lnTo>
                  <a:lnTo>
                    <a:pt x="544" y="6520"/>
                  </a:lnTo>
                  <a:lnTo>
                    <a:pt x="78" y="6054"/>
                  </a:lnTo>
                  <a:lnTo>
                    <a:pt x="78" y="6054"/>
                  </a:lnTo>
                  <a:lnTo>
                    <a:pt x="27" y="5977"/>
                  </a:lnTo>
                  <a:lnTo>
                    <a:pt x="1" y="5899"/>
                  </a:lnTo>
                  <a:lnTo>
                    <a:pt x="27" y="5796"/>
                  </a:lnTo>
                  <a:lnTo>
                    <a:pt x="78" y="5718"/>
                  </a:lnTo>
                  <a:lnTo>
                    <a:pt x="544" y="5252"/>
                  </a:lnTo>
                  <a:lnTo>
                    <a:pt x="544" y="4812"/>
                  </a:lnTo>
                  <a:lnTo>
                    <a:pt x="544" y="4812"/>
                  </a:lnTo>
                  <a:lnTo>
                    <a:pt x="570" y="4735"/>
                  </a:lnTo>
                  <a:lnTo>
                    <a:pt x="622" y="4657"/>
                  </a:lnTo>
                  <a:lnTo>
                    <a:pt x="699" y="4606"/>
                  </a:lnTo>
                  <a:lnTo>
                    <a:pt x="803" y="4580"/>
                  </a:lnTo>
                  <a:lnTo>
                    <a:pt x="803" y="4580"/>
                  </a:lnTo>
                  <a:close/>
                  <a:moveTo>
                    <a:pt x="803" y="9159"/>
                  </a:moveTo>
                  <a:lnTo>
                    <a:pt x="3623" y="9159"/>
                  </a:lnTo>
                  <a:lnTo>
                    <a:pt x="3623" y="9159"/>
                  </a:lnTo>
                  <a:lnTo>
                    <a:pt x="3726" y="9185"/>
                  </a:lnTo>
                  <a:lnTo>
                    <a:pt x="3804" y="9237"/>
                  </a:lnTo>
                  <a:lnTo>
                    <a:pt x="3855" y="9314"/>
                  </a:lnTo>
                  <a:lnTo>
                    <a:pt x="3881" y="9392"/>
                  </a:lnTo>
                  <a:lnTo>
                    <a:pt x="3881" y="11539"/>
                  </a:lnTo>
                  <a:lnTo>
                    <a:pt x="3881" y="11539"/>
                  </a:lnTo>
                  <a:lnTo>
                    <a:pt x="3855" y="11643"/>
                  </a:lnTo>
                  <a:lnTo>
                    <a:pt x="3804" y="11720"/>
                  </a:lnTo>
                  <a:lnTo>
                    <a:pt x="3726" y="11772"/>
                  </a:lnTo>
                  <a:lnTo>
                    <a:pt x="3623" y="11772"/>
                  </a:lnTo>
                  <a:lnTo>
                    <a:pt x="803" y="11772"/>
                  </a:lnTo>
                  <a:lnTo>
                    <a:pt x="803" y="11772"/>
                  </a:lnTo>
                  <a:lnTo>
                    <a:pt x="699" y="11772"/>
                  </a:lnTo>
                  <a:lnTo>
                    <a:pt x="622" y="11720"/>
                  </a:lnTo>
                  <a:lnTo>
                    <a:pt x="570" y="11643"/>
                  </a:lnTo>
                  <a:lnTo>
                    <a:pt x="544" y="11539"/>
                  </a:lnTo>
                  <a:lnTo>
                    <a:pt x="544" y="11125"/>
                  </a:lnTo>
                  <a:lnTo>
                    <a:pt x="78" y="10634"/>
                  </a:lnTo>
                  <a:lnTo>
                    <a:pt x="78" y="10634"/>
                  </a:lnTo>
                  <a:lnTo>
                    <a:pt x="27" y="10556"/>
                  </a:lnTo>
                  <a:lnTo>
                    <a:pt x="1" y="10478"/>
                  </a:lnTo>
                  <a:lnTo>
                    <a:pt x="27" y="10375"/>
                  </a:lnTo>
                  <a:lnTo>
                    <a:pt x="78" y="10297"/>
                  </a:lnTo>
                  <a:lnTo>
                    <a:pt x="544" y="9832"/>
                  </a:lnTo>
                  <a:lnTo>
                    <a:pt x="544" y="9392"/>
                  </a:lnTo>
                  <a:lnTo>
                    <a:pt x="544" y="9392"/>
                  </a:lnTo>
                  <a:lnTo>
                    <a:pt x="570" y="9314"/>
                  </a:lnTo>
                  <a:lnTo>
                    <a:pt x="622" y="9237"/>
                  </a:lnTo>
                  <a:lnTo>
                    <a:pt x="699" y="9185"/>
                  </a:lnTo>
                  <a:lnTo>
                    <a:pt x="803" y="9159"/>
                  </a:lnTo>
                  <a:lnTo>
                    <a:pt x="803" y="915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921;p75">
              <a:extLst>
                <a:ext uri="{FF2B5EF4-FFF2-40B4-BE49-F238E27FC236}">
                  <a16:creationId xmlns:a16="http://schemas.microsoft.com/office/drawing/2014/main" id="{C3A80C8E-07B9-5576-BA16-4EEB6F3A1329}"/>
                </a:ext>
              </a:extLst>
            </p:cNvPr>
            <p:cNvSpPr/>
            <p:nvPr/>
          </p:nvSpPr>
          <p:spPr>
            <a:xfrm>
              <a:off x="4973325" y="3412100"/>
              <a:ext cx="38175" cy="267150"/>
            </a:xfrm>
            <a:custGeom>
              <a:avLst/>
              <a:gdLst/>
              <a:ahLst/>
              <a:cxnLst/>
              <a:rect l="l" t="t" r="r" b="b"/>
              <a:pathLst>
                <a:path w="1527" h="10686" extrusionOk="0">
                  <a:moveTo>
                    <a:pt x="776" y="1"/>
                  </a:moveTo>
                  <a:lnTo>
                    <a:pt x="776" y="1"/>
                  </a:lnTo>
                  <a:lnTo>
                    <a:pt x="932" y="27"/>
                  </a:lnTo>
                  <a:lnTo>
                    <a:pt x="1061" y="52"/>
                  </a:lnTo>
                  <a:lnTo>
                    <a:pt x="1190" y="130"/>
                  </a:lnTo>
                  <a:lnTo>
                    <a:pt x="1320" y="234"/>
                  </a:lnTo>
                  <a:lnTo>
                    <a:pt x="1397" y="337"/>
                  </a:lnTo>
                  <a:lnTo>
                    <a:pt x="1475" y="466"/>
                  </a:lnTo>
                  <a:lnTo>
                    <a:pt x="1527" y="622"/>
                  </a:lnTo>
                  <a:lnTo>
                    <a:pt x="1527" y="777"/>
                  </a:lnTo>
                  <a:lnTo>
                    <a:pt x="1527" y="777"/>
                  </a:lnTo>
                  <a:lnTo>
                    <a:pt x="1527" y="932"/>
                  </a:lnTo>
                  <a:lnTo>
                    <a:pt x="1475" y="1061"/>
                  </a:lnTo>
                  <a:lnTo>
                    <a:pt x="1397" y="1191"/>
                  </a:lnTo>
                  <a:lnTo>
                    <a:pt x="1320" y="1320"/>
                  </a:lnTo>
                  <a:lnTo>
                    <a:pt x="1190" y="1398"/>
                  </a:lnTo>
                  <a:lnTo>
                    <a:pt x="1061" y="1475"/>
                  </a:lnTo>
                  <a:lnTo>
                    <a:pt x="932" y="1527"/>
                  </a:lnTo>
                  <a:lnTo>
                    <a:pt x="776" y="1527"/>
                  </a:lnTo>
                  <a:lnTo>
                    <a:pt x="776" y="1527"/>
                  </a:lnTo>
                  <a:lnTo>
                    <a:pt x="621" y="1527"/>
                  </a:lnTo>
                  <a:lnTo>
                    <a:pt x="466" y="1475"/>
                  </a:lnTo>
                  <a:lnTo>
                    <a:pt x="337" y="1398"/>
                  </a:lnTo>
                  <a:lnTo>
                    <a:pt x="233" y="1320"/>
                  </a:lnTo>
                  <a:lnTo>
                    <a:pt x="130" y="1191"/>
                  </a:lnTo>
                  <a:lnTo>
                    <a:pt x="78" y="1061"/>
                  </a:lnTo>
                  <a:lnTo>
                    <a:pt x="26" y="932"/>
                  </a:lnTo>
                  <a:lnTo>
                    <a:pt x="0" y="777"/>
                  </a:lnTo>
                  <a:lnTo>
                    <a:pt x="0" y="777"/>
                  </a:lnTo>
                  <a:lnTo>
                    <a:pt x="26" y="622"/>
                  </a:lnTo>
                  <a:lnTo>
                    <a:pt x="78" y="466"/>
                  </a:lnTo>
                  <a:lnTo>
                    <a:pt x="130" y="337"/>
                  </a:lnTo>
                  <a:lnTo>
                    <a:pt x="233" y="234"/>
                  </a:lnTo>
                  <a:lnTo>
                    <a:pt x="337" y="130"/>
                  </a:lnTo>
                  <a:lnTo>
                    <a:pt x="466" y="52"/>
                  </a:lnTo>
                  <a:lnTo>
                    <a:pt x="621" y="27"/>
                  </a:lnTo>
                  <a:lnTo>
                    <a:pt x="776" y="1"/>
                  </a:lnTo>
                  <a:lnTo>
                    <a:pt x="776" y="1"/>
                  </a:lnTo>
                  <a:close/>
                  <a:moveTo>
                    <a:pt x="776" y="9159"/>
                  </a:moveTo>
                  <a:lnTo>
                    <a:pt x="776" y="9159"/>
                  </a:lnTo>
                  <a:lnTo>
                    <a:pt x="932" y="9185"/>
                  </a:lnTo>
                  <a:lnTo>
                    <a:pt x="1061" y="9237"/>
                  </a:lnTo>
                  <a:lnTo>
                    <a:pt x="1190" y="9289"/>
                  </a:lnTo>
                  <a:lnTo>
                    <a:pt x="1320" y="9392"/>
                  </a:lnTo>
                  <a:lnTo>
                    <a:pt x="1397" y="9496"/>
                  </a:lnTo>
                  <a:lnTo>
                    <a:pt x="1475" y="9625"/>
                  </a:lnTo>
                  <a:lnTo>
                    <a:pt x="1527" y="9780"/>
                  </a:lnTo>
                  <a:lnTo>
                    <a:pt x="1527" y="9935"/>
                  </a:lnTo>
                  <a:lnTo>
                    <a:pt x="1527" y="9935"/>
                  </a:lnTo>
                  <a:lnTo>
                    <a:pt x="1527" y="10091"/>
                  </a:lnTo>
                  <a:lnTo>
                    <a:pt x="1475" y="10220"/>
                  </a:lnTo>
                  <a:lnTo>
                    <a:pt x="1397" y="10349"/>
                  </a:lnTo>
                  <a:lnTo>
                    <a:pt x="1320" y="10479"/>
                  </a:lnTo>
                  <a:lnTo>
                    <a:pt x="1190" y="10556"/>
                  </a:lnTo>
                  <a:lnTo>
                    <a:pt x="1061" y="10634"/>
                  </a:lnTo>
                  <a:lnTo>
                    <a:pt x="932" y="10686"/>
                  </a:lnTo>
                  <a:lnTo>
                    <a:pt x="776" y="10686"/>
                  </a:lnTo>
                  <a:lnTo>
                    <a:pt x="776" y="10686"/>
                  </a:lnTo>
                  <a:lnTo>
                    <a:pt x="621" y="10686"/>
                  </a:lnTo>
                  <a:lnTo>
                    <a:pt x="466" y="10634"/>
                  </a:lnTo>
                  <a:lnTo>
                    <a:pt x="337" y="10556"/>
                  </a:lnTo>
                  <a:lnTo>
                    <a:pt x="233" y="10479"/>
                  </a:lnTo>
                  <a:lnTo>
                    <a:pt x="130" y="10349"/>
                  </a:lnTo>
                  <a:lnTo>
                    <a:pt x="78" y="10220"/>
                  </a:lnTo>
                  <a:lnTo>
                    <a:pt x="26" y="10091"/>
                  </a:lnTo>
                  <a:lnTo>
                    <a:pt x="0" y="9935"/>
                  </a:lnTo>
                  <a:lnTo>
                    <a:pt x="0" y="9935"/>
                  </a:lnTo>
                  <a:lnTo>
                    <a:pt x="26" y="9780"/>
                  </a:lnTo>
                  <a:lnTo>
                    <a:pt x="78" y="9625"/>
                  </a:lnTo>
                  <a:lnTo>
                    <a:pt x="130" y="9496"/>
                  </a:lnTo>
                  <a:lnTo>
                    <a:pt x="233" y="9392"/>
                  </a:lnTo>
                  <a:lnTo>
                    <a:pt x="337" y="9289"/>
                  </a:lnTo>
                  <a:lnTo>
                    <a:pt x="466" y="9237"/>
                  </a:lnTo>
                  <a:lnTo>
                    <a:pt x="621" y="9185"/>
                  </a:lnTo>
                  <a:lnTo>
                    <a:pt x="776" y="9159"/>
                  </a:lnTo>
                  <a:lnTo>
                    <a:pt x="776" y="9159"/>
                  </a:lnTo>
                  <a:close/>
                  <a:moveTo>
                    <a:pt x="776" y="4580"/>
                  </a:moveTo>
                  <a:lnTo>
                    <a:pt x="776" y="4580"/>
                  </a:lnTo>
                  <a:lnTo>
                    <a:pt x="932" y="4606"/>
                  </a:lnTo>
                  <a:lnTo>
                    <a:pt x="1061" y="4658"/>
                  </a:lnTo>
                  <a:lnTo>
                    <a:pt x="1190" y="4709"/>
                  </a:lnTo>
                  <a:lnTo>
                    <a:pt x="1320" y="4813"/>
                  </a:lnTo>
                  <a:lnTo>
                    <a:pt x="1397" y="4916"/>
                  </a:lnTo>
                  <a:lnTo>
                    <a:pt x="1475" y="5046"/>
                  </a:lnTo>
                  <a:lnTo>
                    <a:pt x="1527" y="5201"/>
                  </a:lnTo>
                  <a:lnTo>
                    <a:pt x="1527" y="5356"/>
                  </a:lnTo>
                  <a:lnTo>
                    <a:pt x="1527" y="5356"/>
                  </a:lnTo>
                  <a:lnTo>
                    <a:pt x="1527" y="5511"/>
                  </a:lnTo>
                  <a:lnTo>
                    <a:pt x="1475" y="5641"/>
                  </a:lnTo>
                  <a:lnTo>
                    <a:pt x="1397" y="5770"/>
                  </a:lnTo>
                  <a:lnTo>
                    <a:pt x="1320" y="5899"/>
                  </a:lnTo>
                  <a:lnTo>
                    <a:pt x="1190" y="5977"/>
                  </a:lnTo>
                  <a:lnTo>
                    <a:pt x="1061" y="6055"/>
                  </a:lnTo>
                  <a:lnTo>
                    <a:pt x="932" y="6106"/>
                  </a:lnTo>
                  <a:lnTo>
                    <a:pt x="776" y="6106"/>
                  </a:lnTo>
                  <a:lnTo>
                    <a:pt x="776" y="6106"/>
                  </a:lnTo>
                  <a:lnTo>
                    <a:pt x="621" y="6106"/>
                  </a:lnTo>
                  <a:lnTo>
                    <a:pt x="466" y="6055"/>
                  </a:lnTo>
                  <a:lnTo>
                    <a:pt x="337" y="5977"/>
                  </a:lnTo>
                  <a:lnTo>
                    <a:pt x="233" y="5899"/>
                  </a:lnTo>
                  <a:lnTo>
                    <a:pt x="130" y="5770"/>
                  </a:lnTo>
                  <a:lnTo>
                    <a:pt x="78" y="5641"/>
                  </a:lnTo>
                  <a:lnTo>
                    <a:pt x="26" y="5511"/>
                  </a:lnTo>
                  <a:lnTo>
                    <a:pt x="0" y="5356"/>
                  </a:lnTo>
                  <a:lnTo>
                    <a:pt x="0" y="5356"/>
                  </a:lnTo>
                  <a:lnTo>
                    <a:pt x="26" y="5201"/>
                  </a:lnTo>
                  <a:lnTo>
                    <a:pt x="78" y="5046"/>
                  </a:lnTo>
                  <a:lnTo>
                    <a:pt x="130" y="4916"/>
                  </a:lnTo>
                  <a:lnTo>
                    <a:pt x="233" y="4813"/>
                  </a:lnTo>
                  <a:lnTo>
                    <a:pt x="337" y="4709"/>
                  </a:lnTo>
                  <a:lnTo>
                    <a:pt x="466" y="4658"/>
                  </a:lnTo>
                  <a:lnTo>
                    <a:pt x="621" y="4606"/>
                  </a:lnTo>
                  <a:lnTo>
                    <a:pt x="776" y="4580"/>
                  </a:lnTo>
                  <a:lnTo>
                    <a:pt x="776" y="45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922;p75">
              <a:extLst>
                <a:ext uri="{FF2B5EF4-FFF2-40B4-BE49-F238E27FC236}">
                  <a16:creationId xmlns:a16="http://schemas.microsoft.com/office/drawing/2014/main" id="{7567F8D2-218D-1F87-7514-20E9BE73BBB9}"/>
                </a:ext>
              </a:extLst>
            </p:cNvPr>
            <p:cNvSpPr/>
            <p:nvPr/>
          </p:nvSpPr>
          <p:spPr>
            <a:xfrm>
              <a:off x="4737250" y="3344200"/>
              <a:ext cx="402325" cy="402975"/>
            </a:xfrm>
            <a:custGeom>
              <a:avLst/>
              <a:gdLst/>
              <a:ahLst/>
              <a:cxnLst/>
              <a:rect l="l" t="t" r="r" b="b"/>
              <a:pathLst>
                <a:path w="16093" h="16119" extrusionOk="0">
                  <a:moveTo>
                    <a:pt x="10219" y="2950"/>
                  </a:moveTo>
                  <a:lnTo>
                    <a:pt x="10323" y="2975"/>
                  </a:lnTo>
                  <a:lnTo>
                    <a:pt x="10426" y="3001"/>
                  </a:lnTo>
                  <a:lnTo>
                    <a:pt x="10504" y="3053"/>
                  </a:lnTo>
                  <a:lnTo>
                    <a:pt x="10582" y="3105"/>
                  </a:lnTo>
                  <a:lnTo>
                    <a:pt x="10659" y="3182"/>
                  </a:lnTo>
                  <a:lnTo>
                    <a:pt x="10685" y="3286"/>
                  </a:lnTo>
                  <a:lnTo>
                    <a:pt x="10737" y="3389"/>
                  </a:lnTo>
                  <a:lnTo>
                    <a:pt x="10737" y="3493"/>
                  </a:lnTo>
                  <a:lnTo>
                    <a:pt x="10737" y="3596"/>
                  </a:lnTo>
                  <a:lnTo>
                    <a:pt x="10685" y="3700"/>
                  </a:lnTo>
                  <a:lnTo>
                    <a:pt x="10659" y="3777"/>
                  </a:lnTo>
                  <a:lnTo>
                    <a:pt x="10582" y="3855"/>
                  </a:lnTo>
                  <a:lnTo>
                    <a:pt x="10504" y="3933"/>
                  </a:lnTo>
                  <a:lnTo>
                    <a:pt x="10426" y="3959"/>
                  </a:lnTo>
                  <a:lnTo>
                    <a:pt x="10323" y="4010"/>
                  </a:lnTo>
                  <a:lnTo>
                    <a:pt x="10116" y="4010"/>
                  </a:lnTo>
                  <a:lnTo>
                    <a:pt x="10012" y="3959"/>
                  </a:lnTo>
                  <a:lnTo>
                    <a:pt x="9909" y="3933"/>
                  </a:lnTo>
                  <a:lnTo>
                    <a:pt x="9831" y="3855"/>
                  </a:lnTo>
                  <a:lnTo>
                    <a:pt x="9780" y="3777"/>
                  </a:lnTo>
                  <a:lnTo>
                    <a:pt x="9728" y="3700"/>
                  </a:lnTo>
                  <a:lnTo>
                    <a:pt x="9702" y="3596"/>
                  </a:lnTo>
                  <a:lnTo>
                    <a:pt x="9676" y="3493"/>
                  </a:lnTo>
                  <a:lnTo>
                    <a:pt x="9702" y="3389"/>
                  </a:lnTo>
                  <a:lnTo>
                    <a:pt x="9728" y="3286"/>
                  </a:lnTo>
                  <a:lnTo>
                    <a:pt x="9780" y="3182"/>
                  </a:lnTo>
                  <a:lnTo>
                    <a:pt x="9831" y="3105"/>
                  </a:lnTo>
                  <a:lnTo>
                    <a:pt x="9909" y="3053"/>
                  </a:lnTo>
                  <a:lnTo>
                    <a:pt x="10012" y="3001"/>
                  </a:lnTo>
                  <a:lnTo>
                    <a:pt x="10116" y="2975"/>
                  </a:lnTo>
                  <a:lnTo>
                    <a:pt x="10219" y="2950"/>
                  </a:lnTo>
                  <a:close/>
                  <a:moveTo>
                    <a:pt x="12522" y="1941"/>
                  </a:moveTo>
                  <a:lnTo>
                    <a:pt x="12444" y="1966"/>
                  </a:lnTo>
                  <a:lnTo>
                    <a:pt x="12367" y="1992"/>
                  </a:lnTo>
                  <a:lnTo>
                    <a:pt x="12315" y="2070"/>
                  </a:lnTo>
                  <a:lnTo>
                    <a:pt x="12289" y="2173"/>
                  </a:lnTo>
                  <a:lnTo>
                    <a:pt x="12289" y="2743"/>
                  </a:lnTo>
                  <a:lnTo>
                    <a:pt x="11720" y="3312"/>
                  </a:lnTo>
                  <a:lnTo>
                    <a:pt x="11668" y="3389"/>
                  </a:lnTo>
                  <a:lnTo>
                    <a:pt x="11642" y="3493"/>
                  </a:lnTo>
                  <a:lnTo>
                    <a:pt x="11668" y="3570"/>
                  </a:lnTo>
                  <a:lnTo>
                    <a:pt x="11720" y="3648"/>
                  </a:lnTo>
                  <a:lnTo>
                    <a:pt x="12289" y="4217"/>
                  </a:lnTo>
                  <a:lnTo>
                    <a:pt x="12289" y="4786"/>
                  </a:lnTo>
                  <a:lnTo>
                    <a:pt x="12315" y="4890"/>
                  </a:lnTo>
                  <a:lnTo>
                    <a:pt x="12367" y="4968"/>
                  </a:lnTo>
                  <a:lnTo>
                    <a:pt x="12444" y="5019"/>
                  </a:lnTo>
                  <a:lnTo>
                    <a:pt x="12522" y="5045"/>
                  </a:lnTo>
                  <a:lnTo>
                    <a:pt x="15859" y="5045"/>
                  </a:lnTo>
                  <a:lnTo>
                    <a:pt x="15937" y="5019"/>
                  </a:lnTo>
                  <a:lnTo>
                    <a:pt x="16015" y="4968"/>
                  </a:lnTo>
                  <a:lnTo>
                    <a:pt x="16066" y="4890"/>
                  </a:lnTo>
                  <a:lnTo>
                    <a:pt x="16092" y="4786"/>
                  </a:lnTo>
                  <a:lnTo>
                    <a:pt x="16092" y="4010"/>
                  </a:lnTo>
                  <a:lnTo>
                    <a:pt x="16066" y="3933"/>
                  </a:lnTo>
                  <a:lnTo>
                    <a:pt x="16015" y="3855"/>
                  </a:lnTo>
                  <a:lnTo>
                    <a:pt x="15937" y="3803"/>
                  </a:lnTo>
                  <a:lnTo>
                    <a:pt x="15859" y="3777"/>
                  </a:lnTo>
                  <a:lnTo>
                    <a:pt x="15756" y="3803"/>
                  </a:lnTo>
                  <a:lnTo>
                    <a:pt x="15678" y="3855"/>
                  </a:lnTo>
                  <a:lnTo>
                    <a:pt x="15627" y="3933"/>
                  </a:lnTo>
                  <a:lnTo>
                    <a:pt x="15627" y="4010"/>
                  </a:lnTo>
                  <a:lnTo>
                    <a:pt x="15627" y="4554"/>
                  </a:lnTo>
                  <a:lnTo>
                    <a:pt x="12781" y="4554"/>
                  </a:lnTo>
                  <a:lnTo>
                    <a:pt x="12781" y="4114"/>
                  </a:lnTo>
                  <a:lnTo>
                    <a:pt x="12755" y="4036"/>
                  </a:lnTo>
                  <a:lnTo>
                    <a:pt x="12703" y="3959"/>
                  </a:lnTo>
                  <a:lnTo>
                    <a:pt x="12211" y="3493"/>
                  </a:lnTo>
                  <a:lnTo>
                    <a:pt x="12703" y="3001"/>
                  </a:lnTo>
                  <a:lnTo>
                    <a:pt x="12755" y="2924"/>
                  </a:lnTo>
                  <a:lnTo>
                    <a:pt x="12781" y="2846"/>
                  </a:lnTo>
                  <a:lnTo>
                    <a:pt x="12781" y="2406"/>
                  </a:lnTo>
                  <a:lnTo>
                    <a:pt x="15627" y="2406"/>
                  </a:lnTo>
                  <a:lnTo>
                    <a:pt x="15627" y="2950"/>
                  </a:lnTo>
                  <a:lnTo>
                    <a:pt x="15627" y="3053"/>
                  </a:lnTo>
                  <a:lnTo>
                    <a:pt x="15678" y="3105"/>
                  </a:lnTo>
                  <a:lnTo>
                    <a:pt x="15756" y="3157"/>
                  </a:lnTo>
                  <a:lnTo>
                    <a:pt x="15859" y="3182"/>
                  </a:lnTo>
                  <a:lnTo>
                    <a:pt x="15937" y="3157"/>
                  </a:lnTo>
                  <a:lnTo>
                    <a:pt x="16015" y="3105"/>
                  </a:lnTo>
                  <a:lnTo>
                    <a:pt x="16066" y="3053"/>
                  </a:lnTo>
                  <a:lnTo>
                    <a:pt x="16092" y="2950"/>
                  </a:lnTo>
                  <a:lnTo>
                    <a:pt x="16092" y="2173"/>
                  </a:lnTo>
                  <a:lnTo>
                    <a:pt x="16066" y="2070"/>
                  </a:lnTo>
                  <a:lnTo>
                    <a:pt x="16015" y="1992"/>
                  </a:lnTo>
                  <a:lnTo>
                    <a:pt x="15937" y="1966"/>
                  </a:lnTo>
                  <a:lnTo>
                    <a:pt x="15859" y="1941"/>
                  </a:lnTo>
                  <a:close/>
                  <a:moveTo>
                    <a:pt x="4398" y="4605"/>
                  </a:moveTo>
                  <a:lnTo>
                    <a:pt x="4295" y="4631"/>
                  </a:lnTo>
                  <a:lnTo>
                    <a:pt x="4217" y="4657"/>
                  </a:lnTo>
                  <a:lnTo>
                    <a:pt x="4165" y="4735"/>
                  </a:lnTo>
                  <a:lnTo>
                    <a:pt x="4140" y="4838"/>
                  </a:lnTo>
                  <a:lnTo>
                    <a:pt x="4140" y="5097"/>
                  </a:lnTo>
                  <a:lnTo>
                    <a:pt x="4165" y="5200"/>
                  </a:lnTo>
                  <a:lnTo>
                    <a:pt x="4217" y="5278"/>
                  </a:lnTo>
                  <a:lnTo>
                    <a:pt x="4295" y="5330"/>
                  </a:lnTo>
                  <a:lnTo>
                    <a:pt x="4398" y="5356"/>
                  </a:lnTo>
                  <a:lnTo>
                    <a:pt x="4476" y="5330"/>
                  </a:lnTo>
                  <a:lnTo>
                    <a:pt x="4554" y="5278"/>
                  </a:lnTo>
                  <a:lnTo>
                    <a:pt x="4605" y="5200"/>
                  </a:lnTo>
                  <a:lnTo>
                    <a:pt x="4631" y="5097"/>
                  </a:lnTo>
                  <a:lnTo>
                    <a:pt x="4631" y="4838"/>
                  </a:lnTo>
                  <a:lnTo>
                    <a:pt x="4605" y="4735"/>
                  </a:lnTo>
                  <a:lnTo>
                    <a:pt x="4554" y="4657"/>
                  </a:lnTo>
                  <a:lnTo>
                    <a:pt x="4476" y="4631"/>
                  </a:lnTo>
                  <a:lnTo>
                    <a:pt x="4398" y="4605"/>
                  </a:lnTo>
                  <a:close/>
                  <a:moveTo>
                    <a:pt x="2743" y="5045"/>
                  </a:moveTo>
                  <a:lnTo>
                    <a:pt x="2665" y="5071"/>
                  </a:lnTo>
                  <a:lnTo>
                    <a:pt x="2587" y="5123"/>
                  </a:lnTo>
                  <a:lnTo>
                    <a:pt x="2536" y="5200"/>
                  </a:lnTo>
                  <a:lnTo>
                    <a:pt x="2536" y="5304"/>
                  </a:lnTo>
                  <a:lnTo>
                    <a:pt x="2561" y="5381"/>
                  </a:lnTo>
                  <a:lnTo>
                    <a:pt x="2717" y="5614"/>
                  </a:lnTo>
                  <a:lnTo>
                    <a:pt x="2768" y="5692"/>
                  </a:lnTo>
                  <a:lnTo>
                    <a:pt x="2846" y="5744"/>
                  </a:lnTo>
                  <a:lnTo>
                    <a:pt x="2950" y="5744"/>
                  </a:lnTo>
                  <a:lnTo>
                    <a:pt x="3027" y="5718"/>
                  </a:lnTo>
                  <a:lnTo>
                    <a:pt x="3105" y="5640"/>
                  </a:lnTo>
                  <a:lnTo>
                    <a:pt x="3131" y="5563"/>
                  </a:lnTo>
                  <a:lnTo>
                    <a:pt x="3131" y="5485"/>
                  </a:lnTo>
                  <a:lnTo>
                    <a:pt x="3105" y="5381"/>
                  </a:lnTo>
                  <a:lnTo>
                    <a:pt x="2975" y="5149"/>
                  </a:lnTo>
                  <a:lnTo>
                    <a:pt x="2924" y="5071"/>
                  </a:lnTo>
                  <a:lnTo>
                    <a:pt x="2846" y="5045"/>
                  </a:lnTo>
                  <a:close/>
                  <a:moveTo>
                    <a:pt x="5951" y="5045"/>
                  </a:moveTo>
                  <a:lnTo>
                    <a:pt x="5847" y="5071"/>
                  </a:lnTo>
                  <a:lnTo>
                    <a:pt x="5795" y="5149"/>
                  </a:lnTo>
                  <a:lnTo>
                    <a:pt x="5666" y="5381"/>
                  </a:lnTo>
                  <a:lnTo>
                    <a:pt x="5640" y="5485"/>
                  </a:lnTo>
                  <a:lnTo>
                    <a:pt x="5640" y="5563"/>
                  </a:lnTo>
                  <a:lnTo>
                    <a:pt x="5666" y="5640"/>
                  </a:lnTo>
                  <a:lnTo>
                    <a:pt x="5744" y="5718"/>
                  </a:lnTo>
                  <a:lnTo>
                    <a:pt x="5847" y="5744"/>
                  </a:lnTo>
                  <a:lnTo>
                    <a:pt x="5925" y="5744"/>
                  </a:lnTo>
                  <a:lnTo>
                    <a:pt x="6002" y="5692"/>
                  </a:lnTo>
                  <a:lnTo>
                    <a:pt x="6080" y="5614"/>
                  </a:lnTo>
                  <a:lnTo>
                    <a:pt x="6209" y="5381"/>
                  </a:lnTo>
                  <a:lnTo>
                    <a:pt x="6235" y="5304"/>
                  </a:lnTo>
                  <a:lnTo>
                    <a:pt x="6235" y="5200"/>
                  </a:lnTo>
                  <a:lnTo>
                    <a:pt x="6183" y="5123"/>
                  </a:lnTo>
                  <a:lnTo>
                    <a:pt x="6106" y="5071"/>
                  </a:lnTo>
                  <a:lnTo>
                    <a:pt x="6028" y="5045"/>
                  </a:lnTo>
                  <a:close/>
                  <a:moveTo>
                    <a:pt x="1630" y="6209"/>
                  </a:moveTo>
                  <a:lnTo>
                    <a:pt x="1527" y="6235"/>
                  </a:lnTo>
                  <a:lnTo>
                    <a:pt x="1449" y="6261"/>
                  </a:lnTo>
                  <a:lnTo>
                    <a:pt x="1397" y="6339"/>
                  </a:lnTo>
                  <a:lnTo>
                    <a:pt x="1371" y="6416"/>
                  </a:lnTo>
                  <a:lnTo>
                    <a:pt x="1371" y="6520"/>
                  </a:lnTo>
                  <a:lnTo>
                    <a:pt x="1397" y="6597"/>
                  </a:lnTo>
                  <a:lnTo>
                    <a:pt x="1475" y="6649"/>
                  </a:lnTo>
                  <a:lnTo>
                    <a:pt x="1708" y="6779"/>
                  </a:lnTo>
                  <a:lnTo>
                    <a:pt x="1785" y="6830"/>
                  </a:lnTo>
                  <a:lnTo>
                    <a:pt x="1889" y="6804"/>
                  </a:lnTo>
                  <a:lnTo>
                    <a:pt x="1966" y="6779"/>
                  </a:lnTo>
                  <a:lnTo>
                    <a:pt x="2044" y="6701"/>
                  </a:lnTo>
                  <a:lnTo>
                    <a:pt x="2070" y="6623"/>
                  </a:lnTo>
                  <a:lnTo>
                    <a:pt x="2044" y="6520"/>
                  </a:lnTo>
                  <a:lnTo>
                    <a:pt x="2018" y="6442"/>
                  </a:lnTo>
                  <a:lnTo>
                    <a:pt x="1941" y="6390"/>
                  </a:lnTo>
                  <a:lnTo>
                    <a:pt x="1708" y="6235"/>
                  </a:lnTo>
                  <a:lnTo>
                    <a:pt x="1630" y="6209"/>
                  </a:lnTo>
                  <a:close/>
                  <a:moveTo>
                    <a:pt x="7167" y="6209"/>
                  </a:moveTo>
                  <a:lnTo>
                    <a:pt x="7063" y="6235"/>
                  </a:lnTo>
                  <a:lnTo>
                    <a:pt x="6830" y="6390"/>
                  </a:lnTo>
                  <a:lnTo>
                    <a:pt x="6753" y="6442"/>
                  </a:lnTo>
                  <a:lnTo>
                    <a:pt x="6727" y="6520"/>
                  </a:lnTo>
                  <a:lnTo>
                    <a:pt x="6727" y="6623"/>
                  </a:lnTo>
                  <a:lnTo>
                    <a:pt x="6753" y="6701"/>
                  </a:lnTo>
                  <a:lnTo>
                    <a:pt x="6804" y="6779"/>
                  </a:lnTo>
                  <a:lnTo>
                    <a:pt x="6882" y="6804"/>
                  </a:lnTo>
                  <a:lnTo>
                    <a:pt x="6985" y="6830"/>
                  </a:lnTo>
                  <a:lnTo>
                    <a:pt x="7063" y="6779"/>
                  </a:lnTo>
                  <a:lnTo>
                    <a:pt x="7296" y="6649"/>
                  </a:lnTo>
                  <a:lnTo>
                    <a:pt x="7374" y="6597"/>
                  </a:lnTo>
                  <a:lnTo>
                    <a:pt x="7399" y="6520"/>
                  </a:lnTo>
                  <a:lnTo>
                    <a:pt x="7425" y="6416"/>
                  </a:lnTo>
                  <a:lnTo>
                    <a:pt x="7399" y="6339"/>
                  </a:lnTo>
                  <a:lnTo>
                    <a:pt x="7322" y="6261"/>
                  </a:lnTo>
                  <a:lnTo>
                    <a:pt x="7244" y="6235"/>
                  </a:lnTo>
                  <a:lnTo>
                    <a:pt x="7167" y="6209"/>
                  </a:lnTo>
                  <a:close/>
                  <a:moveTo>
                    <a:pt x="1061" y="7839"/>
                  </a:moveTo>
                  <a:lnTo>
                    <a:pt x="983" y="7891"/>
                  </a:lnTo>
                  <a:lnTo>
                    <a:pt x="932" y="7969"/>
                  </a:lnTo>
                  <a:lnTo>
                    <a:pt x="932" y="8072"/>
                  </a:lnTo>
                  <a:lnTo>
                    <a:pt x="932" y="8150"/>
                  </a:lnTo>
                  <a:lnTo>
                    <a:pt x="983" y="8227"/>
                  </a:lnTo>
                  <a:lnTo>
                    <a:pt x="1061" y="8279"/>
                  </a:lnTo>
                  <a:lnTo>
                    <a:pt x="1164" y="8305"/>
                  </a:lnTo>
                  <a:lnTo>
                    <a:pt x="1423" y="8305"/>
                  </a:lnTo>
                  <a:lnTo>
                    <a:pt x="1527" y="8279"/>
                  </a:lnTo>
                  <a:lnTo>
                    <a:pt x="1604" y="8227"/>
                  </a:lnTo>
                  <a:lnTo>
                    <a:pt x="1656" y="8150"/>
                  </a:lnTo>
                  <a:lnTo>
                    <a:pt x="1656" y="8072"/>
                  </a:lnTo>
                  <a:lnTo>
                    <a:pt x="1656" y="7969"/>
                  </a:lnTo>
                  <a:lnTo>
                    <a:pt x="1604" y="7891"/>
                  </a:lnTo>
                  <a:lnTo>
                    <a:pt x="1527" y="7839"/>
                  </a:lnTo>
                  <a:close/>
                  <a:moveTo>
                    <a:pt x="7244" y="7839"/>
                  </a:moveTo>
                  <a:lnTo>
                    <a:pt x="7167" y="7891"/>
                  </a:lnTo>
                  <a:lnTo>
                    <a:pt x="7115" y="7969"/>
                  </a:lnTo>
                  <a:lnTo>
                    <a:pt x="7115" y="8072"/>
                  </a:lnTo>
                  <a:lnTo>
                    <a:pt x="7115" y="8150"/>
                  </a:lnTo>
                  <a:lnTo>
                    <a:pt x="7167" y="8227"/>
                  </a:lnTo>
                  <a:lnTo>
                    <a:pt x="7244" y="8279"/>
                  </a:lnTo>
                  <a:lnTo>
                    <a:pt x="7348" y="8305"/>
                  </a:lnTo>
                  <a:lnTo>
                    <a:pt x="7606" y="8305"/>
                  </a:lnTo>
                  <a:lnTo>
                    <a:pt x="7710" y="8279"/>
                  </a:lnTo>
                  <a:lnTo>
                    <a:pt x="7787" y="8227"/>
                  </a:lnTo>
                  <a:lnTo>
                    <a:pt x="7839" y="8150"/>
                  </a:lnTo>
                  <a:lnTo>
                    <a:pt x="7839" y="8072"/>
                  </a:lnTo>
                  <a:lnTo>
                    <a:pt x="7839" y="7969"/>
                  </a:lnTo>
                  <a:lnTo>
                    <a:pt x="7787" y="7891"/>
                  </a:lnTo>
                  <a:lnTo>
                    <a:pt x="7710" y="7839"/>
                  </a:lnTo>
                  <a:close/>
                  <a:moveTo>
                    <a:pt x="4476" y="7684"/>
                  </a:moveTo>
                  <a:lnTo>
                    <a:pt x="4528" y="7710"/>
                  </a:lnTo>
                  <a:lnTo>
                    <a:pt x="4657" y="7788"/>
                  </a:lnTo>
                  <a:lnTo>
                    <a:pt x="4735" y="7917"/>
                  </a:lnTo>
                  <a:lnTo>
                    <a:pt x="4761" y="7994"/>
                  </a:lnTo>
                  <a:lnTo>
                    <a:pt x="4761" y="8072"/>
                  </a:lnTo>
                  <a:lnTo>
                    <a:pt x="4761" y="8150"/>
                  </a:lnTo>
                  <a:lnTo>
                    <a:pt x="4735" y="8227"/>
                  </a:lnTo>
                  <a:lnTo>
                    <a:pt x="4657" y="8331"/>
                  </a:lnTo>
                  <a:lnTo>
                    <a:pt x="4528" y="8408"/>
                  </a:lnTo>
                  <a:lnTo>
                    <a:pt x="4476" y="8434"/>
                  </a:lnTo>
                  <a:lnTo>
                    <a:pt x="4398" y="8460"/>
                  </a:lnTo>
                  <a:lnTo>
                    <a:pt x="4321" y="8434"/>
                  </a:lnTo>
                  <a:lnTo>
                    <a:pt x="4243" y="8408"/>
                  </a:lnTo>
                  <a:lnTo>
                    <a:pt x="4114" y="8331"/>
                  </a:lnTo>
                  <a:lnTo>
                    <a:pt x="4036" y="8227"/>
                  </a:lnTo>
                  <a:lnTo>
                    <a:pt x="4010" y="8150"/>
                  </a:lnTo>
                  <a:lnTo>
                    <a:pt x="4010" y="8072"/>
                  </a:lnTo>
                  <a:lnTo>
                    <a:pt x="4010" y="7994"/>
                  </a:lnTo>
                  <a:lnTo>
                    <a:pt x="4036" y="7917"/>
                  </a:lnTo>
                  <a:lnTo>
                    <a:pt x="4114" y="7788"/>
                  </a:lnTo>
                  <a:lnTo>
                    <a:pt x="4243" y="7710"/>
                  </a:lnTo>
                  <a:lnTo>
                    <a:pt x="4321" y="7684"/>
                  </a:lnTo>
                  <a:close/>
                  <a:moveTo>
                    <a:pt x="10219" y="7529"/>
                  </a:moveTo>
                  <a:lnTo>
                    <a:pt x="10323" y="7555"/>
                  </a:lnTo>
                  <a:lnTo>
                    <a:pt x="10426" y="7581"/>
                  </a:lnTo>
                  <a:lnTo>
                    <a:pt x="10504" y="7632"/>
                  </a:lnTo>
                  <a:lnTo>
                    <a:pt x="10582" y="7684"/>
                  </a:lnTo>
                  <a:lnTo>
                    <a:pt x="10659" y="7762"/>
                  </a:lnTo>
                  <a:lnTo>
                    <a:pt x="10685" y="7865"/>
                  </a:lnTo>
                  <a:lnTo>
                    <a:pt x="10737" y="7969"/>
                  </a:lnTo>
                  <a:lnTo>
                    <a:pt x="10737" y="8072"/>
                  </a:lnTo>
                  <a:lnTo>
                    <a:pt x="10737" y="8176"/>
                  </a:lnTo>
                  <a:lnTo>
                    <a:pt x="10685" y="8279"/>
                  </a:lnTo>
                  <a:lnTo>
                    <a:pt x="10659" y="8357"/>
                  </a:lnTo>
                  <a:lnTo>
                    <a:pt x="10582" y="8434"/>
                  </a:lnTo>
                  <a:lnTo>
                    <a:pt x="10504" y="8512"/>
                  </a:lnTo>
                  <a:lnTo>
                    <a:pt x="10426" y="8564"/>
                  </a:lnTo>
                  <a:lnTo>
                    <a:pt x="10323" y="8590"/>
                  </a:lnTo>
                  <a:lnTo>
                    <a:pt x="10116" y="8590"/>
                  </a:lnTo>
                  <a:lnTo>
                    <a:pt x="10012" y="8564"/>
                  </a:lnTo>
                  <a:lnTo>
                    <a:pt x="9909" y="8512"/>
                  </a:lnTo>
                  <a:lnTo>
                    <a:pt x="9831" y="8434"/>
                  </a:lnTo>
                  <a:lnTo>
                    <a:pt x="9780" y="8357"/>
                  </a:lnTo>
                  <a:lnTo>
                    <a:pt x="9728" y="8279"/>
                  </a:lnTo>
                  <a:lnTo>
                    <a:pt x="9702" y="8176"/>
                  </a:lnTo>
                  <a:lnTo>
                    <a:pt x="9676" y="8072"/>
                  </a:lnTo>
                  <a:lnTo>
                    <a:pt x="9702" y="7969"/>
                  </a:lnTo>
                  <a:lnTo>
                    <a:pt x="9728" y="7865"/>
                  </a:lnTo>
                  <a:lnTo>
                    <a:pt x="9780" y="7762"/>
                  </a:lnTo>
                  <a:lnTo>
                    <a:pt x="9831" y="7684"/>
                  </a:lnTo>
                  <a:lnTo>
                    <a:pt x="9909" y="7632"/>
                  </a:lnTo>
                  <a:lnTo>
                    <a:pt x="10012" y="7581"/>
                  </a:lnTo>
                  <a:lnTo>
                    <a:pt x="10116" y="7555"/>
                  </a:lnTo>
                  <a:lnTo>
                    <a:pt x="10219" y="7529"/>
                  </a:lnTo>
                  <a:close/>
                  <a:moveTo>
                    <a:pt x="4295" y="5795"/>
                  </a:moveTo>
                  <a:lnTo>
                    <a:pt x="4217" y="5847"/>
                  </a:lnTo>
                  <a:lnTo>
                    <a:pt x="4165" y="5925"/>
                  </a:lnTo>
                  <a:lnTo>
                    <a:pt x="4140" y="6028"/>
                  </a:lnTo>
                  <a:lnTo>
                    <a:pt x="4140" y="7244"/>
                  </a:lnTo>
                  <a:lnTo>
                    <a:pt x="3958" y="7322"/>
                  </a:lnTo>
                  <a:lnTo>
                    <a:pt x="3777" y="7451"/>
                  </a:lnTo>
                  <a:lnTo>
                    <a:pt x="3674" y="7581"/>
                  </a:lnTo>
                  <a:lnTo>
                    <a:pt x="3596" y="7736"/>
                  </a:lnTo>
                  <a:lnTo>
                    <a:pt x="3545" y="7891"/>
                  </a:lnTo>
                  <a:lnTo>
                    <a:pt x="3545" y="8072"/>
                  </a:lnTo>
                  <a:lnTo>
                    <a:pt x="3545" y="8279"/>
                  </a:lnTo>
                  <a:lnTo>
                    <a:pt x="2846" y="8693"/>
                  </a:lnTo>
                  <a:lnTo>
                    <a:pt x="2768" y="8745"/>
                  </a:lnTo>
                  <a:lnTo>
                    <a:pt x="2717" y="8822"/>
                  </a:lnTo>
                  <a:lnTo>
                    <a:pt x="2717" y="8926"/>
                  </a:lnTo>
                  <a:lnTo>
                    <a:pt x="2743" y="9003"/>
                  </a:lnTo>
                  <a:lnTo>
                    <a:pt x="2820" y="9081"/>
                  </a:lnTo>
                  <a:lnTo>
                    <a:pt x="2898" y="9107"/>
                  </a:lnTo>
                  <a:lnTo>
                    <a:pt x="2975" y="9133"/>
                  </a:lnTo>
                  <a:lnTo>
                    <a:pt x="3079" y="9107"/>
                  </a:lnTo>
                  <a:lnTo>
                    <a:pt x="3803" y="8667"/>
                  </a:lnTo>
                  <a:lnTo>
                    <a:pt x="3907" y="8771"/>
                  </a:lnTo>
                  <a:lnTo>
                    <a:pt x="4062" y="8848"/>
                  </a:lnTo>
                  <a:lnTo>
                    <a:pt x="4217" y="8900"/>
                  </a:lnTo>
                  <a:lnTo>
                    <a:pt x="4398" y="8926"/>
                  </a:lnTo>
                  <a:lnTo>
                    <a:pt x="4554" y="8900"/>
                  </a:lnTo>
                  <a:lnTo>
                    <a:pt x="4709" y="8848"/>
                  </a:lnTo>
                  <a:lnTo>
                    <a:pt x="4864" y="8771"/>
                  </a:lnTo>
                  <a:lnTo>
                    <a:pt x="4993" y="8667"/>
                  </a:lnTo>
                  <a:lnTo>
                    <a:pt x="5097" y="8538"/>
                  </a:lnTo>
                  <a:lnTo>
                    <a:pt x="5174" y="8408"/>
                  </a:lnTo>
                  <a:lnTo>
                    <a:pt x="5226" y="8227"/>
                  </a:lnTo>
                  <a:lnTo>
                    <a:pt x="5252" y="8072"/>
                  </a:lnTo>
                  <a:lnTo>
                    <a:pt x="5226" y="7891"/>
                  </a:lnTo>
                  <a:lnTo>
                    <a:pt x="5174" y="7736"/>
                  </a:lnTo>
                  <a:lnTo>
                    <a:pt x="5097" y="7581"/>
                  </a:lnTo>
                  <a:lnTo>
                    <a:pt x="4993" y="7451"/>
                  </a:lnTo>
                  <a:lnTo>
                    <a:pt x="4812" y="7322"/>
                  </a:lnTo>
                  <a:lnTo>
                    <a:pt x="4631" y="7244"/>
                  </a:lnTo>
                  <a:lnTo>
                    <a:pt x="4631" y="6028"/>
                  </a:lnTo>
                  <a:lnTo>
                    <a:pt x="4605" y="5925"/>
                  </a:lnTo>
                  <a:lnTo>
                    <a:pt x="4554" y="5847"/>
                  </a:lnTo>
                  <a:lnTo>
                    <a:pt x="4476" y="5795"/>
                  </a:lnTo>
                  <a:close/>
                  <a:moveTo>
                    <a:pt x="12522" y="6520"/>
                  </a:moveTo>
                  <a:lnTo>
                    <a:pt x="12444" y="6546"/>
                  </a:lnTo>
                  <a:lnTo>
                    <a:pt x="12367" y="6597"/>
                  </a:lnTo>
                  <a:lnTo>
                    <a:pt x="12315" y="6649"/>
                  </a:lnTo>
                  <a:lnTo>
                    <a:pt x="12289" y="6753"/>
                  </a:lnTo>
                  <a:lnTo>
                    <a:pt x="12289" y="7322"/>
                  </a:lnTo>
                  <a:lnTo>
                    <a:pt x="11720" y="7891"/>
                  </a:lnTo>
                  <a:lnTo>
                    <a:pt x="11668" y="7969"/>
                  </a:lnTo>
                  <a:lnTo>
                    <a:pt x="11642" y="8072"/>
                  </a:lnTo>
                  <a:lnTo>
                    <a:pt x="11668" y="8150"/>
                  </a:lnTo>
                  <a:lnTo>
                    <a:pt x="11720" y="8227"/>
                  </a:lnTo>
                  <a:lnTo>
                    <a:pt x="12289" y="8796"/>
                  </a:lnTo>
                  <a:lnTo>
                    <a:pt x="12289" y="9366"/>
                  </a:lnTo>
                  <a:lnTo>
                    <a:pt x="12315" y="9469"/>
                  </a:lnTo>
                  <a:lnTo>
                    <a:pt x="12367" y="9547"/>
                  </a:lnTo>
                  <a:lnTo>
                    <a:pt x="12444" y="9599"/>
                  </a:lnTo>
                  <a:lnTo>
                    <a:pt x="12522" y="9624"/>
                  </a:lnTo>
                  <a:lnTo>
                    <a:pt x="15859" y="9624"/>
                  </a:lnTo>
                  <a:lnTo>
                    <a:pt x="15937" y="9599"/>
                  </a:lnTo>
                  <a:lnTo>
                    <a:pt x="16015" y="9547"/>
                  </a:lnTo>
                  <a:lnTo>
                    <a:pt x="16066" y="9469"/>
                  </a:lnTo>
                  <a:lnTo>
                    <a:pt x="16092" y="9366"/>
                  </a:lnTo>
                  <a:lnTo>
                    <a:pt x="16092" y="8590"/>
                  </a:lnTo>
                  <a:lnTo>
                    <a:pt x="16066" y="8512"/>
                  </a:lnTo>
                  <a:lnTo>
                    <a:pt x="16015" y="8434"/>
                  </a:lnTo>
                  <a:lnTo>
                    <a:pt x="15937" y="8383"/>
                  </a:lnTo>
                  <a:lnTo>
                    <a:pt x="15859" y="8357"/>
                  </a:lnTo>
                  <a:lnTo>
                    <a:pt x="15756" y="8383"/>
                  </a:lnTo>
                  <a:lnTo>
                    <a:pt x="15678" y="8434"/>
                  </a:lnTo>
                  <a:lnTo>
                    <a:pt x="15627" y="8512"/>
                  </a:lnTo>
                  <a:lnTo>
                    <a:pt x="15627" y="8590"/>
                  </a:lnTo>
                  <a:lnTo>
                    <a:pt x="15627" y="9133"/>
                  </a:lnTo>
                  <a:lnTo>
                    <a:pt x="12781" y="9133"/>
                  </a:lnTo>
                  <a:lnTo>
                    <a:pt x="12781" y="8693"/>
                  </a:lnTo>
                  <a:lnTo>
                    <a:pt x="12755" y="8615"/>
                  </a:lnTo>
                  <a:lnTo>
                    <a:pt x="12703" y="8538"/>
                  </a:lnTo>
                  <a:lnTo>
                    <a:pt x="12211" y="8072"/>
                  </a:lnTo>
                  <a:lnTo>
                    <a:pt x="12703" y="7581"/>
                  </a:lnTo>
                  <a:lnTo>
                    <a:pt x="12755" y="7503"/>
                  </a:lnTo>
                  <a:lnTo>
                    <a:pt x="12781" y="7425"/>
                  </a:lnTo>
                  <a:lnTo>
                    <a:pt x="12781" y="6985"/>
                  </a:lnTo>
                  <a:lnTo>
                    <a:pt x="15627" y="6985"/>
                  </a:lnTo>
                  <a:lnTo>
                    <a:pt x="15627" y="7529"/>
                  </a:lnTo>
                  <a:lnTo>
                    <a:pt x="15627" y="7632"/>
                  </a:lnTo>
                  <a:lnTo>
                    <a:pt x="15678" y="7710"/>
                  </a:lnTo>
                  <a:lnTo>
                    <a:pt x="15756" y="7736"/>
                  </a:lnTo>
                  <a:lnTo>
                    <a:pt x="15859" y="7762"/>
                  </a:lnTo>
                  <a:lnTo>
                    <a:pt x="15937" y="7736"/>
                  </a:lnTo>
                  <a:lnTo>
                    <a:pt x="16015" y="7710"/>
                  </a:lnTo>
                  <a:lnTo>
                    <a:pt x="16066" y="7632"/>
                  </a:lnTo>
                  <a:lnTo>
                    <a:pt x="16092" y="7529"/>
                  </a:lnTo>
                  <a:lnTo>
                    <a:pt x="16092" y="6753"/>
                  </a:lnTo>
                  <a:lnTo>
                    <a:pt x="16066" y="6649"/>
                  </a:lnTo>
                  <a:lnTo>
                    <a:pt x="16015" y="6597"/>
                  </a:lnTo>
                  <a:lnTo>
                    <a:pt x="15937" y="6546"/>
                  </a:lnTo>
                  <a:lnTo>
                    <a:pt x="15859" y="6520"/>
                  </a:lnTo>
                  <a:close/>
                  <a:moveTo>
                    <a:pt x="1785" y="9314"/>
                  </a:moveTo>
                  <a:lnTo>
                    <a:pt x="1708" y="9340"/>
                  </a:lnTo>
                  <a:lnTo>
                    <a:pt x="1475" y="9469"/>
                  </a:lnTo>
                  <a:lnTo>
                    <a:pt x="1397" y="9547"/>
                  </a:lnTo>
                  <a:lnTo>
                    <a:pt x="1371" y="9624"/>
                  </a:lnTo>
                  <a:lnTo>
                    <a:pt x="1371" y="9702"/>
                  </a:lnTo>
                  <a:lnTo>
                    <a:pt x="1397" y="9805"/>
                  </a:lnTo>
                  <a:lnTo>
                    <a:pt x="1449" y="9857"/>
                  </a:lnTo>
                  <a:lnTo>
                    <a:pt x="1527" y="9909"/>
                  </a:lnTo>
                  <a:lnTo>
                    <a:pt x="1630" y="9909"/>
                  </a:lnTo>
                  <a:lnTo>
                    <a:pt x="1708" y="9883"/>
                  </a:lnTo>
                  <a:lnTo>
                    <a:pt x="1941" y="9754"/>
                  </a:lnTo>
                  <a:lnTo>
                    <a:pt x="2018" y="9676"/>
                  </a:lnTo>
                  <a:lnTo>
                    <a:pt x="2044" y="9599"/>
                  </a:lnTo>
                  <a:lnTo>
                    <a:pt x="2070" y="9521"/>
                  </a:lnTo>
                  <a:lnTo>
                    <a:pt x="2044" y="9417"/>
                  </a:lnTo>
                  <a:lnTo>
                    <a:pt x="1966" y="9366"/>
                  </a:lnTo>
                  <a:lnTo>
                    <a:pt x="1889" y="9314"/>
                  </a:lnTo>
                  <a:close/>
                  <a:moveTo>
                    <a:pt x="6882" y="9314"/>
                  </a:moveTo>
                  <a:lnTo>
                    <a:pt x="6804" y="9366"/>
                  </a:lnTo>
                  <a:lnTo>
                    <a:pt x="6753" y="9417"/>
                  </a:lnTo>
                  <a:lnTo>
                    <a:pt x="6727" y="9521"/>
                  </a:lnTo>
                  <a:lnTo>
                    <a:pt x="6727" y="9599"/>
                  </a:lnTo>
                  <a:lnTo>
                    <a:pt x="6753" y="9676"/>
                  </a:lnTo>
                  <a:lnTo>
                    <a:pt x="6830" y="9754"/>
                  </a:lnTo>
                  <a:lnTo>
                    <a:pt x="7063" y="9883"/>
                  </a:lnTo>
                  <a:lnTo>
                    <a:pt x="7167" y="9909"/>
                  </a:lnTo>
                  <a:lnTo>
                    <a:pt x="7244" y="9909"/>
                  </a:lnTo>
                  <a:lnTo>
                    <a:pt x="7322" y="9857"/>
                  </a:lnTo>
                  <a:lnTo>
                    <a:pt x="7399" y="9805"/>
                  </a:lnTo>
                  <a:lnTo>
                    <a:pt x="7425" y="9702"/>
                  </a:lnTo>
                  <a:lnTo>
                    <a:pt x="7399" y="9624"/>
                  </a:lnTo>
                  <a:lnTo>
                    <a:pt x="7374" y="9547"/>
                  </a:lnTo>
                  <a:lnTo>
                    <a:pt x="7296" y="9469"/>
                  </a:lnTo>
                  <a:lnTo>
                    <a:pt x="7063" y="9340"/>
                  </a:lnTo>
                  <a:lnTo>
                    <a:pt x="6985" y="9314"/>
                  </a:lnTo>
                  <a:close/>
                  <a:moveTo>
                    <a:pt x="2846" y="10401"/>
                  </a:moveTo>
                  <a:lnTo>
                    <a:pt x="2768" y="10426"/>
                  </a:lnTo>
                  <a:lnTo>
                    <a:pt x="2717" y="10504"/>
                  </a:lnTo>
                  <a:lnTo>
                    <a:pt x="2561" y="10737"/>
                  </a:lnTo>
                  <a:lnTo>
                    <a:pt x="2536" y="10840"/>
                  </a:lnTo>
                  <a:lnTo>
                    <a:pt x="2536" y="10918"/>
                  </a:lnTo>
                  <a:lnTo>
                    <a:pt x="2587" y="10996"/>
                  </a:lnTo>
                  <a:lnTo>
                    <a:pt x="2665" y="11073"/>
                  </a:lnTo>
                  <a:lnTo>
                    <a:pt x="2743" y="11099"/>
                  </a:lnTo>
                  <a:lnTo>
                    <a:pt x="2846" y="11099"/>
                  </a:lnTo>
                  <a:lnTo>
                    <a:pt x="2924" y="11047"/>
                  </a:lnTo>
                  <a:lnTo>
                    <a:pt x="2975" y="10970"/>
                  </a:lnTo>
                  <a:lnTo>
                    <a:pt x="3105" y="10737"/>
                  </a:lnTo>
                  <a:lnTo>
                    <a:pt x="3131" y="10659"/>
                  </a:lnTo>
                  <a:lnTo>
                    <a:pt x="3131" y="10556"/>
                  </a:lnTo>
                  <a:lnTo>
                    <a:pt x="3105" y="10478"/>
                  </a:lnTo>
                  <a:lnTo>
                    <a:pt x="3027" y="10426"/>
                  </a:lnTo>
                  <a:lnTo>
                    <a:pt x="2950" y="10401"/>
                  </a:lnTo>
                  <a:close/>
                  <a:moveTo>
                    <a:pt x="5847" y="10401"/>
                  </a:moveTo>
                  <a:lnTo>
                    <a:pt x="5744" y="10426"/>
                  </a:lnTo>
                  <a:lnTo>
                    <a:pt x="5666" y="10478"/>
                  </a:lnTo>
                  <a:lnTo>
                    <a:pt x="5640" y="10556"/>
                  </a:lnTo>
                  <a:lnTo>
                    <a:pt x="5640" y="10659"/>
                  </a:lnTo>
                  <a:lnTo>
                    <a:pt x="5666" y="10737"/>
                  </a:lnTo>
                  <a:lnTo>
                    <a:pt x="5795" y="10970"/>
                  </a:lnTo>
                  <a:lnTo>
                    <a:pt x="5847" y="11047"/>
                  </a:lnTo>
                  <a:lnTo>
                    <a:pt x="5951" y="11099"/>
                  </a:lnTo>
                  <a:lnTo>
                    <a:pt x="6028" y="11099"/>
                  </a:lnTo>
                  <a:lnTo>
                    <a:pt x="6106" y="11073"/>
                  </a:lnTo>
                  <a:lnTo>
                    <a:pt x="6183" y="10996"/>
                  </a:lnTo>
                  <a:lnTo>
                    <a:pt x="6235" y="10918"/>
                  </a:lnTo>
                  <a:lnTo>
                    <a:pt x="6235" y="10840"/>
                  </a:lnTo>
                  <a:lnTo>
                    <a:pt x="6209" y="10737"/>
                  </a:lnTo>
                  <a:lnTo>
                    <a:pt x="6080" y="10504"/>
                  </a:lnTo>
                  <a:lnTo>
                    <a:pt x="6002" y="10426"/>
                  </a:lnTo>
                  <a:lnTo>
                    <a:pt x="5925" y="10401"/>
                  </a:lnTo>
                  <a:close/>
                  <a:moveTo>
                    <a:pt x="4398" y="10789"/>
                  </a:moveTo>
                  <a:lnTo>
                    <a:pt x="4295" y="10814"/>
                  </a:lnTo>
                  <a:lnTo>
                    <a:pt x="4217" y="10866"/>
                  </a:lnTo>
                  <a:lnTo>
                    <a:pt x="4165" y="10918"/>
                  </a:lnTo>
                  <a:lnTo>
                    <a:pt x="4140" y="11021"/>
                  </a:lnTo>
                  <a:lnTo>
                    <a:pt x="4140" y="11306"/>
                  </a:lnTo>
                  <a:lnTo>
                    <a:pt x="4165" y="11384"/>
                  </a:lnTo>
                  <a:lnTo>
                    <a:pt x="4217" y="11461"/>
                  </a:lnTo>
                  <a:lnTo>
                    <a:pt x="4295" y="11513"/>
                  </a:lnTo>
                  <a:lnTo>
                    <a:pt x="4398" y="11539"/>
                  </a:lnTo>
                  <a:lnTo>
                    <a:pt x="4476" y="11513"/>
                  </a:lnTo>
                  <a:lnTo>
                    <a:pt x="4554" y="11461"/>
                  </a:lnTo>
                  <a:lnTo>
                    <a:pt x="4605" y="11384"/>
                  </a:lnTo>
                  <a:lnTo>
                    <a:pt x="4631" y="11306"/>
                  </a:lnTo>
                  <a:lnTo>
                    <a:pt x="4631" y="11021"/>
                  </a:lnTo>
                  <a:lnTo>
                    <a:pt x="4605" y="10918"/>
                  </a:lnTo>
                  <a:lnTo>
                    <a:pt x="4554" y="10866"/>
                  </a:lnTo>
                  <a:lnTo>
                    <a:pt x="4476" y="10814"/>
                  </a:lnTo>
                  <a:lnTo>
                    <a:pt x="4398" y="10789"/>
                  </a:lnTo>
                  <a:close/>
                  <a:moveTo>
                    <a:pt x="4398" y="3674"/>
                  </a:moveTo>
                  <a:lnTo>
                    <a:pt x="3933" y="3700"/>
                  </a:lnTo>
                  <a:lnTo>
                    <a:pt x="3493" y="3777"/>
                  </a:lnTo>
                  <a:lnTo>
                    <a:pt x="3079" y="3881"/>
                  </a:lnTo>
                  <a:lnTo>
                    <a:pt x="2691" y="4036"/>
                  </a:lnTo>
                  <a:lnTo>
                    <a:pt x="2303" y="4217"/>
                  </a:lnTo>
                  <a:lnTo>
                    <a:pt x="1941" y="4424"/>
                  </a:lnTo>
                  <a:lnTo>
                    <a:pt x="1604" y="4683"/>
                  </a:lnTo>
                  <a:lnTo>
                    <a:pt x="1294" y="4968"/>
                  </a:lnTo>
                  <a:lnTo>
                    <a:pt x="1009" y="5278"/>
                  </a:lnTo>
                  <a:lnTo>
                    <a:pt x="750" y="5614"/>
                  </a:lnTo>
                  <a:lnTo>
                    <a:pt x="543" y="5977"/>
                  </a:lnTo>
                  <a:lnTo>
                    <a:pt x="362" y="6365"/>
                  </a:lnTo>
                  <a:lnTo>
                    <a:pt x="207" y="6753"/>
                  </a:lnTo>
                  <a:lnTo>
                    <a:pt x="104" y="7192"/>
                  </a:lnTo>
                  <a:lnTo>
                    <a:pt x="26" y="7606"/>
                  </a:lnTo>
                  <a:lnTo>
                    <a:pt x="0" y="8072"/>
                  </a:lnTo>
                  <a:lnTo>
                    <a:pt x="26" y="8512"/>
                  </a:lnTo>
                  <a:lnTo>
                    <a:pt x="104" y="8952"/>
                  </a:lnTo>
                  <a:lnTo>
                    <a:pt x="207" y="9366"/>
                  </a:lnTo>
                  <a:lnTo>
                    <a:pt x="362" y="9780"/>
                  </a:lnTo>
                  <a:lnTo>
                    <a:pt x="543" y="10142"/>
                  </a:lnTo>
                  <a:lnTo>
                    <a:pt x="750" y="10504"/>
                  </a:lnTo>
                  <a:lnTo>
                    <a:pt x="1009" y="10840"/>
                  </a:lnTo>
                  <a:lnTo>
                    <a:pt x="1294" y="11151"/>
                  </a:lnTo>
                  <a:lnTo>
                    <a:pt x="1604" y="11435"/>
                  </a:lnTo>
                  <a:lnTo>
                    <a:pt x="1941" y="11694"/>
                  </a:lnTo>
                  <a:lnTo>
                    <a:pt x="2303" y="11927"/>
                  </a:lnTo>
                  <a:lnTo>
                    <a:pt x="2691" y="12108"/>
                  </a:lnTo>
                  <a:lnTo>
                    <a:pt x="3079" y="12237"/>
                  </a:lnTo>
                  <a:lnTo>
                    <a:pt x="3493" y="12367"/>
                  </a:lnTo>
                  <a:lnTo>
                    <a:pt x="3933" y="12418"/>
                  </a:lnTo>
                  <a:lnTo>
                    <a:pt x="4398" y="12444"/>
                  </a:lnTo>
                  <a:lnTo>
                    <a:pt x="4786" y="12418"/>
                  </a:lnTo>
                  <a:lnTo>
                    <a:pt x="5200" y="12367"/>
                  </a:lnTo>
                  <a:lnTo>
                    <a:pt x="5588" y="12289"/>
                  </a:lnTo>
                  <a:lnTo>
                    <a:pt x="5951" y="12160"/>
                  </a:lnTo>
                  <a:lnTo>
                    <a:pt x="6313" y="12005"/>
                  </a:lnTo>
                  <a:lnTo>
                    <a:pt x="6649" y="11823"/>
                  </a:lnTo>
                  <a:lnTo>
                    <a:pt x="6985" y="11591"/>
                  </a:lnTo>
                  <a:lnTo>
                    <a:pt x="7270" y="11358"/>
                  </a:lnTo>
                  <a:lnTo>
                    <a:pt x="7555" y="11099"/>
                  </a:lnTo>
                  <a:lnTo>
                    <a:pt x="7813" y="10789"/>
                  </a:lnTo>
                  <a:lnTo>
                    <a:pt x="8046" y="10478"/>
                  </a:lnTo>
                  <a:lnTo>
                    <a:pt x="8253" y="10142"/>
                  </a:lnTo>
                  <a:lnTo>
                    <a:pt x="8408" y="9780"/>
                  </a:lnTo>
                  <a:lnTo>
                    <a:pt x="8564" y="9417"/>
                  </a:lnTo>
                  <a:lnTo>
                    <a:pt x="8667" y="9029"/>
                  </a:lnTo>
                  <a:lnTo>
                    <a:pt x="8719" y="8615"/>
                  </a:lnTo>
                  <a:lnTo>
                    <a:pt x="8719" y="8538"/>
                  </a:lnTo>
                  <a:lnTo>
                    <a:pt x="8693" y="8460"/>
                  </a:lnTo>
                  <a:lnTo>
                    <a:pt x="8615" y="8383"/>
                  </a:lnTo>
                  <a:lnTo>
                    <a:pt x="8538" y="8357"/>
                  </a:lnTo>
                  <a:lnTo>
                    <a:pt x="8434" y="8383"/>
                  </a:lnTo>
                  <a:lnTo>
                    <a:pt x="8357" y="8408"/>
                  </a:lnTo>
                  <a:lnTo>
                    <a:pt x="8305" y="8486"/>
                  </a:lnTo>
                  <a:lnTo>
                    <a:pt x="8253" y="8564"/>
                  </a:lnTo>
                  <a:lnTo>
                    <a:pt x="8201" y="8926"/>
                  </a:lnTo>
                  <a:lnTo>
                    <a:pt x="8098" y="9262"/>
                  </a:lnTo>
                  <a:lnTo>
                    <a:pt x="7994" y="9599"/>
                  </a:lnTo>
                  <a:lnTo>
                    <a:pt x="7839" y="9909"/>
                  </a:lnTo>
                  <a:lnTo>
                    <a:pt x="7658" y="10219"/>
                  </a:lnTo>
                  <a:lnTo>
                    <a:pt x="7451" y="10504"/>
                  </a:lnTo>
                  <a:lnTo>
                    <a:pt x="7218" y="10763"/>
                  </a:lnTo>
                  <a:lnTo>
                    <a:pt x="6960" y="10996"/>
                  </a:lnTo>
                  <a:lnTo>
                    <a:pt x="6701" y="11228"/>
                  </a:lnTo>
                  <a:lnTo>
                    <a:pt x="6416" y="11410"/>
                  </a:lnTo>
                  <a:lnTo>
                    <a:pt x="6106" y="11565"/>
                  </a:lnTo>
                  <a:lnTo>
                    <a:pt x="5795" y="11720"/>
                  </a:lnTo>
                  <a:lnTo>
                    <a:pt x="5459" y="11823"/>
                  </a:lnTo>
                  <a:lnTo>
                    <a:pt x="5123" y="11901"/>
                  </a:lnTo>
                  <a:lnTo>
                    <a:pt x="4761" y="11953"/>
                  </a:lnTo>
                  <a:lnTo>
                    <a:pt x="4398" y="11979"/>
                  </a:lnTo>
                  <a:lnTo>
                    <a:pt x="3984" y="11953"/>
                  </a:lnTo>
                  <a:lnTo>
                    <a:pt x="3596" y="11901"/>
                  </a:lnTo>
                  <a:lnTo>
                    <a:pt x="3234" y="11798"/>
                  </a:lnTo>
                  <a:lnTo>
                    <a:pt x="2872" y="11668"/>
                  </a:lnTo>
                  <a:lnTo>
                    <a:pt x="2536" y="11513"/>
                  </a:lnTo>
                  <a:lnTo>
                    <a:pt x="2199" y="11306"/>
                  </a:lnTo>
                  <a:lnTo>
                    <a:pt x="1889" y="11073"/>
                  </a:lnTo>
                  <a:lnTo>
                    <a:pt x="1630" y="10840"/>
                  </a:lnTo>
                  <a:lnTo>
                    <a:pt x="1371" y="10556"/>
                  </a:lnTo>
                  <a:lnTo>
                    <a:pt x="1139" y="10245"/>
                  </a:lnTo>
                  <a:lnTo>
                    <a:pt x="957" y="9935"/>
                  </a:lnTo>
                  <a:lnTo>
                    <a:pt x="776" y="9599"/>
                  </a:lnTo>
                  <a:lnTo>
                    <a:pt x="647" y="9236"/>
                  </a:lnTo>
                  <a:lnTo>
                    <a:pt x="569" y="8848"/>
                  </a:lnTo>
                  <a:lnTo>
                    <a:pt x="492" y="8460"/>
                  </a:lnTo>
                  <a:lnTo>
                    <a:pt x="492" y="8072"/>
                  </a:lnTo>
                  <a:lnTo>
                    <a:pt x="492" y="7658"/>
                  </a:lnTo>
                  <a:lnTo>
                    <a:pt x="569" y="7270"/>
                  </a:lnTo>
                  <a:lnTo>
                    <a:pt x="647" y="6908"/>
                  </a:lnTo>
                  <a:lnTo>
                    <a:pt x="776" y="6546"/>
                  </a:lnTo>
                  <a:lnTo>
                    <a:pt x="957" y="6209"/>
                  </a:lnTo>
                  <a:lnTo>
                    <a:pt x="1139" y="5873"/>
                  </a:lnTo>
                  <a:lnTo>
                    <a:pt x="1371" y="5588"/>
                  </a:lnTo>
                  <a:lnTo>
                    <a:pt x="1630" y="5304"/>
                  </a:lnTo>
                  <a:lnTo>
                    <a:pt x="1889" y="5045"/>
                  </a:lnTo>
                  <a:lnTo>
                    <a:pt x="2199" y="4812"/>
                  </a:lnTo>
                  <a:lnTo>
                    <a:pt x="2536" y="4631"/>
                  </a:lnTo>
                  <a:lnTo>
                    <a:pt x="2872" y="4476"/>
                  </a:lnTo>
                  <a:lnTo>
                    <a:pt x="3234" y="4321"/>
                  </a:lnTo>
                  <a:lnTo>
                    <a:pt x="3596" y="4243"/>
                  </a:lnTo>
                  <a:lnTo>
                    <a:pt x="3984" y="4166"/>
                  </a:lnTo>
                  <a:lnTo>
                    <a:pt x="4761" y="4166"/>
                  </a:lnTo>
                  <a:lnTo>
                    <a:pt x="5123" y="4217"/>
                  </a:lnTo>
                  <a:lnTo>
                    <a:pt x="5459" y="4295"/>
                  </a:lnTo>
                  <a:lnTo>
                    <a:pt x="5795" y="4424"/>
                  </a:lnTo>
                  <a:lnTo>
                    <a:pt x="6106" y="4554"/>
                  </a:lnTo>
                  <a:lnTo>
                    <a:pt x="6416" y="4709"/>
                  </a:lnTo>
                  <a:lnTo>
                    <a:pt x="6701" y="4916"/>
                  </a:lnTo>
                  <a:lnTo>
                    <a:pt x="6960" y="5123"/>
                  </a:lnTo>
                  <a:lnTo>
                    <a:pt x="7218" y="5356"/>
                  </a:lnTo>
                  <a:lnTo>
                    <a:pt x="7451" y="5640"/>
                  </a:lnTo>
                  <a:lnTo>
                    <a:pt x="7658" y="5899"/>
                  </a:lnTo>
                  <a:lnTo>
                    <a:pt x="7839" y="6209"/>
                  </a:lnTo>
                  <a:lnTo>
                    <a:pt x="7994" y="6520"/>
                  </a:lnTo>
                  <a:lnTo>
                    <a:pt x="8098" y="6856"/>
                  </a:lnTo>
                  <a:lnTo>
                    <a:pt x="8201" y="7192"/>
                  </a:lnTo>
                  <a:lnTo>
                    <a:pt x="8253" y="7555"/>
                  </a:lnTo>
                  <a:lnTo>
                    <a:pt x="8305" y="7658"/>
                  </a:lnTo>
                  <a:lnTo>
                    <a:pt x="8357" y="7710"/>
                  </a:lnTo>
                  <a:lnTo>
                    <a:pt x="8434" y="7762"/>
                  </a:lnTo>
                  <a:lnTo>
                    <a:pt x="8538" y="7762"/>
                  </a:lnTo>
                  <a:lnTo>
                    <a:pt x="8615" y="7736"/>
                  </a:lnTo>
                  <a:lnTo>
                    <a:pt x="8693" y="7684"/>
                  </a:lnTo>
                  <a:lnTo>
                    <a:pt x="8719" y="7606"/>
                  </a:lnTo>
                  <a:lnTo>
                    <a:pt x="8719" y="7503"/>
                  </a:lnTo>
                  <a:lnTo>
                    <a:pt x="8667" y="7089"/>
                  </a:lnTo>
                  <a:lnTo>
                    <a:pt x="8564" y="6727"/>
                  </a:lnTo>
                  <a:lnTo>
                    <a:pt x="8408" y="6339"/>
                  </a:lnTo>
                  <a:lnTo>
                    <a:pt x="8253" y="5977"/>
                  </a:lnTo>
                  <a:lnTo>
                    <a:pt x="8046" y="5640"/>
                  </a:lnTo>
                  <a:lnTo>
                    <a:pt x="7813" y="5330"/>
                  </a:lnTo>
                  <a:lnTo>
                    <a:pt x="7555" y="5045"/>
                  </a:lnTo>
                  <a:lnTo>
                    <a:pt x="7270" y="4786"/>
                  </a:lnTo>
                  <a:lnTo>
                    <a:pt x="6985" y="4528"/>
                  </a:lnTo>
                  <a:lnTo>
                    <a:pt x="6649" y="4321"/>
                  </a:lnTo>
                  <a:lnTo>
                    <a:pt x="6313" y="4140"/>
                  </a:lnTo>
                  <a:lnTo>
                    <a:pt x="5951" y="3984"/>
                  </a:lnTo>
                  <a:lnTo>
                    <a:pt x="5588" y="3855"/>
                  </a:lnTo>
                  <a:lnTo>
                    <a:pt x="5200" y="3752"/>
                  </a:lnTo>
                  <a:lnTo>
                    <a:pt x="4786" y="3700"/>
                  </a:lnTo>
                  <a:lnTo>
                    <a:pt x="4398" y="3674"/>
                  </a:lnTo>
                  <a:close/>
                  <a:moveTo>
                    <a:pt x="10219" y="12108"/>
                  </a:moveTo>
                  <a:lnTo>
                    <a:pt x="10323" y="12134"/>
                  </a:lnTo>
                  <a:lnTo>
                    <a:pt x="10426" y="12160"/>
                  </a:lnTo>
                  <a:lnTo>
                    <a:pt x="10504" y="12212"/>
                  </a:lnTo>
                  <a:lnTo>
                    <a:pt x="10582" y="12263"/>
                  </a:lnTo>
                  <a:lnTo>
                    <a:pt x="10659" y="12341"/>
                  </a:lnTo>
                  <a:lnTo>
                    <a:pt x="10685" y="12444"/>
                  </a:lnTo>
                  <a:lnTo>
                    <a:pt x="10737" y="12548"/>
                  </a:lnTo>
                  <a:lnTo>
                    <a:pt x="10737" y="12651"/>
                  </a:lnTo>
                  <a:lnTo>
                    <a:pt x="10737" y="12755"/>
                  </a:lnTo>
                  <a:lnTo>
                    <a:pt x="10685" y="12858"/>
                  </a:lnTo>
                  <a:lnTo>
                    <a:pt x="10659" y="12936"/>
                  </a:lnTo>
                  <a:lnTo>
                    <a:pt x="10582" y="13014"/>
                  </a:lnTo>
                  <a:lnTo>
                    <a:pt x="10504" y="13091"/>
                  </a:lnTo>
                  <a:lnTo>
                    <a:pt x="10426" y="13143"/>
                  </a:lnTo>
                  <a:lnTo>
                    <a:pt x="10323" y="13169"/>
                  </a:lnTo>
                  <a:lnTo>
                    <a:pt x="10116" y="13169"/>
                  </a:lnTo>
                  <a:lnTo>
                    <a:pt x="10012" y="13143"/>
                  </a:lnTo>
                  <a:lnTo>
                    <a:pt x="9909" y="13091"/>
                  </a:lnTo>
                  <a:lnTo>
                    <a:pt x="9831" y="13014"/>
                  </a:lnTo>
                  <a:lnTo>
                    <a:pt x="9780" y="12936"/>
                  </a:lnTo>
                  <a:lnTo>
                    <a:pt x="9728" y="12858"/>
                  </a:lnTo>
                  <a:lnTo>
                    <a:pt x="9702" y="12755"/>
                  </a:lnTo>
                  <a:lnTo>
                    <a:pt x="9676" y="12651"/>
                  </a:lnTo>
                  <a:lnTo>
                    <a:pt x="9702" y="12548"/>
                  </a:lnTo>
                  <a:lnTo>
                    <a:pt x="9728" y="12444"/>
                  </a:lnTo>
                  <a:lnTo>
                    <a:pt x="9780" y="12341"/>
                  </a:lnTo>
                  <a:lnTo>
                    <a:pt x="9831" y="12263"/>
                  </a:lnTo>
                  <a:lnTo>
                    <a:pt x="9909" y="12212"/>
                  </a:lnTo>
                  <a:lnTo>
                    <a:pt x="10012" y="12160"/>
                  </a:lnTo>
                  <a:lnTo>
                    <a:pt x="10116" y="12134"/>
                  </a:lnTo>
                  <a:lnTo>
                    <a:pt x="10219" y="12108"/>
                  </a:lnTo>
                  <a:close/>
                  <a:moveTo>
                    <a:pt x="12522" y="11099"/>
                  </a:moveTo>
                  <a:lnTo>
                    <a:pt x="12444" y="11125"/>
                  </a:lnTo>
                  <a:lnTo>
                    <a:pt x="12367" y="11177"/>
                  </a:lnTo>
                  <a:lnTo>
                    <a:pt x="12315" y="11228"/>
                  </a:lnTo>
                  <a:lnTo>
                    <a:pt x="12289" y="11332"/>
                  </a:lnTo>
                  <a:lnTo>
                    <a:pt x="12289" y="11901"/>
                  </a:lnTo>
                  <a:lnTo>
                    <a:pt x="11720" y="12470"/>
                  </a:lnTo>
                  <a:lnTo>
                    <a:pt x="11668" y="12548"/>
                  </a:lnTo>
                  <a:lnTo>
                    <a:pt x="11642" y="12651"/>
                  </a:lnTo>
                  <a:lnTo>
                    <a:pt x="11668" y="12729"/>
                  </a:lnTo>
                  <a:lnTo>
                    <a:pt x="11720" y="12807"/>
                  </a:lnTo>
                  <a:lnTo>
                    <a:pt x="12289" y="13376"/>
                  </a:lnTo>
                  <a:lnTo>
                    <a:pt x="12289" y="13945"/>
                  </a:lnTo>
                  <a:lnTo>
                    <a:pt x="12315" y="14048"/>
                  </a:lnTo>
                  <a:lnTo>
                    <a:pt x="12367" y="14126"/>
                  </a:lnTo>
                  <a:lnTo>
                    <a:pt x="12444" y="14178"/>
                  </a:lnTo>
                  <a:lnTo>
                    <a:pt x="12522" y="14204"/>
                  </a:lnTo>
                  <a:lnTo>
                    <a:pt x="15859" y="14204"/>
                  </a:lnTo>
                  <a:lnTo>
                    <a:pt x="15937" y="14178"/>
                  </a:lnTo>
                  <a:lnTo>
                    <a:pt x="16015" y="14126"/>
                  </a:lnTo>
                  <a:lnTo>
                    <a:pt x="16066" y="14048"/>
                  </a:lnTo>
                  <a:lnTo>
                    <a:pt x="16092" y="13945"/>
                  </a:lnTo>
                  <a:lnTo>
                    <a:pt x="16092" y="13169"/>
                  </a:lnTo>
                  <a:lnTo>
                    <a:pt x="16066" y="13091"/>
                  </a:lnTo>
                  <a:lnTo>
                    <a:pt x="16015" y="13014"/>
                  </a:lnTo>
                  <a:lnTo>
                    <a:pt x="15937" y="12962"/>
                  </a:lnTo>
                  <a:lnTo>
                    <a:pt x="15859" y="12936"/>
                  </a:lnTo>
                  <a:lnTo>
                    <a:pt x="15756" y="12962"/>
                  </a:lnTo>
                  <a:lnTo>
                    <a:pt x="15678" y="13014"/>
                  </a:lnTo>
                  <a:lnTo>
                    <a:pt x="15627" y="13091"/>
                  </a:lnTo>
                  <a:lnTo>
                    <a:pt x="15627" y="13169"/>
                  </a:lnTo>
                  <a:lnTo>
                    <a:pt x="15627" y="13712"/>
                  </a:lnTo>
                  <a:lnTo>
                    <a:pt x="12781" y="13712"/>
                  </a:lnTo>
                  <a:lnTo>
                    <a:pt x="12781" y="13298"/>
                  </a:lnTo>
                  <a:lnTo>
                    <a:pt x="12755" y="13195"/>
                  </a:lnTo>
                  <a:lnTo>
                    <a:pt x="12703" y="13117"/>
                  </a:lnTo>
                  <a:lnTo>
                    <a:pt x="12211" y="12651"/>
                  </a:lnTo>
                  <a:lnTo>
                    <a:pt x="12703" y="12160"/>
                  </a:lnTo>
                  <a:lnTo>
                    <a:pt x="12755" y="12082"/>
                  </a:lnTo>
                  <a:lnTo>
                    <a:pt x="12781" y="12005"/>
                  </a:lnTo>
                  <a:lnTo>
                    <a:pt x="12781" y="11565"/>
                  </a:lnTo>
                  <a:lnTo>
                    <a:pt x="15627" y="11565"/>
                  </a:lnTo>
                  <a:lnTo>
                    <a:pt x="15627" y="12108"/>
                  </a:lnTo>
                  <a:lnTo>
                    <a:pt x="15627" y="12212"/>
                  </a:lnTo>
                  <a:lnTo>
                    <a:pt x="15678" y="12289"/>
                  </a:lnTo>
                  <a:lnTo>
                    <a:pt x="15756" y="12341"/>
                  </a:lnTo>
                  <a:lnTo>
                    <a:pt x="15937" y="12341"/>
                  </a:lnTo>
                  <a:lnTo>
                    <a:pt x="16015" y="12289"/>
                  </a:lnTo>
                  <a:lnTo>
                    <a:pt x="16066" y="12212"/>
                  </a:lnTo>
                  <a:lnTo>
                    <a:pt x="16092" y="12108"/>
                  </a:lnTo>
                  <a:lnTo>
                    <a:pt x="16092" y="11332"/>
                  </a:lnTo>
                  <a:lnTo>
                    <a:pt x="16066" y="11228"/>
                  </a:lnTo>
                  <a:lnTo>
                    <a:pt x="16015" y="11177"/>
                  </a:lnTo>
                  <a:lnTo>
                    <a:pt x="15937" y="11125"/>
                  </a:lnTo>
                  <a:lnTo>
                    <a:pt x="15859" y="11099"/>
                  </a:lnTo>
                  <a:close/>
                  <a:moveTo>
                    <a:pt x="10219" y="0"/>
                  </a:moveTo>
                  <a:lnTo>
                    <a:pt x="10116" y="26"/>
                  </a:lnTo>
                  <a:lnTo>
                    <a:pt x="10038" y="78"/>
                  </a:lnTo>
                  <a:lnTo>
                    <a:pt x="9987" y="155"/>
                  </a:lnTo>
                  <a:lnTo>
                    <a:pt x="9987" y="259"/>
                  </a:lnTo>
                  <a:lnTo>
                    <a:pt x="9987" y="2510"/>
                  </a:lnTo>
                  <a:lnTo>
                    <a:pt x="9831" y="2561"/>
                  </a:lnTo>
                  <a:lnTo>
                    <a:pt x="9728" y="2613"/>
                  </a:lnTo>
                  <a:lnTo>
                    <a:pt x="9598" y="2691"/>
                  </a:lnTo>
                  <a:lnTo>
                    <a:pt x="9495" y="2768"/>
                  </a:lnTo>
                  <a:lnTo>
                    <a:pt x="9391" y="2924"/>
                  </a:lnTo>
                  <a:lnTo>
                    <a:pt x="9288" y="3105"/>
                  </a:lnTo>
                  <a:lnTo>
                    <a:pt x="9236" y="3286"/>
                  </a:lnTo>
                  <a:lnTo>
                    <a:pt x="9210" y="3493"/>
                  </a:lnTo>
                  <a:lnTo>
                    <a:pt x="9236" y="3674"/>
                  </a:lnTo>
                  <a:lnTo>
                    <a:pt x="9288" y="3881"/>
                  </a:lnTo>
                  <a:lnTo>
                    <a:pt x="9391" y="4036"/>
                  </a:lnTo>
                  <a:lnTo>
                    <a:pt x="9495" y="4191"/>
                  </a:lnTo>
                  <a:lnTo>
                    <a:pt x="9598" y="4269"/>
                  </a:lnTo>
                  <a:lnTo>
                    <a:pt x="9728" y="4347"/>
                  </a:lnTo>
                  <a:lnTo>
                    <a:pt x="9831" y="4424"/>
                  </a:lnTo>
                  <a:lnTo>
                    <a:pt x="9987" y="4450"/>
                  </a:lnTo>
                  <a:lnTo>
                    <a:pt x="9987" y="7089"/>
                  </a:lnTo>
                  <a:lnTo>
                    <a:pt x="9831" y="7141"/>
                  </a:lnTo>
                  <a:lnTo>
                    <a:pt x="9728" y="7192"/>
                  </a:lnTo>
                  <a:lnTo>
                    <a:pt x="9598" y="7270"/>
                  </a:lnTo>
                  <a:lnTo>
                    <a:pt x="9495" y="7348"/>
                  </a:lnTo>
                  <a:lnTo>
                    <a:pt x="9391" y="7503"/>
                  </a:lnTo>
                  <a:lnTo>
                    <a:pt x="9288" y="7684"/>
                  </a:lnTo>
                  <a:lnTo>
                    <a:pt x="9236" y="7865"/>
                  </a:lnTo>
                  <a:lnTo>
                    <a:pt x="9210" y="8072"/>
                  </a:lnTo>
                  <a:lnTo>
                    <a:pt x="9236" y="8279"/>
                  </a:lnTo>
                  <a:lnTo>
                    <a:pt x="9288" y="8460"/>
                  </a:lnTo>
                  <a:lnTo>
                    <a:pt x="9391" y="8615"/>
                  </a:lnTo>
                  <a:lnTo>
                    <a:pt x="9495" y="8771"/>
                  </a:lnTo>
                  <a:lnTo>
                    <a:pt x="9598" y="8848"/>
                  </a:lnTo>
                  <a:lnTo>
                    <a:pt x="9728" y="8926"/>
                  </a:lnTo>
                  <a:lnTo>
                    <a:pt x="9831" y="9003"/>
                  </a:lnTo>
                  <a:lnTo>
                    <a:pt x="9987" y="9029"/>
                  </a:lnTo>
                  <a:lnTo>
                    <a:pt x="9987" y="11668"/>
                  </a:lnTo>
                  <a:lnTo>
                    <a:pt x="9831" y="11720"/>
                  </a:lnTo>
                  <a:lnTo>
                    <a:pt x="9728" y="11772"/>
                  </a:lnTo>
                  <a:lnTo>
                    <a:pt x="9598" y="11849"/>
                  </a:lnTo>
                  <a:lnTo>
                    <a:pt x="9495" y="11927"/>
                  </a:lnTo>
                  <a:lnTo>
                    <a:pt x="9391" y="12082"/>
                  </a:lnTo>
                  <a:lnTo>
                    <a:pt x="9288" y="12263"/>
                  </a:lnTo>
                  <a:lnTo>
                    <a:pt x="9236" y="12444"/>
                  </a:lnTo>
                  <a:lnTo>
                    <a:pt x="9210" y="12651"/>
                  </a:lnTo>
                  <a:lnTo>
                    <a:pt x="9236" y="12858"/>
                  </a:lnTo>
                  <a:lnTo>
                    <a:pt x="9288" y="13039"/>
                  </a:lnTo>
                  <a:lnTo>
                    <a:pt x="9391" y="13195"/>
                  </a:lnTo>
                  <a:lnTo>
                    <a:pt x="9495" y="13350"/>
                  </a:lnTo>
                  <a:lnTo>
                    <a:pt x="9598" y="13453"/>
                  </a:lnTo>
                  <a:lnTo>
                    <a:pt x="9728" y="13505"/>
                  </a:lnTo>
                  <a:lnTo>
                    <a:pt x="9831" y="13583"/>
                  </a:lnTo>
                  <a:lnTo>
                    <a:pt x="9987" y="13609"/>
                  </a:lnTo>
                  <a:lnTo>
                    <a:pt x="9987" y="15885"/>
                  </a:lnTo>
                  <a:lnTo>
                    <a:pt x="9987" y="15963"/>
                  </a:lnTo>
                  <a:lnTo>
                    <a:pt x="10038" y="16040"/>
                  </a:lnTo>
                  <a:lnTo>
                    <a:pt x="10116" y="16092"/>
                  </a:lnTo>
                  <a:lnTo>
                    <a:pt x="10219" y="16118"/>
                  </a:lnTo>
                  <a:lnTo>
                    <a:pt x="10297" y="16092"/>
                  </a:lnTo>
                  <a:lnTo>
                    <a:pt x="10375" y="16040"/>
                  </a:lnTo>
                  <a:lnTo>
                    <a:pt x="10426" y="15963"/>
                  </a:lnTo>
                  <a:lnTo>
                    <a:pt x="10452" y="15885"/>
                  </a:lnTo>
                  <a:lnTo>
                    <a:pt x="10452" y="13609"/>
                  </a:lnTo>
                  <a:lnTo>
                    <a:pt x="10582" y="13583"/>
                  </a:lnTo>
                  <a:lnTo>
                    <a:pt x="10711" y="13505"/>
                  </a:lnTo>
                  <a:lnTo>
                    <a:pt x="10814" y="13453"/>
                  </a:lnTo>
                  <a:lnTo>
                    <a:pt x="10918" y="13350"/>
                  </a:lnTo>
                  <a:lnTo>
                    <a:pt x="11047" y="13195"/>
                  </a:lnTo>
                  <a:lnTo>
                    <a:pt x="11125" y="13039"/>
                  </a:lnTo>
                  <a:lnTo>
                    <a:pt x="11202" y="12858"/>
                  </a:lnTo>
                  <a:lnTo>
                    <a:pt x="11202" y="12651"/>
                  </a:lnTo>
                  <a:lnTo>
                    <a:pt x="11202" y="12444"/>
                  </a:lnTo>
                  <a:lnTo>
                    <a:pt x="11125" y="12263"/>
                  </a:lnTo>
                  <a:lnTo>
                    <a:pt x="11047" y="12082"/>
                  </a:lnTo>
                  <a:lnTo>
                    <a:pt x="10918" y="11927"/>
                  </a:lnTo>
                  <a:lnTo>
                    <a:pt x="10814" y="11849"/>
                  </a:lnTo>
                  <a:lnTo>
                    <a:pt x="10711" y="11772"/>
                  </a:lnTo>
                  <a:lnTo>
                    <a:pt x="10582" y="11720"/>
                  </a:lnTo>
                  <a:lnTo>
                    <a:pt x="10452" y="11668"/>
                  </a:lnTo>
                  <a:lnTo>
                    <a:pt x="10452" y="9029"/>
                  </a:lnTo>
                  <a:lnTo>
                    <a:pt x="10582" y="9003"/>
                  </a:lnTo>
                  <a:lnTo>
                    <a:pt x="10711" y="8926"/>
                  </a:lnTo>
                  <a:lnTo>
                    <a:pt x="10814" y="8848"/>
                  </a:lnTo>
                  <a:lnTo>
                    <a:pt x="10918" y="8771"/>
                  </a:lnTo>
                  <a:lnTo>
                    <a:pt x="11047" y="8615"/>
                  </a:lnTo>
                  <a:lnTo>
                    <a:pt x="11125" y="8460"/>
                  </a:lnTo>
                  <a:lnTo>
                    <a:pt x="11202" y="8279"/>
                  </a:lnTo>
                  <a:lnTo>
                    <a:pt x="11202" y="8072"/>
                  </a:lnTo>
                  <a:lnTo>
                    <a:pt x="11202" y="7865"/>
                  </a:lnTo>
                  <a:lnTo>
                    <a:pt x="11125" y="7684"/>
                  </a:lnTo>
                  <a:lnTo>
                    <a:pt x="11047" y="7503"/>
                  </a:lnTo>
                  <a:lnTo>
                    <a:pt x="10918" y="7348"/>
                  </a:lnTo>
                  <a:lnTo>
                    <a:pt x="10814" y="7270"/>
                  </a:lnTo>
                  <a:lnTo>
                    <a:pt x="10711" y="7192"/>
                  </a:lnTo>
                  <a:lnTo>
                    <a:pt x="10582" y="7141"/>
                  </a:lnTo>
                  <a:lnTo>
                    <a:pt x="10452" y="7089"/>
                  </a:lnTo>
                  <a:lnTo>
                    <a:pt x="10452" y="4450"/>
                  </a:lnTo>
                  <a:lnTo>
                    <a:pt x="10582" y="4424"/>
                  </a:lnTo>
                  <a:lnTo>
                    <a:pt x="10711" y="4347"/>
                  </a:lnTo>
                  <a:lnTo>
                    <a:pt x="10814" y="4269"/>
                  </a:lnTo>
                  <a:lnTo>
                    <a:pt x="10918" y="4191"/>
                  </a:lnTo>
                  <a:lnTo>
                    <a:pt x="11047" y="4036"/>
                  </a:lnTo>
                  <a:lnTo>
                    <a:pt x="11125" y="3881"/>
                  </a:lnTo>
                  <a:lnTo>
                    <a:pt x="11202" y="3674"/>
                  </a:lnTo>
                  <a:lnTo>
                    <a:pt x="11202" y="3493"/>
                  </a:lnTo>
                  <a:lnTo>
                    <a:pt x="11202" y="3286"/>
                  </a:lnTo>
                  <a:lnTo>
                    <a:pt x="11125" y="3105"/>
                  </a:lnTo>
                  <a:lnTo>
                    <a:pt x="11047" y="2924"/>
                  </a:lnTo>
                  <a:lnTo>
                    <a:pt x="10918" y="2768"/>
                  </a:lnTo>
                  <a:lnTo>
                    <a:pt x="10814" y="2691"/>
                  </a:lnTo>
                  <a:lnTo>
                    <a:pt x="10711" y="2613"/>
                  </a:lnTo>
                  <a:lnTo>
                    <a:pt x="10582" y="2561"/>
                  </a:lnTo>
                  <a:lnTo>
                    <a:pt x="10452" y="2510"/>
                  </a:lnTo>
                  <a:lnTo>
                    <a:pt x="10452" y="259"/>
                  </a:lnTo>
                  <a:lnTo>
                    <a:pt x="10426" y="155"/>
                  </a:lnTo>
                  <a:lnTo>
                    <a:pt x="10375" y="78"/>
                  </a:lnTo>
                  <a:lnTo>
                    <a:pt x="10297" y="26"/>
                  </a:lnTo>
                  <a:lnTo>
                    <a:pt x="102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5A864D2-F715-0F2B-644A-DAE8F31B49C5}"/>
              </a:ext>
            </a:extLst>
          </p:cNvPr>
          <p:cNvSpPr txBox="1"/>
          <p:nvPr/>
        </p:nvSpPr>
        <p:spPr>
          <a:xfrm>
            <a:off x="255454" y="4761691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Benchmarking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Identifiable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Intangibles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Useful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Lives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Business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Combinations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3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Edition</a:t>
            </a:r>
          </a:p>
        </p:txBody>
      </p:sp>
      <p:pic>
        <p:nvPicPr>
          <p:cNvPr id="22" name="Рисунок 21" descr="Изображение выглядит как текст, число, чек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BA0CA1C-1253-93BE-8E4B-65A91F35A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73" y="1632060"/>
            <a:ext cx="8324168" cy="250323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EC372E8-D390-6C98-65E3-0DCF68A7F094}"/>
              </a:ext>
            </a:extLst>
          </p:cNvPr>
          <p:cNvSpPr txBox="1"/>
          <p:nvPr/>
        </p:nvSpPr>
        <p:spPr>
          <a:xfrm>
            <a:off x="6108107" y="4176741"/>
            <a:ext cx="242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3341344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8">
          <a:extLst>
            <a:ext uri="{FF2B5EF4-FFF2-40B4-BE49-F238E27FC236}">
              <a16:creationId xmlns:a16="http://schemas.microsoft.com/office/drawing/2014/main" id="{674ED1B3-AB86-8812-23DB-3F351111B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5" name="Google Shape;2045;p64">
            <a:extLst>
              <a:ext uri="{FF2B5EF4-FFF2-40B4-BE49-F238E27FC236}">
                <a16:creationId xmlns:a16="http://schemas.microsoft.com/office/drawing/2014/main" id="{745E0C4F-5BD6-FAC6-5DD9-7A9D429A2AE9}"/>
              </a:ext>
            </a:extLst>
          </p:cNvPr>
          <p:cNvGrpSpPr/>
          <p:nvPr/>
        </p:nvGrpSpPr>
        <p:grpSpPr>
          <a:xfrm>
            <a:off x="8288350" y="4222376"/>
            <a:ext cx="734652" cy="850989"/>
            <a:chOff x="1833344" y="718033"/>
            <a:chExt cx="559479" cy="669682"/>
          </a:xfrm>
        </p:grpSpPr>
        <p:sp>
          <p:nvSpPr>
            <p:cNvPr id="2046" name="Google Shape;2046;p64">
              <a:extLst>
                <a:ext uri="{FF2B5EF4-FFF2-40B4-BE49-F238E27FC236}">
                  <a16:creationId xmlns:a16="http://schemas.microsoft.com/office/drawing/2014/main" id="{16B84E40-3FDF-38B2-0AB3-9609F7BB3AB1}"/>
                </a:ext>
              </a:extLst>
            </p:cNvPr>
            <p:cNvSpPr/>
            <p:nvPr/>
          </p:nvSpPr>
          <p:spPr>
            <a:xfrm>
              <a:off x="1833344" y="746970"/>
              <a:ext cx="522755" cy="640745"/>
            </a:xfrm>
            <a:custGeom>
              <a:avLst/>
              <a:gdLst/>
              <a:ahLst/>
              <a:cxnLst/>
              <a:rect l="l" t="t" r="r" b="b"/>
              <a:pathLst>
                <a:path w="17722" h="21722" extrusionOk="0">
                  <a:moveTo>
                    <a:pt x="7644" y="1"/>
                  </a:moveTo>
                  <a:lnTo>
                    <a:pt x="7399" y="19"/>
                  </a:lnTo>
                  <a:lnTo>
                    <a:pt x="7172" y="57"/>
                  </a:lnTo>
                  <a:lnTo>
                    <a:pt x="6946" y="114"/>
                  </a:lnTo>
                  <a:lnTo>
                    <a:pt x="6738" y="208"/>
                  </a:lnTo>
                  <a:lnTo>
                    <a:pt x="6549" y="340"/>
                  </a:lnTo>
                  <a:lnTo>
                    <a:pt x="6361" y="472"/>
                  </a:lnTo>
                  <a:lnTo>
                    <a:pt x="6191" y="642"/>
                  </a:lnTo>
                  <a:lnTo>
                    <a:pt x="6040" y="812"/>
                  </a:lnTo>
                  <a:lnTo>
                    <a:pt x="5606" y="1435"/>
                  </a:lnTo>
                  <a:lnTo>
                    <a:pt x="4379" y="1435"/>
                  </a:lnTo>
                  <a:lnTo>
                    <a:pt x="4228" y="1454"/>
                  </a:lnTo>
                  <a:lnTo>
                    <a:pt x="4058" y="1473"/>
                  </a:lnTo>
                  <a:lnTo>
                    <a:pt x="3907" y="1491"/>
                  </a:lnTo>
                  <a:lnTo>
                    <a:pt x="3756" y="1529"/>
                  </a:lnTo>
                  <a:lnTo>
                    <a:pt x="3605" y="1586"/>
                  </a:lnTo>
                  <a:lnTo>
                    <a:pt x="3454" y="1661"/>
                  </a:lnTo>
                  <a:lnTo>
                    <a:pt x="3322" y="1737"/>
                  </a:lnTo>
                  <a:lnTo>
                    <a:pt x="3190" y="1812"/>
                  </a:lnTo>
                  <a:lnTo>
                    <a:pt x="3077" y="1907"/>
                  </a:lnTo>
                  <a:lnTo>
                    <a:pt x="2945" y="2020"/>
                  </a:lnTo>
                  <a:lnTo>
                    <a:pt x="2851" y="2133"/>
                  </a:lnTo>
                  <a:lnTo>
                    <a:pt x="2737" y="2246"/>
                  </a:lnTo>
                  <a:lnTo>
                    <a:pt x="2662" y="2378"/>
                  </a:lnTo>
                  <a:lnTo>
                    <a:pt x="2567" y="2510"/>
                  </a:lnTo>
                  <a:lnTo>
                    <a:pt x="2492" y="2661"/>
                  </a:lnTo>
                  <a:lnTo>
                    <a:pt x="2435" y="2812"/>
                  </a:lnTo>
                  <a:lnTo>
                    <a:pt x="2435" y="2831"/>
                  </a:lnTo>
                  <a:lnTo>
                    <a:pt x="1" y="2831"/>
                  </a:lnTo>
                  <a:lnTo>
                    <a:pt x="1" y="21722"/>
                  </a:lnTo>
                  <a:lnTo>
                    <a:pt x="17721" y="21722"/>
                  </a:lnTo>
                  <a:lnTo>
                    <a:pt x="17721" y="2831"/>
                  </a:lnTo>
                  <a:lnTo>
                    <a:pt x="15268" y="2831"/>
                  </a:lnTo>
                  <a:lnTo>
                    <a:pt x="15268" y="2812"/>
                  </a:lnTo>
                  <a:lnTo>
                    <a:pt x="15211" y="2661"/>
                  </a:lnTo>
                  <a:lnTo>
                    <a:pt x="15136" y="2510"/>
                  </a:lnTo>
                  <a:lnTo>
                    <a:pt x="15060" y="2378"/>
                  </a:lnTo>
                  <a:lnTo>
                    <a:pt x="14966" y="2246"/>
                  </a:lnTo>
                  <a:lnTo>
                    <a:pt x="14853" y="2133"/>
                  </a:lnTo>
                  <a:lnTo>
                    <a:pt x="14759" y="2020"/>
                  </a:lnTo>
                  <a:lnTo>
                    <a:pt x="14645" y="1907"/>
                  </a:lnTo>
                  <a:lnTo>
                    <a:pt x="14513" y="1812"/>
                  </a:lnTo>
                  <a:lnTo>
                    <a:pt x="14381" y="1737"/>
                  </a:lnTo>
                  <a:lnTo>
                    <a:pt x="14249" y="1661"/>
                  </a:lnTo>
                  <a:lnTo>
                    <a:pt x="14098" y="1586"/>
                  </a:lnTo>
                  <a:lnTo>
                    <a:pt x="13947" y="1529"/>
                  </a:lnTo>
                  <a:lnTo>
                    <a:pt x="13796" y="1491"/>
                  </a:lnTo>
                  <a:lnTo>
                    <a:pt x="13645" y="1473"/>
                  </a:lnTo>
                  <a:lnTo>
                    <a:pt x="13494" y="1454"/>
                  </a:lnTo>
                  <a:lnTo>
                    <a:pt x="13324" y="1435"/>
                  </a:lnTo>
                  <a:lnTo>
                    <a:pt x="12098" y="1435"/>
                  </a:lnTo>
                  <a:lnTo>
                    <a:pt x="11664" y="812"/>
                  </a:lnTo>
                  <a:lnTo>
                    <a:pt x="11513" y="642"/>
                  </a:lnTo>
                  <a:lnTo>
                    <a:pt x="11343" y="472"/>
                  </a:lnTo>
                  <a:lnTo>
                    <a:pt x="11154" y="340"/>
                  </a:lnTo>
                  <a:lnTo>
                    <a:pt x="10965" y="208"/>
                  </a:lnTo>
                  <a:lnTo>
                    <a:pt x="10758" y="114"/>
                  </a:lnTo>
                  <a:lnTo>
                    <a:pt x="10531" y="57"/>
                  </a:lnTo>
                  <a:lnTo>
                    <a:pt x="10305" y="19"/>
                  </a:lnTo>
                  <a:lnTo>
                    <a:pt x="10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64">
              <a:extLst>
                <a:ext uri="{FF2B5EF4-FFF2-40B4-BE49-F238E27FC236}">
                  <a16:creationId xmlns:a16="http://schemas.microsoft.com/office/drawing/2014/main" id="{B031B988-6DC5-F4CE-5F41-9AFD4A85EEB2}"/>
                </a:ext>
              </a:extLst>
            </p:cNvPr>
            <p:cNvSpPr/>
            <p:nvPr/>
          </p:nvSpPr>
          <p:spPr>
            <a:xfrm>
              <a:off x="1941895" y="718033"/>
              <a:ext cx="379692" cy="85189"/>
            </a:xfrm>
            <a:custGeom>
              <a:avLst/>
              <a:gdLst/>
              <a:ahLst/>
              <a:cxnLst/>
              <a:rect l="l" t="t" r="r" b="b"/>
              <a:pathLst>
                <a:path w="12872" h="2888" extrusionOk="0">
                  <a:moveTo>
                    <a:pt x="5209" y="0"/>
                  </a:moveTo>
                  <a:lnTo>
                    <a:pt x="4983" y="19"/>
                  </a:lnTo>
                  <a:lnTo>
                    <a:pt x="4757" y="57"/>
                  </a:lnTo>
                  <a:lnTo>
                    <a:pt x="4530" y="132"/>
                  </a:lnTo>
                  <a:lnTo>
                    <a:pt x="4323" y="208"/>
                  </a:lnTo>
                  <a:lnTo>
                    <a:pt x="4134" y="340"/>
                  </a:lnTo>
                  <a:lnTo>
                    <a:pt x="3945" y="472"/>
                  </a:lnTo>
                  <a:lnTo>
                    <a:pt x="3775" y="642"/>
                  </a:lnTo>
                  <a:lnTo>
                    <a:pt x="3624" y="812"/>
                  </a:lnTo>
                  <a:lnTo>
                    <a:pt x="3190" y="1434"/>
                  </a:lnTo>
                  <a:lnTo>
                    <a:pt x="1964" y="1434"/>
                  </a:lnTo>
                  <a:lnTo>
                    <a:pt x="1794" y="1453"/>
                  </a:lnTo>
                  <a:lnTo>
                    <a:pt x="1643" y="1472"/>
                  </a:lnTo>
                  <a:lnTo>
                    <a:pt x="1492" y="1491"/>
                  </a:lnTo>
                  <a:lnTo>
                    <a:pt x="1341" y="1548"/>
                  </a:lnTo>
                  <a:lnTo>
                    <a:pt x="1190" y="1585"/>
                  </a:lnTo>
                  <a:lnTo>
                    <a:pt x="1039" y="1661"/>
                  </a:lnTo>
                  <a:lnTo>
                    <a:pt x="907" y="1736"/>
                  </a:lnTo>
                  <a:lnTo>
                    <a:pt x="775" y="1812"/>
                  </a:lnTo>
                  <a:lnTo>
                    <a:pt x="643" y="1906"/>
                  </a:lnTo>
                  <a:lnTo>
                    <a:pt x="529" y="2019"/>
                  </a:lnTo>
                  <a:lnTo>
                    <a:pt x="416" y="2133"/>
                  </a:lnTo>
                  <a:lnTo>
                    <a:pt x="322" y="2246"/>
                  </a:lnTo>
                  <a:lnTo>
                    <a:pt x="227" y="2378"/>
                  </a:lnTo>
                  <a:lnTo>
                    <a:pt x="152" y="2510"/>
                  </a:lnTo>
                  <a:lnTo>
                    <a:pt x="76" y="2661"/>
                  </a:lnTo>
                  <a:lnTo>
                    <a:pt x="20" y="2812"/>
                  </a:lnTo>
                  <a:lnTo>
                    <a:pt x="1" y="2888"/>
                  </a:lnTo>
                  <a:lnTo>
                    <a:pt x="12871" y="2888"/>
                  </a:lnTo>
                  <a:lnTo>
                    <a:pt x="12852" y="2812"/>
                  </a:lnTo>
                  <a:lnTo>
                    <a:pt x="12777" y="2661"/>
                  </a:lnTo>
                  <a:lnTo>
                    <a:pt x="12720" y="2510"/>
                  </a:lnTo>
                  <a:lnTo>
                    <a:pt x="12626" y="2378"/>
                  </a:lnTo>
                  <a:lnTo>
                    <a:pt x="12551" y="2246"/>
                  </a:lnTo>
                  <a:lnTo>
                    <a:pt x="12437" y="2133"/>
                  </a:lnTo>
                  <a:lnTo>
                    <a:pt x="12324" y="2019"/>
                  </a:lnTo>
                  <a:lnTo>
                    <a:pt x="12211" y="1906"/>
                  </a:lnTo>
                  <a:lnTo>
                    <a:pt x="12098" y="1812"/>
                  </a:lnTo>
                  <a:lnTo>
                    <a:pt x="11965" y="1736"/>
                  </a:lnTo>
                  <a:lnTo>
                    <a:pt x="11833" y="1661"/>
                  </a:lnTo>
                  <a:lnTo>
                    <a:pt x="11682" y="1585"/>
                  </a:lnTo>
                  <a:lnTo>
                    <a:pt x="11531" y="1548"/>
                  </a:lnTo>
                  <a:lnTo>
                    <a:pt x="11380" y="1491"/>
                  </a:lnTo>
                  <a:lnTo>
                    <a:pt x="11229" y="1472"/>
                  </a:lnTo>
                  <a:lnTo>
                    <a:pt x="11060" y="1453"/>
                  </a:lnTo>
                  <a:lnTo>
                    <a:pt x="10909" y="1434"/>
                  </a:lnTo>
                  <a:lnTo>
                    <a:pt x="9682" y="1434"/>
                  </a:lnTo>
                  <a:lnTo>
                    <a:pt x="9229" y="812"/>
                  </a:lnTo>
                  <a:lnTo>
                    <a:pt x="9097" y="642"/>
                  </a:lnTo>
                  <a:lnTo>
                    <a:pt x="8927" y="472"/>
                  </a:lnTo>
                  <a:lnTo>
                    <a:pt x="8738" y="340"/>
                  </a:lnTo>
                  <a:lnTo>
                    <a:pt x="8550" y="208"/>
                  </a:lnTo>
                  <a:lnTo>
                    <a:pt x="8323" y="132"/>
                  </a:lnTo>
                  <a:lnTo>
                    <a:pt x="8116" y="57"/>
                  </a:lnTo>
                  <a:lnTo>
                    <a:pt x="7889" y="19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4">
              <a:extLst>
                <a:ext uri="{FF2B5EF4-FFF2-40B4-BE49-F238E27FC236}">
                  <a16:creationId xmlns:a16="http://schemas.microsoft.com/office/drawing/2014/main" id="{6A49A582-8F0B-E961-B6CC-68A9EF5D158B}"/>
                </a:ext>
              </a:extLst>
            </p:cNvPr>
            <p:cNvSpPr/>
            <p:nvPr/>
          </p:nvSpPr>
          <p:spPr>
            <a:xfrm>
              <a:off x="1870098" y="801511"/>
              <a:ext cx="522725" cy="557267"/>
            </a:xfrm>
            <a:custGeom>
              <a:avLst/>
              <a:gdLst/>
              <a:ahLst/>
              <a:cxnLst/>
              <a:rect l="l" t="t" r="r" b="b"/>
              <a:pathLst>
                <a:path w="17721" h="18892" extrusionOk="0">
                  <a:moveTo>
                    <a:pt x="0" y="1"/>
                  </a:moveTo>
                  <a:lnTo>
                    <a:pt x="0" y="18891"/>
                  </a:lnTo>
                  <a:lnTo>
                    <a:pt x="17721" y="18891"/>
                  </a:lnTo>
                  <a:lnTo>
                    <a:pt x="17721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4">
              <a:extLst>
                <a:ext uri="{FF2B5EF4-FFF2-40B4-BE49-F238E27FC236}">
                  <a16:creationId xmlns:a16="http://schemas.microsoft.com/office/drawing/2014/main" id="{8C5AD807-C740-8A9C-5817-53D8BD810B5C}"/>
                </a:ext>
              </a:extLst>
            </p:cNvPr>
            <p:cNvSpPr/>
            <p:nvPr/>
          </p:nvSpPr>
          <p:spPr>
            <a:xfrm>
              <a:off x="1912958" y="870005"/>
              <a:ext cx="65160" cy="65160"/>
            </a:xfrm>
            <a:custGeom>
              <a:avLst/>
              <a:gdLst/>
              <a:ahLst/>
              <a:cxnLst/>
              <a:rect l="l" t="t" r="r" b="b"/>
              <a:pathLst>
                <a:path w="2209" h="2209" extrusionOk="0">
                  <a:moveTo>
                    <a:pt x="1" y="0"/>
                  </a:moveTo>
                  <a:lnTo>
                    <a:pt x="1" y="2208"/>
                  </a:lnTo>
                  <a:lnTo>
                    <a:pt x="2209" y="2208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4">
              <a:extLst>
                <a:ext uri="{FF2B5EF4-FFF2-40B4-BE49-F238E27FC236}">
                  <a16:creationId xmlns:a16="http://schemas.microsoft.com/office/drawing/2014/main" id="{BAF4EA02-8925-3F78-208A-913DB364743B}"/>
                </a:ext>
              </a:extLst>
            </p:cNvPr>
            <p:cNvSpPr/>
            <p:nvPr/>
          </p:nvSpPr>
          <p:spPr>
            <a:xfrm>
              <a:off x="1909624" y="866111"/>
              <a:ext cx="71826" cy="72387"/>
            </a:xfrm>
            <a:custGeom>
              <a:avLst/>
              <a:gdLst/>
              <a:ahLst/>
              <a:cxnLst/>
              <a:rect l="l" t="t" r="r" b="b"/>
              <a:pathLst>
                <a:path w="2435" h="2454" extrusionOk="0">
                  <a:moveTo>
                    <a:pt x="2189" y="245"/>
                  </a:moveTo>
                  <a:lnTo>
                    <a:pt x="2189" y="2208"/>
                  </a:lnTo>
                  <a:lnTo>
                    <a:pt x="246" y="2208"/>
                  </a:lnTo>
                  <a:lnTo>
                    <a:pt x="246" y="245"/>
                  </a:lnTo>
                  <a:close/>
                  <a:moveTo>
                    <a:pt x="0" y="0"/>
                  </a:moveTo>
                  <a:lnTo>
                    <a:pt x="0" y="2453"/>
                  </a:lnTo>
                  <a:lnTo>
                    <a:pt x="2435" y="2453"/>
                  </a:lnTo>
                  <a:lnTo>
                    <a:pt x="24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4">
              <a:extLst>
                <a:ext uri="{FF2B5EF4-FFF2-40B4-BE49-F238E27FC236}">
                  <a16:creationId xmlns:a16="http://schemas.microsoft.com/office/drawing/2014/main" id="{4F09ACA1-5003-31A1-54E1-34C485C594E0}"/>
                </a:ext>
              </a:extLst>
            </p:cNvPr>
            <p:cNvSpPr/>
            <p:nvPr/>
          </p:nvSpPr>
          <p:spPr>
            <a:xfrm>
              <a:off x="1912958" y="969087"/>
              <a:ext cx="65160" cy="65160"/>
            </a:xfrm>
            <a:custGeom>
              <a:avLst/>
              <a:gdLst/>
              <a:ahLst/>
              <a:cxnLst/>
              <a:rect l="l" t="t" r="r" b="b"/>
              <a:pathLst>
                <a:path w="2209" h="2209" extrusionOk="0">
                  <a:moveTo>
                    <a:pt x="1" y="0"/>
                  </a:moveTo>
                  <a:lnTo>
                    <a:pt x="1" y="2208"/>
                  </a:lnTo>
                  <a:lnTo>
                    <a:pt x="2209" y="2208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4">
              <a:extLst>
                <a:ext uri="{FF2B5EF4-FFF2-40B4-BE49-F238E27FC236}">
                  <a16:creationId xmlns:a16="http://schemas.microsoft.com/office/drawing/2014/main" id="{14FC09F4-36BF-316E-3807-40FA0A6C741A}"/>
                </a:ext>
              </a:extLst>
            </p:cNvPr>
            <p:cNvSpPr/>
            <p:nvPr/>
          </p:nvSpPr>
          <p:spPr>
            <a:xfrm>
              <a:off x="1909624" y="965754"/>
              <a:ext cx="71826" cy="72387"/>
            </a:xfrm>
            <a:custGeom>
              <a:avLst/>
              <a:gdLst/>
              <a:ahLst/>
              <a:cxnLst/>
              <a:rect l="l" t="t" r="r" b="b"/>
              <a:pathLst>
                <a:path w="2435" h="2454" extrusionOk="0">
                  <a:moveTo>
                    <a:pt x="2189" y="245"/>
                  </a:moveTo>
                  <a:lnTo>
                    <a:pt x="2189" y="2208"/>
                  </a:lnTo>
                  <a:lnTo>
                    <a:pt x="246" y="2208"/>
                  </a:lnTo>
                  <a:lnTo>
                    <a:pt x="246" y="245"/>
                  </a:lnTo>
                  <a:close/>
                  <a:moveTo>
                    <a:pt x="0" y="0"/>
                  </a:moveTo>
                  <a:lnTo>
                    <a:pt x="0" y="2453"/>
                  </a:lnTo>
                  <a:lnTo>
                    <a:pt x="2435" y="2453"/>
                  </a:lnTo>
                  <a:lnTo>
                    <a:pt x="24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4">
              <a:extLst>
                <a:ext uri="{FF2B5EF4-FFF2-40B4-BE49-F238E27FC236}">
                  <a16:creationId xmlns:a16="http://schemas.microsoft.com/office/drawing/2014/main" id="{89A68B97-6B51-07DB-8C56-999F03B6042B}"/>
                </a:ext>
              </a:extLst>
            </p:cNvPr>
            <p:cNvSpPr/>
            <p:nvPr/>
          </p:nvSpPr>
          <p:spPr>
            <a:xfrm>
              <a:off x="1912958" y="1068730"/>
              <a:ext cx="65160" cy="65160"/>
            </a:xfrm>
            <a:custGeom>
              <a:avLst/>
              <a:gdLst/>
              <a:ahLst/>
              <a:cxnLst/>
              <a:rect l="l" t="t" r="r" b="b"/>
              <a:pathLst>
                <a:path w="2209" h="2209" extrusionOk="0">
                  <a:moveTo>
                    <a:pt x="1" y="0"/>
                  </a:moveTo>
                  <a:lnTo>
                    <a:pt x="1" y="2208"/>
                  </a:lnTo>
                  <a:lnTo>
                    <a:pt x="2209" y="2208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4">
              <a:extLst>
                <a:ext uri="{FF2B5EF4-FFF2-40B4-BE49-F238E27FC236}">
                  <a16:creationId xmlns:a16="http://schemas.microsoft.com/office/drawing/2014/main" id="{B2904111-8D59-8A5B-C402-B688B88C5CB8}"/>
                </a:ext>
              </a:extLst>
            </p:cNvPr>
            <p:cNvSpPr/>
            <p:nvPr/>
          </p:nvSpPr>
          <p:spPr>
            <a:xfrm>
              <a:off x="1909624" y="1065397"/>
              <a:ext cx="71826" cy="71826"/>
            </a:xfrm>
            <a:custGeom>
              <a:avLst/>
              <a:gdLst/>
              <a:ahLst/>
              <a:cxnLst/>
              <a:rect l="l" t="t" r="r" b="b"/>
              <a:pathLst>
                <a:path w="2435" h="2435" extrusionOk="0">
                  <a:moveTo>
                    <a:pt x="2189" y="245"/>
                  </a:moveTo>
                  <a:lnTo>
                    <a:pt x="2189" y="2189"/>
                  </a:lnTo>
                  <a:lnTo>
                    <a:pt x="246" y="2189"/>
                  </a:lnTo>
                  <a:lnTo>
                    <a:pt x="246" y="245"/>
                  </a:lnTo>
                  <a:close/>
                  <a:moveTo>
                    <a:pt x="0" y="0"/>
                  </a:moveTo>
                  <a:lnTo>
                    <a:pt x="0" y="2435"/>
                  </a:lnTo>
                  <a:lnTo>
                    <a:pt x="2435" y="2435"/>
                  </a:lnTo>
                  <a:lnTo>
                    <a:pt x="24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4">
              <a:extLst>
                <a:ext uri="{FF2B5EF4-FFF2-40B4-BE49-F238E27FC236}">
                  <a16:creationId xmlns:a16="http://schemas.microsoft.com/office/drawing/2014/main" id="{ED1B97F2-D9C7-2C92-EBAB-CC65D4189310}"/>
                </a:ext>
              </a:extLst>
            </p:cNvPr>
            <p:cNvSpPr/>
            <p:nvPr/>
          </p:nvSpPr>
          <p:spPr>
            <a:xfrm>
              <a:off x="1912958" y="1168373"/>
              <a:ext cx="65160" cy="64600"/>
            </a:xfrm>
            <a:custGeom>
              <a:avLst/>
              <a:gdLst/>
              <a:ahLst/>
              <a:cxnLst/>
              <a:rect l="l" t="t" r="r" b="b"/>
              <a:pathLst>
                <a:path w="2209" h="2190" extrusionOk="0">
                  <a:moveTo>
                    <a:pt x="1" y="0"/>
                  </a:moveTo>
                  <a:lnTo>
                    <a:pt x="1" y="2189"/>
                  </a:lnTo>
                  <a:lnTo>
                    <a:pt x="2209" y="2189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64">
              <a:extLst>
                <a:ext uri="{FF2B5EF4-FFF2-40B4-BE49-F238E27FC236}">
                  <a16:creationId xmlns:a16="http://schemas.microsoft.com/office/drawing/2014/main" id="{CD2E3D4B-E7F3-9D6C-D8DF-857E764D3242}"/>
                </a:ext>
              </a:extLst>
            </p:cNvPr>
            <p:cNvSpPr/>
            <p:nvPr/>
          </p:nvSpPr>
          <p:spPr>
            <a:xfrm>
              <a:off x="1909624" y="1164479"/>
              <a:ext cx="71826" cy="72387"/>
            </a:xfrm>
            <a:custGeom>
              <a:avLst/>
              <a:gdLst/>
              <a:ahLst/>
              <a:cxnLst/>
              <a:rect l="l" t="t" r="r" b="b"/>
              <a:pathLst>
                <a:path w="2435" h="2454" extrusionOk="0">
                  <a:moveTo>
                    <a:pt x="2189" y="246"/>
                  </a:moveTo>
                  <a:lnTo>
                    <a:pt x="2189" y="2208"/>
                  </a:lnTo>
                  <a:lnTo>
                    <a:pt x="246" y="2208"/>
                  </a:lnTo>
                  <a:lnTo>
                    <a:pt x="246" y="246"/>
                  </a:lnTo>
                  <a:close/>
                  <a:moveTo>
                    <a:pt x="0" y="0"/>
                  </a:moveTo>
                  <a:lnTo>
                    <a:pt x="0" y="2454"/>
                  </a:lnTo>
                  <a:lnTo>
                    <a:pt x="2435" y="2454"/>
                  </a:lnTo>
                  <a:lnTo>
                    <a:pt x="24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64">
              <a:extLst>
                <a:ext uri="{FF2B5EF4-FFF2-40B4-BE49-F238E27FC236}">
                  <a16:creationId xmlns:a16="http://schemas.microsoft.com/office/drawing/2014/main" id="{FE379BD0-0B9D-4317-5E24-57550E236271}"/>
                </a:ext>
              </a:extLst>
            </p:cNvPr>
            <p:cNvSpPr/>
            <p:nvPr/>
          </p:nvSpPr>
          <p:spPr>
            <a:xfrm>
              <a:off x="1930214" y="844932"/>
              <a:ext cx="89112" cy="80204"/>
            </a:xfrm>
            <a:custGeom>
              <a:avLst/>
              <a:gdLst/>
              <a:ahLst/>
              <a:cxnLst/>
              <a:rect l="l" t="t" r="r" b="b"/>
              <a:pathLst>
                <a:path w="3021" h="2719" extrusionOk="0">
                  <a:moveTo>
                    <a:pt x="2831" y="1"/>
                  </a:moveTo>
                  <a:lnTo>
                    <a:pt x="623" y="2284"/>
                  </a:lnTo>
                  <a:lnTo>
                    <a:pt x="208" y="1416"/>
                  </a:lnTo>
                  <a:lnTo>
                    <a:pt x="1" y="1511"/>
                  </a:lnTo>
                  <a:lnTo>
                    <a:pt x="548" y="2718"/>
                  </a:lnTo>
                  <a:lnTo>
                    <a:pt x="3020" y="171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64">
              <a:extLst>
                <a:ext uri="{FF2B5EF4-FFF2-40B4-BE49-F238E27FC236}">
                  <a16:creationId xmlns:a16="http://schemas.microsoft.com/office/drawing/2014/main" id="{95C98859-C046-14E8-A139-4887FA8D5662}"/>
                </a:ext>
              </a:extLst>
            </p:cNvPr>
            <p:cNvSpPr/>
            <p:nvPr/>
          </p:nvSpPr>
          <p:spPr>
            <a:xfrm>
              <a:off x="1930214" y="942362"/>
              <a:ext cx="89112" cy="79643"/>
            </a:xfrm>
            <a:custGeom>
              <a:avLst/>
              <a:gdLst/>
              <a:ahLst/>
              <a:cxnLst/>
              <a:rect l="l" t="t" r="r" b="b"/>
              <a:pathLst>
                <a:path w="3021" h="2700" extrusionOk="0">
                  <a:moveTo>
                    <a:pt x="2831" y="0"/>
                  </a:moveTo>
                  <a:lnTo>
                    <a:pt x="623" y="2284"/>
                  </a:lnTo>
                  <a:lnTo>
                    <a:pt x="208" y="1416"/>
                  </a:lnTo>
                  <a:lnTo>
                    <a:pt x="1" y="1510"/>
                  </a:lnTo>
                  <a:lnTo>
                    <a:pt x="548" y="2699"/>
                  </a:lnTo>
                  <a:lnTo>
                    <a:pt x="3020" y="170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64">
              <a:extLst>
                <a:ext uri="{FF2B5EF4-FFF2-40B4-BE49-F238E27FC236}">
                  <a16:creationId xmlns:a16="http://schemas.microsoft.com/office/drawing/2014/main" id="{A1FDF23C-2586-81DE-C57E-39444F176865}"/>
                </a:ext>
              </a:extLst>
            </p:cNvPr>
            <p:cNvSpPr/>
            <p:nvPr/>
          </p:nvSpPr>
          <p:spPr>
            <a:xfrm>
              <a:off x="1930214" y="1042005"/>
              <a:ext cx="89112" cy="79643"/>
            </a:xfrm>
            <a:custGeom>
              <a:avLst/>
              <a:gdLst/>
              <a:ahLst/>
              <a:cxnLst/>
              <a:rect l="l" t="t" r="r" b="b"/>
              <a:pathLst>
                <a:path w="3021" h="2700" extrusionOk="0">
                  <a:moveTo>
                    <a:pt x="2831" y="0"/>
                  </a:moveTo>
                  <a:lnTo>
                    <a:pt x="623" y="2284"/>
                  </a:lnTo>
                  <a:lnTo>
                    <a:pt x="208" y="1397"/>
                  </a:lnTo>
                  <a:lnTo>
                    <a:pt x="1" y="1510"/>
                  </a:lnTo>
                  <a:lnTo>
                    <a:pt x="548" y="2699"/>
                  </a:lnTo>
                  <a:lnTo>
                    <a:pt x="3020" y="170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64">
              <a:extLst>
                <a:ext uri="{FF2B5EF4-FFF2-40B4-BE49-F238E27FC236}">
                  <a16:creationId xmlns:a16="http://schemas.microsoft.com/office/drawing/2014/main" id="{07DF8757-37B7-CABE-4690-BB50FD4E128E}"/>
                </a:ext>
              </a:extLst>
            </p:cNvPr>
            <p:cNvSpPr/>
            <p:nvPr/>
          </p:nvSpPr>
          <p:spPr>
            <a:xfrm>
              <a:off x="1930214" y="1143329"/>
              <a:ext cx="89112" cy="79614"/>
            </a:xfrm>
            <a:custGeom>
              <a:avLst/>
              <a:gdLst/>
              <a:ahLst/>
              <a:cxnLst/>
              <a:rect l="l" t="t" r="r" b="b"/>
              <a:pathLst>
                <a:path w="3021" h="2699" extrusionOk="0">
                  <a:moveTo>
                    <a:pt x="2831" y="0"/>
                  </a:moveTo>
                  <a:lnTo>
                    <a:pt x="623" y="2284"/>
                  </a:lnTo>
                  <a:lnTo>
                    <a:pt x="208" y="1415"/>
                  </a:lnTo>
                  <a:lnTo>
                    <a:pt x="1" y="1510"/>
                  </a:lnTo>
                  <a:lnTo>
                    <a:pt x="548" y="2699"/>
                  </a:lnTo>
                  <a:lnTo>
                    <a:pt x="3020" y="170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64">
              <a:extLst>
                <a:ext uri="{FF2B5EF4-FFF2-40B4-BE49-F238E27FC236}">
                  <a16:creationId xmlns:a16="http://schemas.microsoft.com/office/drawing/2014/main" id="{97C143D4-A135-BACB-FF94-042B862ECD3E}"/>
                </a:ext>
              </a:extLst>
            </p:cNvPr>
            <p:cNvSpPr/>
            <p:nvPr/>
          </p:nvSpPr>
          <p:spPr>
            <a:xfrm>
              <a:off x="2026523" y="894488"/>
              <a:ext cx="292261" cy="7256"/>
            </a:xfrm>
            <a:custGeom>
              <a:avLst/>
              <a:gdLst/>
              <a:ahLst/>
              <a:cxnLst/>
              <a:rect l="l" t="t" r="r" b="b"/>
              <a:pathLst>
                <a:path w="9908" h="246" extrusionOk="0">
                  <a:moveTo>
                    <a:pt x="0" y="1"/>
                  </a:moveTo>
                  <a:lnTo>
                    <a:pt x="0" y="246"/>
                  </a:lnTo>
                  <a:lnTo>
                    <a:pt x="9908" y="246"/>
                  </a:lnTo>
                  <a:lnTo>
                    <a:pt x="9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64">
              <a:extLst>
                <a:ext uri="{FF2B5EF4-FFF2-40B4-BE49-F238E27FC236}">
                  <a16:creationId xmlns:a16="http://schemas.microsoft.com/office/drawing/2014/main" id="{3F6FE86E-A3F5-1E95-B549-2E1DCF6D12A7}"/>
                </a:ext>
              </a:extLst>
            </p:cNvPr>
            <p:cNvSpPr/>
            <p:nvPr/>
          </p:nvSpPr>
          <p:spPr>
            <a:xfrm>
              <a:off x="2026523" y="1000266"/>
              <a:ext cx="292261" cy="7256"/>
            </a:xfrm>
            <a:custGeom>
              <a:avLst/>
              <a:gdLst/>
              <a:ahLst/>
              <a:cxnLst/>
              <a:rect l="l" t="t" r="r" b="b"/>
              <a:pathLst>
                <a:path w="9908" h="246" extrusionOk="0">
                  <a:moveTo>
                    <a:pt x="0" y="0"/>
                  </a:moveTo>
                  <a:lnTo>
                    <a:pt x="0" y="245"/>
                  </a:lnTo>
                  <a:lnTo>
                    <a:pt x="9908" y="245"/>
                  </a:lnTo>
                  <a:lnTo>
                    <a:pt x="9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64">
              <a:extLst>
                <a:ext uri="{FF2B5EF4-FFF2-40B4-BE49-F238E27FC236}">
                  <a16:creationId xmlns:a16="http://schemas.microsoft.com/office/drawing/2014/main" id="{817DAFE3-137C-21E3-FB45-1B5142982916}"/>
                </a:ext>
              </a:extLst>
            </p:cNvPr>
            <p:cNvSpPr/>
            <p:nvPr/>
          </p:nvSpPr>
          <p:spPr>
            <a:xfrm>
              <a:off x="2026523" y="1106015"/>
              <a:ext cx="292261" cy="6725"/>
            </a:xfrm>
            <a:custGeom>
              <a:avLst/>
              <a:gdLst/>
              <a:ahLst/>
              <a:cxnLst/>
              <a:rect l="l" t="t" r="r" b="b"/>
              <a:pathLst>
                <a:path w="9908" h="228" extrusionOk="0">
                  <a:moveTo>
                    <a:pt x="0" y="1"/>
                  </a:moveTo>
                  <a:lnTo>
                    <a:pt x="0" y="227"/>
                  </a:lnTo>
                  <a:lnTo>
                    <a:pt x="9908" y="227"/>
                  </a:lnTo>
                  <a:lnTo>
                    <a:pt x="9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4">
              <a:extLst>
                <a:ext uri="{FF2B5EF4-FFF2-40B4-BE49-F238E27FC236}">
                  <a16:creationId xmlns:a16="http://schemas.microsoft.com/office/drawing/2014/main" id="{F8080473-6EA8-0BA0-FA72-13229865077D}"/>
                </a:ext>
              </a:extLst>
            </p:cNvPr>
            <p:cNvSpPr/>
            <p:nvPr/>
          </p:nvSpPr>
          <p:spPr>
            <a:xfrm>
              <a:off x="2026523" y="1211233"/>
              <a:ext cx="292261" cy="7256"/>
            </a:xfrm>
            <a:custGeom>
              <a:avLst/>
              <a:gdLst/>
              <a:ahLst/>
              <a:cxnLst/>
              <a:rect l="l" t="t" r="r" b="b"/>
              <a:pathLst>
                <a:path w="9908" h="246" extrusionOk="0">
                  <a:moveTo>
                    <a:pt x="0" y="0"/>
                  </a:moveTo>
                  <a:lnTo>
                    <a:pt x="0" y="246"/>
                  </a:lnTo>
                  <a:lnTo>
                    <a:pt x="9908" y="246"/>
                  </a:lnTo>
                  <a:lnTo>
                    <a:pt x="9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5" name="Google Shape;2065;p64">
            <a:extLst>
              <a:ext uri="{FF2B5EF4-FFF2-40B4-BE49-F238E27FC236}">
                <a16:creationId xmlns:a16="http://schemas.microsoft.com/office/drawing/2014/main" id="{9B2052A6-80DB-3DFB-F35E-5D53F25AE079}"/>
              </a:ext>
            </a:extLst>
          </p:cNvPr>
          <p:cNvGrpSpPr/>
          <p:nvPr/>
        </p:nvGrpSpPr>
        <p:grpSpPr>
          <a:xfrm>
            <a:off x="4520200" y="-28125"/>
            <a:ext cx="4140497" cy="978800"/>
            <a:chOff x="4520200" y="-28125"/>
            <a:chExt cx="4140497" cy="978800"/>
          </a:xfrm>
        </p:grpSpPr>
        <p:grpSp>
          <p:nvGrpSpPr>
            <p:cNvPr id="2066" name="Google Shape;2066;p64">
              <a:extLst>
                <a:ext uri="{FF2B5EF4-FFF2-40B4-BE49-F238E27FC236}">
                  <a16:creationId xmlns:a16="http://schemas.microsoft.com/office/drawing/2014/main" id="{B7798ABA-39C4-4CC1-A8B2-C748FC8420C8}"/>
                </a:ext>
              </a:extLst>
            </p:cNvPr>
            <p:cNvGrpSpPr/>
            <p:nvPr/>
          </p:nvGrpSpPr>
          <p:grpSpPr>
            <a:xfrm>
              <a:off x="8200850" y="325250"/>
              <a:ext cx="459847" cy="547813"/>
              <a:chOff x="736963" y="1856275"/>
              <a:chExt cx="459847" cy="547813"/>
            </a:xfrm>
          </p:grpSpPr>
          <p:sp>
            <p:nvSpPr>
              <p:cNvPr id="2067" name="Google Shape;2067;p64">
                <a:extLst>
                  <a:ext uri="{FF2B5EF4-FFF2-40B4-BE49-F238E27FC236}">
                    <a16:creationId xmlns:a16="http://schemas.microsoft.com/office/drawing/2014/main" id="{6528879B-67D1-5BBA-FB1C-4436D3D381DD}"/>
                  </a:ext>
                </a:extLst>
              </p:cNvPr>
              <p:cNvSpPr/>
              <p:nvPr/>
            </p:nvSpPr>
            <p:spPr>
              <a:xfrm rot="10800000" flipH="1">
                <a:off x="965616" y="1861290"/>
                <a:ext cx="226173" cy="537783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12117" extrusionOk="0">
                    <a:moveTo>
                      <a:pt x="3322" y="1"/>
                    </a:moveTo>
                    <a:lnTo>
                      <a:pt x="0" y="3813"/>
                    </a:lnTo>
                    <a:lnTo>
                      <a:pt x="5096" y="12117"/>
                    </a:lnTo>
                    <a:lnTo>
                      <a:pt x="5096" y="12117"/>
                    </a:lnTo>
                    <a:lnTo>
                      <a:pt x="33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64">
                <a:extLst>
                  <a:ext uri="{FF2B5EF4-FFF2-40B4-BE49-F238E27FC236}">
                    <a16:creationId xmlns:a16="http://schemas.microsoft.com/office/drawing/2014/main" id="{06664530-3A7D-9447-3B49-358A0E3D94E2}"/>
                  </a:ext>
                </a:extLst>
              </p:cNvPr>
              <p:cNvSpPr/>
              <p:nvPr/>
            </p:nvSpPr>
            <p:spPr>
              <a:xfrm rot="10800000" flipH="1">
                <a:off x="959757" y="1856275"/>
                <a:ext cx="237047" cy="547813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12343" extrusionOk="0">
                    <a:moveTo>
                      <a:pt x="3378" y="397"/>
                    </a:moveTo>
                    <a:lnTo>
                      <a:pt x="5020" y="11663"/>
                    </a:lnTo>
                    <a:lnTo>
                      <a:pt x="283" y="3945"/>
                    </a:lnTo>
                    <a:lnTo>
                      <a:pt x="3378" y="397"/>
                    </a:lnTo>
                    <a:close/>
                    <a:moveTo>
                      <a:pt x="3416" y="1"/>
                    </a:moveTo>
                    <a:lnTo>
                      <a:pt x="3359" y="39"/>
                    </a:lnTo>
                    <a:lnTo>
                      <a:pt x="38" y="3851"/>
                    </a:lnTo>
                    <a:lnTo>
                      <a:pt x="19" y="3888"/>
                    </a:lnTo>
                    <a:lnTo>
                      <a:pt x="0" y="3926"/>
                    </a:lnTo>
                    <a:lnTo>
                      <a:pt x="0" y="3964"/>
                    </a:lnTo>
                    <a:lnTo>
                      <a:pt x="19" y="4002"/>
                    </a:lnTo>
                    <a:lnTo>
                      <a:pt x="5133" y="12286"/>
                    </a:lnTo>
                    <a:lnTo>
                      <a:pt x="5171" y="12343"/>
                    </a:lnTo>
                    <a:lnTo>
                      <a:pt x="5265" y="12343"/>
                    </a:lnTo>
                    <a:lnTo>
                      <a:pt x="5303" y="12324"/>
                    </a:lnTo>
                    <a:lnTo>
                      <a:pt x="5341" y="12286"/>
                    </a:lnTo>
                    <a:lnTo>
                      <a:pt x="5341" y="12248"/>
                    </a:lnTo>
                    <a:lnTo>
                      <a:pt x="5341" y="12211"/>
                    </a:lnTo>
                    <a:lnTo>
                      <a:pt x="3586" y="95"/>
                    </a:lnTo>
                    <a:lnTo>
                      <a:pt x="3548" y="39"/>
                    </a:lnTo>
                    <a:lnTo>
                      <a:pt x="34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64">
                <a:extLst>
                  <a:ext uri="{FF2B5EF4-FFF2-40B4-BE49-F238E27FC236}">
                    <a16:creationId xmlns:a16="http://schemas.microsoft.com/office/drawing/2014/main" id="{24C8E9F3-BA0B-91E1-8DB1-9E4743B9EBF8}"/>
                  </a:ext>
                </a:extLst>
              </p:cNvPr>
              <p:cNvSpPr/>
              <p:nvPr/>
            </p:nvSpPr>
            <p:spPr>
              <a:xfrm rot="10800000" flipH="1">
                <a:off x="741978" y="1861294"/>
                <a:ext cx="449817" cy="368552"/>
              </a:xfrm>
              <a:custGeom>
                <a:avLst/>
                <a:gdLst/>
                <a:ahLst/>
                <a:cxnLst/>
                <a:rect l="l" t="t" r="r" b="b"/>
                <a:pathLst>
                  <a:path w="10135" h="8304" extrusionOk="0">
                    <a:moveTo>
                      <a:pt x="5039" y="0"/>
                    </a:moveTo>
                    <a:lnTo>
                      <a:pt x="1" y="340"/>
                    </a:lnTo>
                    <a:lnTo>
                      <a:pt x="10135" y="8304"/>
                    </a:lnTo>
                    <a:lnTo>
                      <a:pt x="10135" y="8304"/>
                    </a:lnTo>
                    <a:lnTo>
                      <a:pt x="503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64">
                <a:extLst>
                  <a:ext uri="{FF2B5EF4-FFF2-40B4-BE49-F238E27FC236}">
                    <a16:creationId xmlns:a16="http://schemas.microsoft.com/office/drawing/2014/main" id="{8E6AF1CF-B58C-4D59-4439-5989317E426C}"/>
                  </a:ext>
                </a:extLst>
              </p:cNvPr>
              <p:cNvSpPr/>
              <p:nvPr/>
            </p:nvSpPr>
            <p:spPr>
              <a:xfrm rot="10800000" flipH="1">
                <a:off x="736963" y="1856279"/>
                <a:ext cx="459847" cy="378627"/>
              </a:xfrm>
              <a:custGeom>
                <a:avLst/>
                <a:gdLst/>
                <a:ahLst/>
                <a:cxnLst/>
                <a:rect l="l" t="t" r="r" b="b"/>
                <a:pathLst>
                  <a:path w="10361" h="8531" extrusionOk="0">
                    <a:moveTo>
                      <a:pt x="5077" y="246"/>
                    </a:moveTo>
                    <a:lnTo>
                      <a:pt x="9795" y="7908"/>
                    </a:lnTo>
                    <a:lnTo>
                      <a:pt x="434" y="567"/>
                    </a:lnTo>
                    <a:lnTo>
                      <a:pt x="5077" y="246"/>
                    </a:lnTo>
                    <a:close/>
                    <a:moveTo>
                      <a:pt x="5134" y="1"/>
                    </a:moveTo>
                    <a:lnTo>
                      <a:pt x="114" y="341"/>
                    </a:lnTo>
                    <a:lnTo>
                      <a:pt x="38" y="359"/>
                    </a:lnTo>
                    <a:lnTo>
                      <a:pt x="0" y="416"/>
                    </a:lnTo>
                    <a:lnTo>
                      <a:pt x="0" y="491"/>
                    </a:lnTo>
                    <a:lnTo>
                      <a:pt x="38" y="548"/>
                    </a:lnTo>
                    <a:lnTo>
                      <a:pt x="10172" y="8512"/>
                    </a:lnTo>
                    <a:lnTo>
                      <a:pt x="10210" y="8531"/>
                    </a:lnTo>
                    <a:lnTo>
                      <a:pt x="10285" y="8531"/>
                    </a:lnTo>
                    <a:lnTo>
                      <a:pt x="10323" y="8512"/>
                    </a:lnTo>
                    <a:lnTo>
                      <a:pt x="10361" y="8474"/>
                    </a:lnTo>
                    <a:lnTo>
                      <a:pt x="10361" y="8436"/>
                    </a:lnTo>
                    <a:lnTo>
                      <a:pt x="10361" y="8399"/>
                    </a:lnTo>
                    <a:lnTo>
                      <a:pt x="10361" y="8361"/>
                    </a:lnTo>
                    <a:lnTo>
                      <a:pt x="5247" y="57"/>
                    </a:lnTo>
                    <a:lnTo>
                      <a:pt x="5209" y="20"/>
                    </a:lnTo>
                    <a:lnTo>
                      <a:pt x="51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1" name="Google Shape;2071;p64">
              <a:extLst>
                <a:ext uri="{FF2B5EF4-FFF2-40B4-BE49-F238E27FC236}">
                  <a16:creationId xmlns:a16="http://schemas.microsoft.com/office/drawing/2014/main" id="{A2AC9159-A05F-D8AE-20CF-6276AB7AD01F}"/>
                </a:ext>
              </a:extLst>
            </p:cNvPr>
            <p:cNvSpPr/>
            <p:nvPr/>
          </p:nvSpPr>
          <p:spPr>
            <a:xfrm>
              <a:off x="4520200" y="-28125"/>
              <a:ext cx="3924300" cy="978800"/>
            </a:xfrm>
            <a:custGeom>
              <a:avLst/>
              <a:gdLst/>
              <a:ahLst/>
              <a:cxnLst/>
              <a:rect l="l" t="t" r="r" b="b"/>
              <a:pathLst>
                <a:path w="156972" h="39152" extrusionOk="0">
                  <a:moveTo>
                    <a:pt x="156972" y="29718"/>
                  </a:moveTo>
                  <a:cubicBezTo>
                    <a:pt x="153846" y="35970"/>
                    <a:pt x="144467" y="40935"/>
                    <a:pt x="137922" y="38481"/>
                  </a:cubicBezTo>
                  <a:cubicBezTo>
                    <a:pt x="124491" y="33444"/>
                    <a:pt x="111880" y="23622"/>
                    <a:pt x="97536" y="23622"/>
                  </a:cubicBezTo>
                  <a:cubicBezTo>
                    <a:pt x="78064" y="23622"/>
                    <a:pt x="58545" y="30006"/>
                    <a:pt x="39243" y="27432"/>
                  </a:cubicBezTo>
                  <a:cubicBezTo>
                    <a:pt x="23423" y="25323"/>
                    <a:pt x="0" y="15960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72" name="Google Shape;2072;p64">
            <a:extLst>
              <a:ext uri="{FF2B5EF4-FFF2-40B4-BE49-F238E27FC236}">
                <a16:creationId xmlns:a16="http://schemas.microsoft.com/office/drawing/2014/main" id="{F420F3E7-491D-D0CF-9B0A-A5BC55081F8B}"/>
              </a:ext>
            </a:extLst>
          </p:cNvPr>
          <p:cNvSpPr/>
          <p:nvPr/>
        </p:nvSpPr>
        <p:spPr>
          <a:xfrm>
            <a:off x="992227" y="1433813"/>
            <a:ext cx="699466" cy="207766"/>
          </a:xfrm>
          <a:custGeom>
            <a:avLst/>
            <a:gdLst/>
            <a:ahLst/>
            <a:cxnLst/>
            <a:rect l="l" t="t" r="r" b="b"/>
            <a:pathLst>
              <a:path w="36999" h="10990" extrusionOk="0">
                <a:moveTo>
                  <a:pt x="24796" y="0"/>
                </a:moveTo>
                <a:lnTo>
                  <a:pt x="24427" y="22"/>
                </a:lnTo>
                <a:lnTo>
                  <a:pt x="24081" y="65"/>
                </a:lnTo>
                <a:lnTo>
                  <a:pt x="23755" y="130"/>
                </a:lnTo>
                <a:lnTo>
                  <a:pt x="23430" y="195"/>
                </a:lnTo>
                <a:lnTo>
                  <a:pt x="23149" y="282"/>
                </a:lnTo>
                <a:lnTo>
                  <a:pt x="22867" y="390"/>
                </a:lnTo>
                <a:lnTo>
                  <a:pt x="22628" y="499"/>
                </a:lnTo>
                <a:lnTo>
                  <a:pt x="22390" y="629"/>
                </a:lnTo>
                <a:lnTo>
                  <a:pt x="22173" y="759"/>
                </a:lnTo>
                <a:lnTo>
                  <a:pt x="21956" y="889"/>
                </a:lnTo>
                <a:lnTo>
                  <a:pt x="21761" y="1041"/>
                </a:lnTo>
                <a:lnTo>
                  <a:pt x="21588" y="1192"/>
                </a:lnTo>
                <a:lnTo>
                  <a:pt x="21436" y="1344"/>
                </a:lnTo>
                <a:lnTo>
                  <a:pt x="21155" y="1691"/>
                </a:lnTo>
                <a:lnTo>
                  <a:pt x="20894" y="2038"/>
                </a:lnTo>
                <a:lnTo>
                  <a:pt x="20678" y="2385"/>
                </a:lnTo>
                <a:lnTo>
                  <a:pt x="20461" y="2731"/>
                </a:lnTo>
                <a:lnTo>
                  <a:pt x="20114" y="3382"/>
                </a:lnTo>
                <a:lnTo>
                  <a:pt x="19941" y="3685"/>
                </a:lnTo>
                <a:lnTo>
                  <a:pt x="19746" y="3945"/>
                </a:lnTo>
                <a:lnTo>
                  <a:pt x="19529" y="4162"/>
                </a:lnTo>
                <a:lnTo>
                  <a:pt x="19421" y="4270"/>
                </a:lnTo>
                <a:lnTo>
                  <a:pt x="19312" y="4335"/>
                </a:lnTo>
                <a:lnTo>
                  <a:pt x="19182" y="4400"/>
                </a:lnTo>
                <a:lnTo>
                  <a:pt x="19074" y="4465"/>
                </a:lnTo>
                <a:lnTo>
                  <a:pt x="18944" y="4487"/>
                </a:lnTo>
                <a:lnTo>
                  <a:pt x="18684" y="4487"/>
                </a:lnTo>
                <a:lnTo>
                  <a:pt x="18575" y="4465"/>
                </a:lnTo>
                <a:lnTo>
                  <a:pt x="18315" y="4379"/>
                </a:lnTo>
                <a:lnTo>
                  <a:pt x="18055" y="4270"/>
                </a:lnTo>
                <a:lnTo>
                  <a:pt x="17795" y="4119"/>
                </a:lnTo>
                <a:lnTo>
                  <a:pt x="17231" y="3750"/>
                </a:lnTo>
                <a:lnTo>
                  <a:pt x="16950" y="3577"/>
                </a:lnTo>
                <a:lnTo>
                  <a:pt x="16646" y="3403"/>
                </a:lnTo>
                <a:lnTo>
                  <a:pt x="16321" y="3252"/>
                </a:lnTo>
                <a:lnTo>
                  <a:pt x="15996" y="3143"/>
                </a:lnTo>
                <a:lnTo>
                  <a:pt x="15823" y="3100"/>
                </a:lnTo>
                <a:lnTo>
                  <a:pt x="15628" y="3078"/>
                </a:lnTo>
                <a:lnTo>
                  <a:pt x="15454" y="3056"/>
                </a:lnTo>
                <a:lnTo>
                  <a:pt x="15281" y="3056"/>
                </a:lnTo>
                <a:lnTo>
                  <a:pt x="15086" y="3078"/>
                </a:lnTo>
                <a:lnTo>
                  <a:pt x="14891" y="3121"/>
                </a:lnTo>
                <a:lnTo>
                  <a:pt x="14696" y="3165"/>
                </a:lnTo>
                <a:lnTo>
                  <a:pt x="14479" y="3230"/>
                </a:lnTo>
                <a:lnTo>
                  <a:pt x="14089" y="3425"/>
                </a:lnTo>
                <a:lnTo>
                  <a:pt x="13742" y="3598"/>
                </a:lnTo>
                <a:lnTo>
                  <a:pt x="13460" y="3793"/>
                </a:lnTo>
                <a:lnTo>
                  <a:pt x="13200" y="4010"/>
                </a:lnTo>
                <a:lnTo>
                  <a:pt x="12983" y="4227"/>
                </a:lnTo>
                <a:lnTo>
                  <a:pt x="12788" y="4444"/>
                </a:lnTo>
                <a:lnTo>
                  <a:pt x="12615" y="4682"/>
                </a:lnTo>
                <a:lnTo>
                  <a:pt x="12485" y="4920"/>
                </a:lnTo>
                <a:lnTo>
                  <a:pt x="12376" y="5137"/>
                </a:lnTo>
                <a:lnTo>
                  <a:pt x="12268" y="5376"/>
                </a:lnTo>
                <a:lnTo>
                  <a:pt x="12095" y="5831"/>
                </a:lnTo>
                <a:lnTo>
                  <a:pt x="11943" y="6264"/>
                </a:lnTo>
                <a:lnTo>
                  <a:pt x="11769" y="6654"/>
                </a:lnTo>
                <a:lnTo>
                  <a:pt x="11726" y="6741"/>
                </a:lnTo>
                <a:lnTo>
                  <a:pt x="11661" y="6806"/>
                </a:lnTo>
                <a:lnTo>
                  <a:pt x="11596" y="6850"/>
                </a:lnTo>
                <a:lnTo>
                  <a:pt x="11509" y="6871"/>
                </a:lnTo>
                <a:lnTo>
                  <a:pt x="11336" y="6871"/>
                </a:lnTo>
                <a:lnTo>
                  <a:pt x="11141" y="6806"/>
                </a:lnTo>
                <a:lnTo>
                  <a:pt x="10902" y="6698"/>
                </a:lnTo>
                <a:lnTo>
                  <a:pt x="10642" y="6546"/>
                </a:lnTo>
                <a:lnTo>
                  <a:pt x="10057" y="6178"/>
                </a:lnTo>
                <a:lnTo>
                  <a:pt x="9732" y="5983"/>
                </a:lnTo>
                <a:lnTo>
                  <a:pt x="9407" y="5787"/>
                </a:lnTo>
                <a:lnTo>
                  <a:pt x="9060" y="5592"/>
                </a:lnTo>
                <a:lnTo>
                  <a:pt x="8692" y="5441"/>
                </a:lnTo>
                <a:lnTo>
                  <a:pt x="8323" y="5311"/>
                </a:lnTo>
                <a:lnTo>
                  <a:pt x="7933" y="5246"/>
                </a:lnTo>
                <a:lnTo>
                  <a:pt x="7738" y="5224"/>
                </a:lnTo>
                <a:lnTo>
                  <a:pt x="7543" y="5202"/>
                </a:lnTo>
                <a:lnTo>
                  <a:pt x="7348" y="5224"/>
                </a:lnTo>
                <a:lnTo>
                  <a:pt x="7153" y="5246"/>
                </a:lnTo>
                <a:lnTo>
                  <a:pt x="6958" y="5289"/>
                </a:lnTo>
                <a:lnTo>
                  <a:pt x="6784" y="5354"/>
                </a:lnTo>
                <a:lnTo>
                  <a:pt x="6611" y="5419"/>
                </a:lnTo>
                <a:lnTo>
                  <a:pt x="6459" y="5506"/>
                </a:lnTo>
                <a:lnTo>
                  <a:pt x="6307" y="5592"/>
                </a:lnTo>
                <a:lnTo>
                  <a:pt x="6177" y="5679"/>
                </a:lnTo>
                <a:lnTo>
                  <a:pt x="5939" y="5896"/>
                </a:lnTo>
                <a:lnTo>
                  <a:pt x="5744" y="6156"/>
                </a:lnTo>
                <a:lnTo>
                  <a:pt x="5592" y="6416"/>
                </a:lnTo>
                <a:lnTo>
                  <a:pt x="5441" y="6698"/>
                </a:lnTo>
                <a:lnTo>
                  <a:pt x="5332" y="6980"/>
                </a:lnTo>
                <a:lnTo>
                  <a:pt x="5245" y="7283"/>
                </a:lnTo>
                <a:lnTo>
                  <a:pt x="5159" y="7565"/>
                </a:lnTo>
                <a:lnTo>
                  <a:pt x="5029" y="8107"/>
                </a:lnTo>
                <a:lnTo>
                  <a:pt x="4964" y="8345"/>
                </a:lnTo>
                <a:lnTo>
                  <a:pt x="4899" y="8562"/>
                </a:lnTo>
                <a:lnTo>
                  <a:pt x="4812" y="8735"/>
                </a:lnTo>
                <a:lnTo>
                  <a:pt x="4725" y="8865"/>
                </a:lnTo>
                <a:lnTo>
                  <a:pt x="4639" y="8974"/>
                </a:lnTo>
                <a:lnTo>
                  <a:pt x="4509" y="9039"/>
                </a:lnTo>
                <a:lnTo>
                  <a:pt x="4357" y="9060"/>
                </a:lnTo>
                <a:lnTo>
                  <a:pt x="4205" y="9082"/>
                </a:lnTo>
                <a:lnTo>
                  <a:pt x="4032" y="9082"/>
                </a:lnTo>
                <a:lnTo>
                  <a:pt x="3858" y="9060"/>
                </a:lnTo>
                <a:lnTo>
                  <a:pt x="3468" y="8974"/>
                </a:lnTo>
                <a:lnTo>
                  <a:pt x="3056" y="8887"/>
                </a:lnTo>
                <a:lnTo>
                  <a:pt x="2623" y="8822"/>
                </a:lnTo>
                <a:lnTo>
                  <a:pt x="2406" y="8800"/>
                </a:lnTo>
                <a:lnTo>
                  <a:pt x="2211" y="8800"/>
                </a:lnTo>
                <a:lnTo>
                  <a:pt x="2016" y="8822"/>
                </a:lnTo>
                <a:lnTo>
                  <a:pt x="1821" y="8865"/>
                </a:lnTo>
                <a:lnTo>
                  <a:pt x="1626" y="8952"/>
                </a:lnTo>
                <a:lnTo>
                  <a:pt x="1452" y="9039"/>
                </a:lnTo>
                <a:lnTo>
                  <a:pt x="1279" y="9169"/>
                </a:lnTo>
                <a:lnTo>
                  <a:pt x="1106" y="9320"/>
                </a:lnTo>
                <a:lnTo>
                  <a:pt x="954" y="9494"/>
                </a:lnTo>
                <a:lnTo>
                  <a:pt x="802" y="9667"/>
                </a:lnTo>
                <a:lnTo>
                  <a:pt x="542" y="10036"/>
                </a:lnTo>
                <a:lnTo>
                  <a:pt x="325" y="10382"/>
                </a:lnTo>
                <a:lnTo>
                  <a:pt x="152" y="10686"/>
                </a:lnTo>
                <a:lnTo>
                  <a:pt x="0" y="10989"/>
                </a:lnTo>
                <a:lnTo>
                  <a:pt x="36999" y="10989"/>
                </a:lnTo>
                <a:lnTo>
                  <a:pt x="36977" y="10838"/>
                </a:lnTo>
                <a:lnTo>
                  <a:pt x="36912" y="10491"/>
                </a:lnTo>
                <a:lnTo>
                  <a:pt x="36782" y="9971"/>
                </a:lnTo>
                <a:lnTo>
                  <a:pt x="36695" y="9667"/>
                </a:lnTo>
                <a:lnTo>
                  <a:pt x="36565" y="9364"/>
                </a:lnTo>
                <a:lnTo>
                  <a:pt x="36435" y="9039"/>
                </a:lnTo>
                <a:lnTo>
                  <a:pt x="36283" y="8692"/>
                </a:lnTo>
                <a:lnTo>
                  <a:pt x="36110" y="8367"/>
                </a:lnTo>
                <a:lnTo>
                  <a:pt x="35893" y="8063"/>
                </a:lnTo>
                <a:lnTo>
                  <a:pt x="35655" y="7760"/>
                </a:lnTo>
                <a:lnTo>
                  <a:pt x="35395" y="7478"/>
                </a:lnTo>
                <a:lnTo>
                  <a:pt x="35113" y="7261"/>
                </a:lnTo>
                <a:lnTo>
                  <a:pt x="34961" y="7153"/>
                </a:lnTo>
                <a:lnTo>
                  <a:pt x="34788" y="7066"/>
                </a:lnTo>
                <a:lnTo>
                  <a:pt x="34463" y="6915"/>
                </a:lnTo>
                <a:lnTo>
                  <a:pt x="34159" y="6850"/>
                </a:lnTo>
                <a:lnTo>
                  <a:pt x="33877" y="6806"/>
                </a:lnTo>
                <a:lnTo>
                  <a:pt x="33617" y="6828"/>
                </a:lnTo>
                <a:lnTo>
                  <a:pt x="33357" y="6871"/>
                </a:lnTo>
                <a:lnTo>
                  <a:pt x="33119" y="6936"/>
                </a:lnTo>
                <a:lnTo>
                  <a:pt x="32664" y="7088"/>
                </a:lnTo>
                <a:lnTo>
                  <a:pt x="32447" y="7175"/>
                </a:lnTo>
                <a:lnTo>
                  <a:pt x="32230" y="7240"/>
                </a:lnTo>
                <a:lnTo>
                  <a:pt x="32013" y="7261"/>
                </a:lnTo>
                <a:lnTo>
                  <a:pt x="31775" y="7261"/>
                </a:lnTo>
                <a:lnTo>
                  <a:pt x="31537" y="7240"/>
                </a:lnTo>
                <a:lnTo>
                  <a:pt x="31298" y="7131"/>
                </a:lnTo>
                <a:lnTo>
                  <a:pt x="31038" y="6980"/>
                </a:lnTo>
                <a:lnTo>
                  <a:pt x="30778" y="6763"/>
                </a:lnTo>
                <a:lnTo>
                  <a:pt x="30648" y="6459"/>
                </a:lnTo>
                <a:lnTo>
                  <a:pt x="30323" y="5657"/>
                </a:lnTo>
                <a:lnTo>
                  <a:pt x="30084" y="5116"/>
                </a:lnTo>
                <a:lnTo>
                  <a:pt x="29803" y="4530"/>
                </a:lnTo>
                <a:lnTo>
                  <a:pt x="29456" y="3880"/>
                </a:lnTo>
                <a:lnTo>
                  <a:pt x="29066" y="3230"/>
                </a:lnTo>
                <a:lnTo>
                  <a:pt x="28632" y="2601"/>
                </a:lnTo>
                <a:lnTo>
                  <a:pt x="28416" y="2276"/>
                </a:lnTo>
                <a:lnTo>
                  <a:pt x="28155" y="1973"/>
                </a:lnTo>
                <a:lnTo>
                  <a:pt x="27917" y="1691"/>
                </a:lnTo>
                <a:lnTo>
                  <a:pt x="27635" y="1409"/>
                </a:lnTo>
                <a:lnTo>
                  <a:pt x="27375" y="1149"/>
                </a:lnTo>
                <a:lnTo>
                  <a:pt x="27072" y="911"/>
                </a:lnTo>
                <a:lnTo>
                  <a:pt x="26790" y="694"/>
                </a:lnTo>
                <a:lnTo>
                  <a:pt x="26465" y="499"/>
                </a:lnTo>
                <a:lnTo>
                  <a:pt x="26161" y="325"/>
                </a:lnTo>
                <a:lnTo>
                  <a:pt x="25836" y="195"/>
                </a:lnTo>
                <a:lnTo>
                  <a:pt x="25489" y="87"/>
                </a:lnTo>
                <a:lnTo>
                  <a:pt x="25143" y="22"/>
                </a:lnTo>
                <a:lnTo>
                  <a:pt x="247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64">
            <a:extLst>
              <a:ext uri="{FF2B5EF4-FFF2-40B4-BE49-F238E27FC236}">
                <a16:creationId xmlns:a16="http://schemas.microsoft.com/office/drawing/2014/main" id="{222A702A-2E89-3067-E167-CA4F6C9D7004}"/>
              </a:ext>
            </a:extLst>
          </p:cNvPr>
          <p:cNvSpPr/>
          <p:nvPr/>
        </p:nvSpPr>
        <p:spPr>
          <a:xfrm>
            <a:off x="7221577" y="1948163"/>
            <a:ext cx="699466" cy="207766"/>
          </a:xfrm>
          <a:custGeom>
            <a:avLst/>
            <a:gdLst/>
            <a:ahLst/>
            <a:cxnLst/>
            <a:rect l="l" t="t" r="r" b="b"/>
            <a:pathLst>
              <a:path w="36999" h="10990" extrusionOk="0">
                <a:moveTo>
                  <a:pt x="24796" y="0"/>
                </a:moveTo>
                <a:lnTo>
                  <a:pt x="24427" y="22"/>
                </a:lnTo>
                <a:lnTo>
                  <a:pt x="24081" y="65"/>
                </a:lnTo>
                <a:lnTo>
                  <a:pt x="23755" y="130"/>
                </a:lnTo>
                <a:lnTo>
                  <a:pt x="23430" y="195"/>
                </a:lnTo>
                <a:lnTo>
                  <a:pt x="23149" y="282"/>
                </a:lnTo>
                <a:lnTo>
                  <a:pt x="22867" y="390"/>
                </a:lnTo>
                <a:lnTo>
                  <a:pt x="22628" y="499"/>
                </a:lnTo>
                <a:lnTo>
                  <a:pt x="22390" y="629"/>
                </a:lnTo>
                <a:lnTo>
                  <a:pt x="22173" y="759"/>
                </a:lnTo>
                <a:lnTo>
                  <a:pt x="21956" y="889"/>
                </a:lnTo>
                <a:lnTo>
                  <a:pt x="21761" y="1041"/>
                </a:lnTo>
                <a:lnTo>
                  <a:pt x="21588" y="1192"/>
                </a:lnTo>
                <a:lnTo>
                  <a:pt x="21436" y="1344"/>
                </a:lnTo>
                <a:lnTo>
                  <a:pt x="21155" y="1691"/>
                </a:lnTo>
                <a:lnTo>
                  <a:pt x="20894" y="2038"/>
                </a:lnTo>
                <a:lnTo>
                  <a:pt x="20678" y="2385"/>
                </a:lnTo>
                <a:lnTo>
                  <a:pt x="20461" y="2731"/>
                </a:lnTo>
                <a:lnTo>
                  <a:pt x="20114" y="3382"/>
                </a:lnTo>
                <a:lnTo>
                  <a:pt x="19941" y="3685"/>
                </a:lnTo>
                <a:lnTo>
                  <a:pt x="19746" y="3945"/>
                </a:lnTo>
                <a:lnTo>
                  <a:pt x="19529" y="4162"/>
                </a:lnTo>
                <a:lnTo>
                  <a:pt x="19421" y="4270"/>
                </a:lnTo>
                <a:lnTo>
                  <a:pt x="19312" y="4335"/>
                </a:lnTo>
                <a:lnTo>
                  <a:pt x="19182" y="4400"/>
                </a:lnTo>
                <a:lnTo>
                  <a:pt x="19074" y="4465"/>
                </a:lnTo>
                <a:lnTo>
                  <a:pt x="18944" y="4487"/>
                </a:lnTo>
                <a:lnTo>
                  <a:pt x="18684" y="4487"/>
                </a:lnTo>
                <a:lnTo>
                  <a:pt x="18575" y="4465"/>
                </a:lnTo>
                <a:lnTo>
                  <a:pt x="18315" y="4379"/>
                </a:lnTo>
                <a:lnTo>
                  <a:pt x="18055" y="4270"/>
                </a:lnTo>
                <a:lnTo>
                  <a:pt x="17795" y="4119"/>
                </a:lnTo>
                <a:lnTo>
                  <a:pt x="17231" y="3750"/>
                </a:lnTo>
                <a:lnTo>
                  <a:pt x="16950" y="3577"/>
                </a:lnTo>
                <a:lnTo>
                  <a:pt x="16646" y="3403"/>
                </a:lnTo>
                <a:lnTo>
                  <a:pt x="16321" y="3252"/>
                </a:lnTo>
                <a:lnTo>
                  <a:pt x="15996" y="3143"/>
                </a:lnTo>
                <a:lnTo>
                  <a:pt x="15823" y="3100"/>
                </a:lnTo>
                <a:lnTo>
                  <a:pt x="15628" y="3078"/>
                </a:lnTo>
                <a:lnTo>
                  <a:pt x="15454" y="3056"/>
                </a:lnTo>
                <a:lnTo>
                  <a:pt x="15281" y="3056"/>
                </a:lnTo>
                <a:lnTo>
                  <a:pt x="15086" y="3078"/>
                </a:lnTo>
                <a:lnTo>
                  <a:pt x="14891" y="3121"/>
                </a:lnTo>
                <a:lnTo>
                  <a:pt x="14696" y="3165"/>
                </a:lnTo>
                <a:lnTo>
                  <a:pt x="14479" y="3230"/>
                </a:lnTo>
                <a:lnTo>
                  <a:pt x="14089" y="3425"/>
                </a:lnTo>
                <a:lnTo>
                  <a:pt x="13742" y="3598"/>
                </a:lnTo>
                <a:lnTo>
                  <a:pt x="13460" y="3793"/>
                </a:lnTo>
                <a:lnTo>
                  <a:pt x="13200" y="4010"/>
                </a:lnTo>
                <a:lnTo>
                  <a:pt x="12983" y="4227"/>
                </a:lnTo>
                <a:lnTo>
                  <a:pt x="12788" y="4444"/>
                </a:lnTo>
                <a:lnTo>
                  <a:pt x="12615" y="4682"/>
                </a:lnTo>
                <a:lnTo>
                  <a:pt x="12485" y="4920"/>
                </a:lnTo>
                <a:lnTo>
                  <a:pt x="12376" y="5137"/>
                </a:lnTo>
                <a:lnTo>
                  <a:pt x="12268" y="5376"/>
                </a:lnTo>
                <a:lnTo>
                  <a:pt x="12095" y="5831"/>
                </a:lnTo>
                <a:lnTo>
                  <a:pt x="11943" y="6264"/>
                </a:lnTo>
                <a:lnTo>
                  <a:pt x="11769" y="6654"/>
                </a:lnTo>
                <a:lnTo>
                  <a:pt x="11726" y="6741"/>
                </a:lnTo>
                <a:lnTo>
                  <a:pt x="11661" y="6806"/>
                </a:lnTo>
                <a:lnTo>
                  <a:pt x="11596" y="6850"/>
                </a:lnTo>
                <a:lnTo>
                  <a:pt x="11509" y="6871"/>
                </a:lnTo>
                <a:lnTo>
                  <a:pt x="11336" y="6871"/>
                </a:lnTo>
                <a:lnTo>
                  <a:pt x="11141" y="6806"/>
                </a:lnTo>
                <a:lnTo>
                  <a:pt x="10902" y="6698"/>
                </a:lnTo>
                <a:lnTo>
                  <a:pt x="10642" y="6546"/>
                </a:lnTo>
                <a:lnTo>
                  <a:pt x="10057" y="6178"/>
                </a:lnTo>
                <a:lnTo>
                  <a:pt x="9732" y="5983"/>
                </a:lnTo>
                <a:lnTo>
                  <a:pt x="9407" y="5787"/>
                </a:lnTo>
                <a:lnTo>
                  <a:pt x="9060" y="5592"/>
                </a:lnTo>
                <a:lnTo>
                  <a:pt x="8692" y="5441"/>
                </a:lnTo>
                <a:lnTo>
                  <a:pt x="8323" y="5311"/>
                </a:lnTo>
                <a:lnTo>
                  <a:pt x="7933" y="5246"/>
                </a:lnTo>
                <a:lnTo>
                  <a:pt x="7738" y="5224"/>
                </a:lnTo>
                <a:lnTo>
                  <a:pt x="7543" y="5202"/>
                </a:lnTo>
                <a:lnTo>
                  <a:pt x="7348" y="5224"/>
                </a:lnTo>
                <a:lnTo>
                  <a:pt x="7153" y="5246"/>
                </a:lnTo>
                <a:lnTo>
                  <a:pt x="6958" y="5289"/>
                </a:lnTo>
                <a:lnTo>
                  <a:pt x="6784" y="5354"/>
                </a:lnTo>
                <a:lnTo>
                  <a:pt x="6611" y="5419"/>
                </a:lnTo>
                <a:lnTo>
                  <a:pt x="6459" y="5506"/>
                </a:lnTo>
                <a:lnTo>
                  <a:pt x="6307" y="5592"/>
                </a:lnTo>
                <a:lnTo>
                  <a:pt x="6177" y="5679"/>
                </a:lnTo>
                <a:lnTo>
                  <a:pt x="5939" y="5896"/>
                </a:lnTo>
                <a:lnTo>
                  <a:pt x="5744" y="6156"/>
                </a:lnTo>
                <a:lnTo>
                  <a:pt x="5592" y="6416"/>
                </a:lnTo>
                <a:lnTo>
                  <a:pt x="5441" y="6698"/>
                </a:lnTo>
                <a:lnTo>
                  <a:pt x="5332" y="6980"/>
                </a:lnTo>
                <a:lnTo>
                  <a:pt x="5245" y="7283"/>
                </a:lnTo>
                <a:lnTo>
                  <a:pt x="5159" y="7565"/>
                </a:lnTo>
                <a:lnTo>
                  <a:pt x="5029" y="8107"/>
                </a:lnTo>
                <a:lnTo>
                  <a:pt x="4964" y="8345"/>
                </a:lnTo>
                <a:lnTo>
                  <a:pt x="4899" y="8562"/>
                </a:lnTo>
                <a:lnTo>
                  <a:pt x="4812" y="8735"/>
                </a:lnTo>
                <a:lnTo>
                  <a:pt x="4725" y="8865"/>
                </a:lnTo>
                <a:lnTo>
                  <a:pt x="4639" y="8974"/>
                </a:lnTo>
                <a:lnTo>
                  <a:pt x="4509" y="9039"/>
                </a:lnTo>
                <a:lnTo>
                  <a:pt x="4357" y="9060"/>
                </a:lnTo>
                <a:lnTo>
                  <a:pt x="4205" y="9082"/>
                </a:lnTo>
                <a:lnTo>
                  <a:pt x="4032" y="9082"/>
                </a:lnTo>
                <a:lnTo>
                  <a:pt x="3858" y="9060"/>
                </a:lnTo>
                <a:lnTo>
                  <a:pt x="3468" y="8974"/>
                </a:lnTo>
                <a:lnTo>
                  <a:pt x="3056" y="8887"/>
                </a:lnTo>
                <a:lnTo>
                  <a:pt x="2623" y="8822"/>
                </a:lnTo>
                <a:lnTo>
                  <a:pt x="2406" y="8800"/>
                </a:lnTo>
                <a:lnTo>
                  <a:pt x="2211" y="8800"/>
                </a:lnTo>
                <a:lnTo>
                  <a:pt x="2016" y="8822"/>
                </a:lnTo>
                <a:lnTo>
                  <a:pt x="1821" y="8865"/>
                </a:lnTo>
                <a:lnTo>
                  <a:pt x="1626" y="8952"/>
                </a:lnTo>
                <a:lnTo>
                  <a:pt x="1452" y="9039"/>
                </a:lnTo>
                <a:lnTo>
                  <a:pt x="1279" y="9169"/>
                </a:lnTo>
                <a:lnTo>
                  <a:pt x="1106" y="9320"/>
                </a:lnTo>
                <a:lnTo>
                  <a:pt x="954" y="9494"/>
                </a:lnTo>
                <a:lnTo>
                  <a:pt x="802" y="9667"/>
                </a:lnTo>
                <a:lnTo>
                  <a:pt x="542" y="10036"/>
                </a:lnTo>
                <a:lnTo>
                  <a:pt x="325" y="10382"/>
                </a:lnTo>
                <a:lnTo>
                  <a:pt x="152" y="10686"/>
                </a:lnTo>
                <a:lnTo>
                  <a:pt x="0" y="10989"/>
                </a:lnTo>
                <a:lnTo>
                  <a:pt x="36999" y="10989"/>
                </a:lnTo>
                <a:lnTo>
                  <a:pt x="36977" y="10838"/>
                </a:lnTo>
                <a:lnTo>
                  <a:pt x="36912" y="10491"/>
                </a:lnTo>
                <a:lnTo>
                  <a:pt x="36782" y="9971"/>
                </a:lnTo>
                <a:lnTo>
                  <a:pt x="36695" y="9667"/>
                </a:lnTo>
                <a:lnTo>
                  <a:pt x="36565" y="9364"/>
                </a:lnTo>
                <a:lnTo>
                  <a:pt x="36435" y="9039"/>
                </a:lnTo>
                <a:lnTo>
                  <a:pt x="36283" y="8692"/>
                </a:lnTo>
                <a:lnTo>
                  <a:pt x="36110" y="8367"/>
                </a:lnTo>
                <a:lnTo>
                  <a:pt x="35893" y="8063"/>
                </a:lnTo>
                <a:lnTo>
                  <a:pt x="35655" y="7760"/>
                </a:lnTo>
                <a:lnTo>
                  <a:pt x="35395" y="7478"/>
                </a:lnTo>
                <a:lnTo>
                  <a:pt x="35113" y="7261"/>
                </a:lnTo>
                <a:lnTo>
                  <a:pt x="34961" y="7153"/>
                </a:lnTo>
                <a:lnTo>
                  <a:pt x="34788" y="7066"/>
                </a:lnTo>
                <a:lnTo>
                  <a:pt x="34463" y="6915"/>
                </a:lnTo>
                <a:lnTo>
                  <a:pt x="34159" y="6850"/>
                </a:lnTo>
                <a:lnTo>
                  <a:pt x="33877" y="6806"/>
                </a:lnTo>
                <a:lnTo>
                  <a:pt x="33617" y="6828"/>
                </a:lnTo>
                <a:lnTo>
                  <a:pt x="33357" y="6871"/>
                </a:lnTo>
                <a:lnTo>
                  <a:pt x="33119" y="6936"/>
                </a:lnTo>
                <a:lnTo>
                  <a:pt x="32664" y="7088"/>
                </a:lnTo>
                <a:lnTo>
                  <a:pt x="32447" y="7175"/>
                </a:lnTo>
                <a:lnTo>
                  <a:pt x="32230" y="7240"/>
                </a:lnTo>
                <a:lnTo>
                  <a:pt x="32013" y="7261"/>
                </a:lnTo>
                <a:lnTo>
                  <a:pt x="31775" y="7261"/>
                </a:lnTo>
                <a:lnTo>
                  <a:pt x="31537" y="7240"/>
                </a:lnTo>
                <a:lnTo>
                  <a:pt x="31298" y="7131"/>
                </a:lnTo>
                <a:lnTo>
                  <a:pt x="31038" y="6980"/>
                </a:lnTo>
                <a:lnTo>
                  <a:pt x="30778" y="6763"/>
                </a:lnTo>
                <a:lnTo>
                  <a:pt x="30648" y="6459"/>
                </a:lnTo>
                <a:lnTo>
                  <a:pt x="30323" y="5657"/>
                </a:lnTo>
                <a:lnTo>
                  <a:pt x="30084" y="5116"/>
                </a:lnTo>
                <a:lnTo>
                  <a:pt x="29803" y="4530"/>
                </a:lnTo>
                <a:lnTo>
                  <a:pt x="29456" y="3880"/>
                </a:lnTo>
                <a:lnTo>
                  <a:pt x="29066" y="3230"/>
                </a:lnTo>
                <a:lnTo>
                  <a:pt x="28632" y="2601"/>
                </a:lnTo>
                <a:lnTo>
                  <a:pt x="28416" y="2276"/>
                </a:lnTo>
                <a:lnTo>
                  <a:pt x="28155" y="1973"/>
                </a:lnTo>
                <a:lnTo>
                  <a:pt x="27917" y="1691"/>
                </a:lnTo>
                <a:lnTo>
                  <a:pt x="27635" y="1409"/>
                </a:lnTo>
                <a:lnTo>
                  <a:pt x="27375" y="1149"/>
                </a:lnTo>
                <a:lnTo>
                  <a:pt x="27072" y="911"/>
                </a:lnTo>
                <a:lnTo>
                  <a:pt x="26790" y="694"/>
                </a:lnTo>
                <a:lnTo>
                  <a:pt x="26465" y="499"/>
                </a:lnTo>
                <a:lnTo>
                  <a:pt x="26161" y="325"/>
                </a:lnTo>
                <a:lnTo>
                  <a:pt x="25836" y="195"/>
                </a:lnTo>
                <a:lnTo>
                  <a:pt x="25489" y="87"/>
                </a:lnTo>
                <a:lnTo>
                  <a:pt x="25143" y="22"/>
                </a:lnTo>
                <a:lnTo>
                  <a:pt x="247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AECA13-31B1-A82D-A081-692BF170CF76}"/>
              </a:ext>
            </a:extLst>
          </p:cNvPr>
          <p:cNvSpPr txBox="1"/>
          <p:nvPr/>
        </p:nvSpPr>
        <p:spPr>
          <a:xfrm>
            <a:off x="1676418" y="765325"/>
            <a:ext cx="56218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Доля актива в стоимости бизнеса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oogle Shape;2720;p75">
            <a:extLst>
              <a:ext uri="{FF2B5EF4-FFF2-40B4-BE49-F238E27FC236}">
                <a16:creationId xmlns:a16="http://schemas.microsoft.com/office/drawing/2014/main" id="{74601578-E5AA-2BB9-1805-1A6CF82BA18B}"/>
              </a:ext>
            </a:extLst>
          </p:cNvPr>
          <p:cNvGrpSpPr/>
          <p:nvPr/>
        </p:nvGrpSpPr>
        <p:grpSpPr>
          <a:xfrm>
            <a:off x="510329" y="514545"/>
            <a:ext cx="963796" cy="812671"/>
            <a:chOff x="6945375" y="1343700"/>
            <a:chExt cx="402975" cy="322100"/>
          </a:xfrm>
        </p:grpSpPr>
        <p:sp>
          <p:nvSpPr>
            <p:cNvPr id="7" name="Google Shape;2721;p75">
              <a:extLst>
                <a:ext uri="{FF2B5EF4-FFF2-40B4-BE49-F238E27FC236}">
                  <a16:creationId xmlns:a16="http://schemas.microsoft.com/office/drawing/2014/main" id="{D6FFC79C-FC68-C18F-C6D2-30F82E1C8F51}"/>
                </a:ext>
              </a:extLst>
            </p:cNvPr>
            <p:cNvSpPr/>
            <p:nvPr/>
          </p:nvSpPr>
          <p:spPr>
            <a:xfrm>
              <a:off x="6951200" y="1384425"/>
              <a:ext cx="390675" cy="275575"/>
            </a:xfrm>
            <a:custGeom>
              <a:avLst/>
              <a:gdLst/>
              <a:ahLst/>
              <a:cxnLst/>
              <a:rect l="l" t="t" r="r" b="b"/>
              <a:pathLst>
                <a:path w="15627" h="11023" extrusionOk="0">
                  <a:moveTo>
                    <a:pt x="15626" y="441"/>
                  </a:moveTo>
                  <a:lnTo>
                    <a:pt x="15626" y="10789"/>
                  </a:lnTo>
                  <a:lnTo>
                    <a:pt x="15626" y="10789"/>
                  </a:lnTo>
                  <a:lnTo>
                    <a:pt x="15626" y="10867"/>
                  </a:lnTo>
                  <a:lnTo>
                    <a:pt x="15575" y="10945"/>
                  </a:lnTo>
                  <a:lnTo>
                    <a:pt x="15497" y="10996"/>
                  </a:lnTo>
                  <a:lnTo>
                    <a:pt x="15394" y="11022"/>
                  </a:lnTo>
                  <a:lnTo>
                    <a:pt x="259" y="11022"/>
                  </a:lnTo>
                  <a:lnTo>
                    <a:pt x="259" y="11022"/>
                  </a:lnTo>
                  <a:lnTo>
                    <a:pt x="155" y="10996"/>
                  </a:lnTo>
                  <a:lnTo>
                    <a:pt x="78" y="10945"/>
                  </a:lnTo>
                  <a:lnTo>
                    <a:pt x="26" y="10867"/>
                  </a:lnTo>
                  <a:lnTo>
                    <a:pt x="0" y="10789"/>
                  </a:lnTo>
                  <a:lnTo>
                    <a:pt x="0" y="441"/>
                  </a:lnTo>
                  <a:lnTo>
                    <a:pt x="7736" y="1"/>
                  </a:lnTo>
                  <a:lnTo>
                    <a:pt x="15626" y="44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2;p75">
              <a:extLst>
                <a:ext uri="{FF2B5EF4-FFF2-40B4-BE49-F238E27FC236}">
                  <a16:creationId xmlns:a16="http://schemas.microsoft.com/office/drawing/2014/main" id="{BAA2D9AF-0B81-2568-B882-796268C695DC}"/>
                </a:ext>
              </a:extLst>
            </p:cNvPr>
            <p:cNvSpPr/>
            <p:nvPr/>
          </p:nvSpPr>
          <p:spPr>
            <a:xfrm>
              <a:off x="6951200" y="1349500"/>
              <a:ext cx="390675" cy="45950"/>
            </a:xfrm>
            <a:custGeom>
              <a:avLst/>
              <a:gdLst/>
              <a:ahLst/>
              <a:cxnLst/>
              <a:rect l="l" t="t" r="r" b="b"/>
              <a:pathLst>
                <a:path w="15627" h="1838" extrusionOk="0">
                  <a:moveTo>
                    <a:pt x="15626" y="1838"/>
                  </a:moveTo>
                  <a:lnTo>
                    <a:pt x="15626" y="1838"/>
                  </a:lnTo>
                  <a:lnTo>
                    <a:pt x="15626" y="260"/>
                  </a:lnTo>
                  <a:lnTo>
                    <a:pt x="15626" y="260"/>
                  </a:lnTo>
                  <a:lnTo>
                    <a:pt x="15626" y="156"/>
                  </a:lnTo>
                  <a:lnTo>
                    <a:pt x="15575" y="78"/>
                  </a:lnTo>
                  <a:lnTo>
                    <a:pt x="15497" y="27"/>
                  </a:lnTo>
                  <a:lnTo>
                    <a:pt x="15394" y="1"/>
                  </a:lnTo>
                  <a:lnTo>
                    <a:pt x="259" y="1"/>
                  </a:lnTo>
                  <a:lnTo>
                    <a:pt x="259" y="1"/>
                  </a:lnTo>
                  <a:lnTo>
                    <a:pt x="155" y="27"/>
                  </a:lnTo>
                  <a:lnTo>
                    <a:pt x="78" y="78"/>
                  </a:lnTo>
                  <a:lnTo>
                    <a:pt x="26" y="156"/>
                  </a:lnTo>
                  <a:lnTo>
                    <a:pt x="0" y="260"/>
                  </a:lnTo>
                  <a:lnTo>
                    <a:pt x="0" y="1838"/>
                  </a:lnTo>
                  <a:lnTo>
                    <a:pt x="15626" y="18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723;p75">
              <a:extLst>
                <a:ext uri="{FF2B5EF4-FFF2-40B4-BE49-F238E27FC236}">
                  <a16:creationId xmlns:a16="http://schemas.microsoft.com/office/drawing/2014/main" id="{2CD3F33F-3163-9DD8-1576-AA546CB5B1B6}"/>
                </a:ext>
              </a:extLst>
            </p:cNvPr>
            <p:cNvSpPr/>
            <p:nvPr/>
          </p:nvSpPr>
          <p:spPr>
            <a:xfrm>
              <a:off x="6977050" y="1423250"/>
              <a:ext cx="136500" cy="135850"/>
            </a:xfrm>
            <a:custGeom>
              <a:avLst/>
              <a:gdLst/>
              <a:ahLst/>
              <a:cxnLst/>
              <a:rect l="l" t="t" r="r" b="b"/>
              <a:pathLst>
                <a:path w="5460" h="5434" extrusionOk="0">
                  <a:moveTo>
                    <a:pt x="803" y="802"/>
                  </a:moveTo>
                  <a:lnTo>
                    <a:pt x="803" y="802"/>
                  </a:lnTo>
                  <a:lnTo>
                    <a:pt x="1010" y="595"/>
                  </a:lnTo>
                  <a:lnTo>
                    <a:pt x="1243" y="440"/>
                  </a:lnTo>
                  <a:lnTo>
                    <a:pt x="1476" y="311"/>
                  </a:lnTo>
                  <a:lnTo>
                    <a:pt x="1708" y="181"/>
                  </a:lnTo>
                  <a:lnTo>
                    <a:pt x="1967" y="104"/>
                  </a:lnTo>
                  <a:lnTo>
                    <a:pt x="2200" y="52"/>
                  </a:lnTo>
                  <a:lnTo>
                    <a:pt x="2459" y="0"/>
                  </a:lnTo>
                  <a:lnTo>
                    <a:pt x="2717" y="0"/>
                  </a:lnTo>
                  <a:lnTo>
                    <a:pt x="3002" y="0"/>
                  </a:lnTo>
                  <a:lnTo>
                    <a:pt x="3261" y="52"/>
                  </a:lnTo>
                  <a:lnTo>
                    <a:pt x="3494" y="104"/>
                  </a:lnTo>
                  <a:lnTo>
                    <a:pt x="3752" y="181"/>
                  </a:lnTo>
                  <a:lnTo>
                    <a:pt x="3985" y="311"/>
                  </a:lnTo>
                  <a:lnTo>
                    <a:pt x="4218" y="440"/>
                  </a:lnTo>
                  <a:lnTo>
                    <a:pt x="4451" y="595"/>
                  </a:lnTo>
                  <a:lnTo>
                    <a:pt x="4658" y="802"/>
                  </a:lnTo>
                  <a:lnTo>
                    <a:pt x="4658" y="802"/>
                  </a:lnTo>
                  <a:lnTo>
                    <a:pt x="4839" y="983"/>
                  </a:lnTo>
                  <a:lnTo>
                    <a:pt x="4994" y="1216"/>
                  </a:lnTo>
                  <a:lnTo>
                    <a:pt x="5149" y="1449"/>
                  </a:lnTo>
                  <a:lnTo>
                    <a:pt x="5253" y="1682"/>
                  </a:lnTo>
                  <a:lnTo>
                    <a:pt x="5330" y="1941"/>
                  </a:lnTo>
                  <a:lnTo>
                    <a:pt x="5408" y="2199"/>
                  </a:lnTo>
                  <a:lnTo>
                    <a:pt x="5434" y="2458"/>
                  </a:lnTo>
                  <a:lnTo>
                    <a:pt x="5460" y="2717"/>
                  </a:lnTo>
                  <a:lnTo>
                    <a:pt x="5434" y="2975"/>
                  </a:lnTo>
                  <a:lnTo>
                    <a:pt x="5408" y="3234"/>
                  </a:lnTo>
                  <a:lnTo>
                    <a:pt x="5330" y="3493"/>
                  </a:lnTo>
                  <a:lnTo>
                    <a:pt x="5253" y="3726"/>
                  </a:lnTo>
                  <a:lnTo>
                    <a:pt x="5149" y="3984"/>
                  </a:lnTo>
                  <a:lnTo>
                    <a:pt x="4994" y="4217"/>
                  </a:lnTo>
                  <a:lnTo>
                    <a:pt x="4839" y="4424"/>
                  </a:lnTo>
                  <a:lnTo>
                    <a:pt x="4658" y="4631"/>
                  </a:lnTo>
                  <a:lnTo>
                    <a:pt x="4658" y="4631"/>
                  </a:lnTo>
                  <a:lnTo>
                    <a:pt x="4451" y="4812"/>
                  </a:lnTo>
                  <a:lnTo>
                    <a:pt x="4218" y="4993"/>
                  </a:lnTo>
                  <a:lnTo>
                    <a:pt x="3985" y="5123"/>
                  </a:lnTo>
                  <a:lnTo>
                    <a:pt x="3752" y="5226"/>
                  </a:lnTo>
                  <a:lnTo>
                    <a:pt x="3494" y="5330"/>
                  </a:lnTo>
                  <a:lnTo>
                    <a:pt x="3261" y="5381"/>
                  </a:lnTo>
                  <a:lnTo>
                    <a:pt x="3002" y="5407"/>
                  </a:lnTo>
                  <a:lnTo>
                    <a:pt x="2717" y="5433"/>
                  </a:lnTo>
                  <a:lnTo>
                    <a:pt x="2459" y="5407"/>
                  </a:lnTo>
                  <a:lnTo>
                    <a:pt x="2200" y="5381"/>
                  </a:lnTo>
                  <a:lnTo>
                    <a:pt x="1967" y="5330"/>
                  </a:lnTo>
                  <a:lnTo>
                    <a:pt x="1708" y="5226"/>
                  </a:lnTo>
                  <a:lnTo>
                    <a:pt x="1476" y="5123"/>
                  </a:lnTo>
                  <a:lnTo>
                    <a:pt x="1243" y="4993"/>
                  </a:lnTo>
                  <a:lnTo>
                    <a:pt x="1010" y="4812"/>
                  </a:lnTo>
                  <a:lnTo>
                    <a:pt x="803" y="4631"/>
                  </a:lnTo>
                  <a:lnTo>
                    <a:pt x="803" y="4631"/>
                  </a:lnTo>
                  <a:lnTo>
                    <a:pt x="622" y="4424"/>
                  </a:lnTo>
                  <a:lnTo>
                    <a:pt x="467" y="4217"/>
                  </a:lnTo>
                  <a:lnTo>
                    <a:pt x="311" y="3984"/>
                  </a:lnTo>
                  <a:lnTo>
                    <a:pt x="208" y="3726"/>
                  </a:lnTo>
                  <a:lnTo>
                    <a:pt x="130" y="3493"/>
                  </a:lnTo>
                  <a:lnTo>
                    <a:pt x="53" y="3234"/>
                  </a:lnTo>
                  <a:lnTo>
                    <a:pt x="27" y="2975"/>
                  </a:lnTo>
                  <a:lnTo>
                    <a:pt x="1" y="2717"/>
                  </a:lnTo>
                  <a:lnTo>
                    <a:pt x="27" y="2458"/>
                  </a:lnTo>
                  <a:lnTo>
                    <a:pt x="53" y="2199"/>
                  </a:lnTo>
                  <a:lnTo>
                    <a:pt x="130" y="1941"/>
                  </a:lnTo>
                  <a:lnTo>
                    <a:pt x="208" y="1682"/>
                  </a:lnTo>
                  <a:lnTo>
                    <a:pt x="311" y="1449"/>
                  </a:lnTo>
                  <a:lnTo>
                    <a:pt x="467" y="1216"/>
                  </a:lnTo>
                  <a:lnTo>
                    <a:pt x="622" y="983"/>
                  </a:lnTo>
                  <a:lnTo>
                    <a:pt x="803" y="802"/>
                  </a:lnTo>
                  <a:lnTo>
                    <a:pt x="803" y="8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24;p75">
              <a:extLst>
                <a:ext uri="{FF2B5EF4-FFF2-40B4-BE49-F238E27FC236}">
                  <a16:creationId xmlns:a16="http://schemas.microsoft.com/office/drawing/2014/main" id="{17968DAF-4476-0B82-5581-638B39D48CA1}"/>
                </a:ext>
              </a:extLst>
            </p:cNvPr>
            <p:cNvSpPr/>
            <p:nvPr/>
          </p:nvSpPr>
          <p:spPr>
            <a:xfrm>
              <a:off x="7106425" y="1551950"/>
              <a:ext cx="80225" cy="80225"/>
            </a:xfrm>
            <a:custGeom>
              <a:avLst/>
              <a:gdLst/>
              <a:ahLst/>
              <a:cxnLst/>
              <a:rect l="l" t="t" r="r" b="b"/>
              <a:pathLst>
                <a:path w="3209" h="3209" extrusionOk="0">
                  <a:moveTo>
                    <a:pt x="207" y="208"/>
                  </a:moveTo>
                  <a:lnTo>
                    <a:pt x="207" y="208"/>
                  </a:lnTo>
                  <a:lnTo>
                    <a:pt x="337" y="130"/>
                  </a:lnTo>
                  <a:lnTo>
                    <a:pt x="466" y="52"/>
                  </a:lnTo>
                  <a:lnTo>
                    <a:pt x="595" y="26"/>
                  </a:lnTo>
                  <a:lnTo>
                    <a:pt x="725" y="1"/>
                  </a:lnTo>
                  <a:lnTo>
                    <a:pt x="880" y="26"/>
                  </a:lnTo>
                  <a:lnTo>
                    <a:pt x="1009" y="52"/>
                  </a:lnTo>
                  <a:lnTo>
                    <a:pt x="1139" y="130"/>
                  </a:lnTo>
                  <a:lnTo>
                    <a:pt x="1268" y="208"/>
                  </a:lnTo>
                  <a:lnTo>
                    <a:pt x="3001" y="1941"/>
                  </a:lnTo>
                  <a:lnTo>
                    <a:pt x="3001" y="1941"/>
                  </a:lnTo>
                  <a:lnTo>
                    <a:pt x="3079" y="2070"/>
                  </a:lnTo>
                  <a:lnTo>
                    <a:pt x="3157" y="2200"/>
                  </a:lnTo>
                  <a:lnTo>
                    <a:pt x="3182" y="2329"/>
                  </a:lnTo>
                  <a:lnTo>
                    <a:pt x="3208" y="2484"/>
                  </a:lnTo>
                  <a:lnTo>
                    <a:pt x="3182" y="2614"/>
                  </a:lnTo>
                  <a:lnTo>
                    <a:pt x="3157" y="2743"/>
                  </a:lnTo>
                  <a:lnTo>
                    <a:pt x="3079" y="2872"/>
                  </a:lnTo>
                  <a:lnTo>
                    <a:pt x="3001" y="3002"/>
                  </a:lnTo>
                  <a:lnTo>
                    <a:pt x="3001" y="3002"/>
                  </a:lnTo>
                  <a:lnTo>
                    <a:pt x="2872" y="3105"/>
                  </a:lnTo>
                  <a:lnTo>
                    <a:pt x="2743" y="3157"/>
                  </a:lnTo>
                  <a:lnTo>
                    <a:pt x="2613" y="3209"/>
                  </a:lnTo>
                  <a:lnTo>
                    <a:pt x="2458" y="3209"/>
                  </a:lnTo>
                  <a:lnTo>
                    <a:pt x="2329" y="3209"/>
                  </a:lnTo>
                  <a:lnTo>
                    <a:pt x="2199" y="3157"/>
                  </a:lnTo>
                  <a:lnTo>
                    <a:pt x="2070" y="3105"/>
                  </a:lnTo>
                  <a:lnTo>
                    <a:pt x="1941" y="3002"/>
                  </a:lnTo>
                  <a:lnTo>
                    <a:pt x="207" y="1268"/>
                  </a:lnTo>
                  <a:lnTo>
                    <a:pt x="207" y="1268"/>
                  </a:lnTo>
                  <a:lnTo>
                    <a:pt x="104" y="1165"/>
                  </a:lnTo>
                  <a:lnTo>
                    <a:pt x="52" y="1035"/>
                  </a:lnTo>
                  <a:lnTo>
                    <a:pt x="0" y="880"/>
                  </a:lnTo>
                  <a:lnTo>
                    <a:pt x="0" y="751"/>
                  </a:lnTo>
                  <a:lnTo>
                    <a:pt x="0" y="596"/>
                  </a:lnTo>
                  <a:lnTo>
                    <a:pt x="52" y="466"/>
                  </a:lnTo>
                  <a:lnTo>
                    <a:pt x="104" y="337"/>
                  </a:lnTo>
                  <a:lnTo>
                    <a:pt x="207" y="208"/>
                  </a:lnTo>
                  <a:lnTo>
                    <a:pt x="207" y="2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25;p75">
              <a:extLst>
                <a:ext uri="{FF2B5EF4-FFF2-40B4-BE49-F238E27FC236}">
                  <a16:creationId xmlns:a16="http://schemas.microsoft.com/office/drawing/2014/main" id="{CA967558-A4D4-CD5B-FA1D-FAF2CF0B9682}"/>
                </a:ext>
              </a:extLst>
            </p:cNvPr>
            <p:cNvSpPr/>
            <p:nvPr/>
          </p:nvSpPr>
          <p:spPr>
            <a:xfrm>
              <a:off x="6945375" y="1343700"/>
              <a:ext cx="402975" cy="322100"/>
            </a:xfrm>
            <a:custGeom>
              <a:avLst/>
              <a:gdLst/>
              <a:ahLst/>
              <a:cxnLst/>
              <a:rect l="l" t="t" r="r" b="b"/>
              <a:pathLst>
                <a:path w="16119" h="12884" extrusionOk="0">
                  <a:moveTo>
                    <a:pt x="11332" y="906"/>
                  </a:moveTo>
                  <a:lnTo>
                    <a:pt x="11254" y="931"/>
                  </a:lnTo>
                  <a:lnTo>
                    <a:pt x="11177" y="983"/>
                  </a:lnTo>
                  <a:lnTo>
                    <a:pt x="11125" y="1061"/>
                  </a:lnTo>
                  <a:lnTo>
                    <a:pt x="11099" y="1164"/>
                  </a:lnTo>
                  <a:lnTo>
                    <a:pt x="11125" y="1242"/>
                  </a:lnTo>
                  <a:lnTo>
                    <a:pt x="11177" y="1319"/>
                  </a:lnTo>
                  <a:lnTo>
                    <a:pt x="11254" y="1371"/>
                  </a:lnTo>
                  <a:lnTo>
                    <a:pt x="11332" y="1397"/>
                  </a:lnTo>
                  <a:lnTo>
                    <a:pt x="11927" y="1397"/>
                  </a:lnTo>
                  <a:lnTo>
                    <a:pt x="12030" y="1371"/>
                  </a:lnTo>
                  <a:lnTo>
                    <a:pt x="12108" y="1319"/>
                  </a:lnTo>
                  <a:lnTo>
                    <a:pt x="12160" y="1242"/>
                  </a:lnTo>
                  <a:lnTo>
                    <a:pt x="12160" y="1164"/>
                  </a:lnTo>
                  <a:lnTo>
                    <a:pt x="12160" y="1061"/>
                  </a:lnTo>
                  <a:lnTo>
                    <a:pt x="12108" y="983"/>
                  </a:lnTo>
                  <a:lnTo>
                    <a:pt x="12030" y="931"/>
                  </a:lnTo>
                  <a:lnTo>
                    <a:pt x="11927" y="906"/>
                  </a:lnTo>
                  <a:close/>
                  <a:moveTo>
                    <a:pt x="12858" y="906"/>
                  </a:moveTo>
                  <a:lnTo>
                    <a:pt x="12755" y="931"/>
                  </a:lnTo>
                  <a:lnTo>
                    <a:pt x="12677" y="983"/>
                  </a:lnTo>
                  <a:lnTo>
                    <a:pt x="12625" y="1061"/>
                  </a:lnTo>
                  <a:lnTo>
                    <a:pt x="12625" y="1164"/>
                  </a:lnTo>
                  <a:lnTo>
                    <a:pt x="12625" y="1242"/>
                  </a:lnTo>
                  <a:lnTo>
                    <a:pt x="12677" y="1319"/>
                  </a:lnTo>
                  <a:lnTo>
                    <a:pt x="12755" y="1371"/>
                  </a:lnTo>
                  <a:lnTo>
                    <a:pt x="12858" y="1397"/>
                  </a:lnTo>
                  <a:lnTo>
                    <a:pt x="13453" y="1397"/>
                  </a:lnTo>
                  <a:lnTo>
                    <a:pt x="13531" y="1371"/>
                  </a:lnTo>
                  <a:lnTo>
                    <a:pt x="13609" y="1319"/>
                  </a:lnTo>
                  <a:lnTo>
                    <a:pt x="13660" y="1242"/>
                  </a:lnTo>
                  <a:lnTo>
                    <a:pt x="13686" y="1164"/>
                  </a:lnTo>
                  <a:lnTo>
                    <a:pt x="13660" y="1061"/>
                  </a:lnTo>
                  <a:lnTo>
                    <a:pt x="13609" y="983"/>
                  </a:lnTo>
                  <a:lnTo>
                    <a:pt x="13531" y="931"/>
                  </a:lnTo>
                  <a:lnTo>
                    <a:pt x="13453" y="906"/>
                  </a:lnTo>
                  <a:close/>
                  <a:moveTo>
                    <a:pt x="14359" y="906"/>
                  </a:moveTo>
                  <a:lnTo>
                    <a:pt x="14281" y="931"/>
                  </a:lnTo>
                  <a:lnTo>
                    <a:pt x="14204" y="983"/>
                  </a:lnTo>
                  <a:lnTo>
                    <a:pt x="14152" y="1061"/>
                  </a:lnTo>
                  <a:lnTo>
                    <a:pt x="14126" y="1164"/>
                  </a:lnTo>
                  <a:lnTo>
                    <a:pt x="14152" y="1242"/>
                  </a:lnTo>
                  <a:lnTo>
                    <a:pt x="14204" y="1319"/>
                  </a:lnTo>
                  <a:lnTo>
                    <a:pt x="14281" y="1371"/>
                  </a:lnTo>
                  <a:lnTo>
                    <a:pt x="14359" y="1397"/>
                  </a:lnTo>
                  <a:lnTo>
                    <a:pt x="14954" y="1397"/>
                  </a:lnTo>
                  <a:lnTo>
                    <a:pt x="15057" y="1371"/>
                  </a:lnTo>
                  <a:lnTo>
                    <a:pt x="15135" y="1319"/>
                  </a:lnTo>
                  <a:lnTo>
                    <a:pt x="15161" y="1242"/>
                  </a:lnTo>
                  <a:lnTo>
                    <a:pt x="15187" y="1164"/>
                  </a:lnTo>
                  <a:lnTo>
                    <a:pt x="15161" y="1061"/>
                  </a:lnTo>
                  <a:lnTo>
                    <a:pt x="15135" y="983"/>
                  </a:lnTo>
                  <a:lnTo>
                    <a:pt x="15057" y="931"/>
                  </a:lnTo>
                  <a:lnTo>
                    <a:pt x="14954" y="906"/>
                  </a:lnTo>
                  <a:close/>
                  <a:moveTo>
                    <a:pt x="15627" y="466"/>
                  </a:moveTo>
                  <a:lnTo>
                    <a:pt x="15627" y="1837"/>
                  </a:lnTo>
                  <a:lnTo>
                    <a:pt x="466" y="1837"/>
                  </a:lnTo>
                  <a:lnTo>
                    <a:pt x="466" y="466"/>
                  </a:lnTo>
                  <a:close/>
                  <a:moveTo>
                    <a:pt x="9547" y="3829"/>
                  </a:moveTo>
                  <a:lnTo>
                    <a:pt x="9443" y="3855"/>
                  </a:lnTo>
                  <a:lnTo>
                    <a:pt x="9366" y="3907"/>
                  </a:lnTo>
                  <a:lnTo>
                    <a:pt x="9340" y="3958"/>
                  </a:lnTo>
                  <a:lnTo>
                    <a:pt x="9314" y="4062"/>
                  </a:lnTo>
                  <a:lnTo>
                    <a:pt x="9340" y="4165"/>
                  </a:lnTo>
                  <a:lnTo>
                    <a:pt x="9366" y="4217"/>
                  </a:lnTo>
                  <a:lnTo>
                    <a:pt x="9443" y="4269"/>
                  </a:lnTo>
                  <a:lnTo>
                    <a:pt x="9547" y="4295"/>
                  </a:lnTo>
                  <a:lnTo>
                    <a:pt x="14307" y="4295"/>
                  </a:lnTo>
                  <a:lnTo>
                    <a:pt x="14411" y="4269"/>
                  </a:lnTo>
                  <a:lnTo>
                    <a:pt x="14462" y="4217"/>
                  </a:lnTo>
                  <a:lnTo>
                    <a:pt x="14514" y="4165"/>
                  </a:lnTo>
                  <a:lnTo>
                    <a:pt x="14540" y="4062"/>
                  </a:lnTo>
                  <a:lnTo>
                    <a:pt x="14514" y="3958"/>
                  </a:lnTo>
                  <a:lnTo>
                    <a:pt x="14462" y="3907"/>
                  </a:lnTo>
                  <a:lnTo>
                    <a:pt x="14411" y="3855"/>
                  </a:lnTo>
                  <a:lnTo>
                    <a:pt x="14307" y="3829"/>
                  </a:lnTo>
                  <a:close/>
                  <a:moveTo>
                    <a:pt x="2975" y="4657"/>
                  </a:moveTo>
                  <a:lnTo>
                    <a:pt x="3079" y="4683"/>
                  </a:lnTo>
                  <a:lnTo>
                    <a:pt x="3157" y="4734"/>
                  </a:lnTo>
                  <a:lnTo>
                    <a:pt x="3208" y="4864"/>
                  </a:lnTo>
                  <a:lnTo>
                    <a:pt x="3234" y="4993"/>
                  </a:lnTo>
                  <a:lnTo>
                    <a:pt x="3208" y="5123"/>
                  </a:lnTo>
                  <a:lnTo>
                    <a:pt x="3157" y="5252"/>
                  </a:lnTo>
                  <a:lnTo>
                    <a:pt x="3079" y="5304"/>
                  </a:lnTo>
                  <a:lnTo>
                    <a:pt x="2975" y="5330"/>
                  </a:lnTo>
                  <a:lnTo>
                    <a:pt x="2872" y="5304"/>
                  </a:lnTo>
                  <a:lnTo>
                    <a:pt x="2820" y="5252"/>
                  </a:lnTo>
                  <a:lnTo>
                    <a:pt x="2743" y="5123"/>
                  </a:lnTo>
                  <a:lnTo>
                    <a:pt x="2717" y="4993"/>
                  </a:lnTo>
                  <a:lnTo>
                    <a:pt x="2743" y="4864"/>
                  </a:lnTo>
                  <a:lnTo>
                    <a:pt x="2820" y="4734"/>
                  </a:lnTo>
                  <a:lnTo>
                    <a:pt x="2872" y="4683"/>
                  </a:lnTo>
                  <a:lnTo>
                    <a:pt x="2975" y="4657"/>
                  </a:lnTo>
                  <a:close/>
                  <a:moveTo>
                    <a:pt x="9547" y="5045"/>
                  </a:moveTo>
                  <a:lnTo>
                    <a:pt x="9443" y="5071"/>
                  </a:lnTo>
                  <a:lnTo>
                    <a:pt x="9366" y="5123"/>
                  </a:lnTo>
                  <a:lnTo>
                    <a:pt x="9340" y="5200"/>
                  </a:lnTo>
                  <a:lnTo>
                    <a:pt x="9314" y="5278"/>
                  </a:lnTo>
                  <a:lnTo>
                    <a:pt x="9340" y="5381"/>
                  </a:lnTo>
                  <a:lnTo>
                    <a:pt x="9366" y="5459"/>
                  </a:lnTo>
                  <a:lnTo>
                    <a:pt x="9443" y="5511"/>
                  </a:lnTo>
                  <a:lnTo>
                    <a:pt x="14411" y="5511"/>
                  </a:lnTo>
                  <a:lnTo>
                    <a:pt x="14462" y="5459"/>
                  </a:lnTo>
                  <a:lnTo>
                    <a:pt x="14514" y="5381"/>
                  </a:lnTo>
                  <a:lnTo>
                    <a:pt x="14540" y="5278"/>
                  </a:lnTo>
                  <a:lnTo>
                    <a:pt x="14514" y="5200"/>
                  </a:lnTo>
                  <a:lnTo>
                    <a:pt x="14462" y="5123"/>
                  </a:lnTo>
                  <a:lnTo>
                    <a:pt x="14411" y="5071"/>
                  </a:lnTo>
                  <a:lnTo>
                    <a:pt x="14307" y="5045"/>
                  </a:lnTo>
                  <a:close/>
                  <a:moveTo>
                    <a:pt x="2820" y="4191"/>
                  </a:moveTo>
                  <a:lnTo>
                    <a:pt x="2691" y="4243"/>
                  </a:lnTo>
                  <a:lnTo>
                    <a:pt x="2562" y="4321"/>
                  </a:lnTo>
                  <a:lnTo>
                    <a:pt x="2458" y="4424"/>
                  </a:lnTo>
                  <a:lnTo>
                    <a:pt x="2355" y="4553"/>
                  </a:lnTo>
                  <a:lnTo>
                    <a:pt x="2303" y="4683"/>
                  </a:lnTo>
                  <a:lnTo>
                    <a:pt x="2251" y="4838"/>
                  </a:lnTo>
                  <a:lnTo>
                    <a:pt x="2251" y="4993"/>
                  </a:lnTo>
                  <a:lnTo>
                    <a:pt x="2251" y="5148"/>
                  </a:lnTo>
                  <a:lnTo>
                    <a:pt x="2303" y="5304"/>
                  </a:lnTo>
                  <a:lnTo>
                    <a:pt x="2355" y="5433"/>
                  </a:lnTo>
                  <a:lnTo>
                    <a:pt x="2458" y="5537"/>
                  </a:lnTo>
                  <a:lnTo>
                    <a:pt x="2562" y="5640"/>
                  </a:lnTo>
                  <a:lnTo>
                    <a:pt x="2691" y="5718"/>
                  </a:lnTo>
                  <a:lnTo>
                    <a:pt x="2820" y="5769"/>
                  </a:lnTo>
                  <a:lnTo>
                    <a:pt x="2975" y="5795"/>
                  </a:lnTo>
                  <a:lnTo>
                    <a:pt x="3131" y="5769"/>
                  </a:lnTo>
                  <a:lnTo>
                    <a:pt x="3260" y="5718"/>
                  </a:lnTo>
                  <a:lnTo>
                    <a:pt x="3389" y="5640"/>
                  </a:lnTo>
                  <a:lnTo>
                    <a:pt x="3493" y="5537"/>
                  </a:lnTo>
                  <a:lnTo>
                    <a:pt x="3596" y="5433"/>
                  </a:lnTo>
                  <a:lnTo>
                    <a:pt x="3648" y="5304"/>
                  </a:lnTo>
                  <a:lnTo>
                    <a:pt x="3700" y="5148"/>
                  </a:lnTo>
                  <a:lnTo>
                    <a:pt x="3700" y="4993"/>
                  </a:lnTo>
                  <a:lnTo>
                    <a:pt x="3700" y="4838"/>
                  </a:lnTo>
                  <a:lnTo>
                    <a:pt x="3648" y="4683"/>
                  </a:lnTo>
                  <a:lnTo>
                    <a:pt x="3596" y="4553"/>
                  </a:lnTo>
                  <a:lnTo>
                    <a:pt x="3493" y="4424"/>
                  </a:lnTo>
                  <a:lnTo>
                    <a:pt x="3389" y="4321"/>
                  </a:lnTo>
                  <a:lnTo>
                    <a:pt x="3260" y="4243"/>
                  </a:lnTo>
                  <a:lnTo>
                    <a:pt x="3131" y="4191"/>
                  </a:lnTo>
                  <a:close/>
                  <a:moveTo>
                    <a:pt x="9547" y="6261"/>
                  </a:moveTo>
                  <a:lnTo>
                    <a:pt x="9443" y="6287"/>
                  </a:lnTo>
                  <a:lnTo>
                    <a:pt x="9366" y="6339"/>
                  </a:lnTo>
                  <a:lnTo>
                    <a:pt x="9340" y="6416"/>
                  </a:lnTo>
                  <a:lnTo>
                    <a:pt x="9314" y="6494"/>
                  </a:lnTo>
                  <a:lnTo>
                    <a:pt x="9340" y="6597"/>
                  </a:lnTo>
                  <a:lnTo>
                    <a:pt x="9366" y="6675"/>
                  </a:lnTo>
                  <a:lnTo>
                    <a:pt x="9443" y="6727"/>
                  </a:lnTo>
                  <a:lnTo>
                    <a:pt x="9547" y="6752"/>
                  </a:lnTo>
                  <a:lnTo>
                    <a:pt x="14307" y="6752"/>
                  </a:lnTo>
                  <a:lnTo>
                    <a:pt x="14411" y="6727"/>
                  </a:lnTo>
                  <a:lnTo>
                    <a:pt x="14462" y="6675"/>
                  </a:lnTo>
                  <a:lnTo>
                    <a:pt x="14514" y="6597"/>
                  </a:lnTo>
                  <a:lnTo>
                    <a:pt x="14540" y="6494"/>
                  </a:lnTo>
                  <a:lnTo>
                    <a:pt x="14514" y="6416"/>
                  </a:lnTo>
                  <a:lnTo>
                    <a:pt x="14462" y="6339"/>
                  </a:lnTo>
                  <a:lnTo>
                    <a:pt x="14411" y="6287"/>
                  </a:lnTo>
                  <a:lnTo>
                    <a:pt x="14307" y="6261"/>
                  </a:lnTo>
                  <a:close/>
                  <a:moveTo>
                    <a:pt x="5019" y="6468"/>
                  </a:moveTo>
                  <a:lnTo>
                    <a:pt x="5097" y="6494"/>
                  </a:lnTo>
                  <a:lnTo>
                    <a:pt x="5175" y="6545"/>
                  </a:lnTo>
                  <a:lnTo>
                    <a:pt x="5252" y="6649"/>
                  </a:lnTo>
                  <a:lnTo>
                    <a:pt x="5278" y="6804"/>
                  </a:lnTo>
                  <a:lnTo>
                    <a:pt x="5252" y="6934"/>
                  </a:lnTo>
                  <a:lnTo>
                    <a:pt x="5175" y="7037"/>
                  </a:lnTo>
                  <a:lnTo>
                    <a:pt x="5097" y="7115"/>
                  </a:lnTo>
                  <a:lnTo>
                    <a:pt x="5019" y="7141"/>
                  </a:lnTo>
                  <a:lnTo>
                    <a:pt x="4916" y="7115"/>
                  </a:lnTo>
                  <a:lnTo>
                    <a:pt x="4838" y="7037"/>
                  </a:lnTo>
                  <a:lnTo>
                    <a:pt x="4786" y="6934"/>
                  </a:lnTo>
                  <a:lnTo>
                    <a:pt x="4761" y="6804"/>
                  </a:lnTo>
                  <a:lnTo>
                    <a:pt x="4786" y="6649"/>
                  </a:lnTo>
                  <a:lnTo>
                    <a:pt x="4838" y="6545"/>
                  </a:lnTo>
                  <a:lnTo>
                    <a:pt x="4916" y="6494"/>
                  </a:lnTo>
                  <a:lnTo>
                    <a:pt x="5019" y="6468"/>
                  </a:lnTo>
                  <a:close/>
                  <a:moveTo>
                    <a:pt x="4631" y="4321"/>
                  </a:moveTo>
                  <a:lnTo>
                    <a:pt x="4554" y="4372"/>
                  </a:lnTo>
                  <a:lnTo>
                    <a:pt x="4502" y="4424"/>
                  </a:lnTo>
                  <a:lnTo>
                    <a:pt x="3105" y="7089"/>
                  </a:lnTo>
                  <a:lnTo>
                    <a:pt x="3079" y="7166"/>
                  </a:lnTo>
                  <a:lnTo>
                    <a:pt x="3105" y="7270"/>
                  </a:lnTo>
                  <a:lnTo>
                    <a:pt x="3131" y="7348"/>
                  </a:lnTo>
                  <a:lnTo>
                    <a:pt x="3208" y="7399"/>
                  </a:lnTo>
                  <a:lnTo>
                    <a:pt x="3312" y="7425"/>
                  </a:lnTo>
                  <a:lnTo>
                    <a:pt x="3389" y="7425"/>
                  </a:lnTo>
                  <a:lnTo>
                    <a:pt x="3467" y="7373"/>
                  </a:lnTo>
                  <a:lnTo>
                    <a:pt x="3545" y="7296"/>
                  </a:lnTo>
                  <a:lnTo>
                    <a:pt x="4916" y="4657"/>
                  </a:lnTo>
                  <a:lnTo>
                    <a:pt x="4942" y="4553"/>
                  </a:lnTo>
                  <a:lnTo>
                    <a:pt x="4942" y="4476"/>
                  </a:lnTo>
                  <a:lnTo>
                    <a:pt x="4890" y="4398"/>
                  </a:lnTo>
                  <a:lnTo>
                    <a:pt x="4812" y="4346"/>
                  </a:lnTo>
                  <a:lnTo>
                    <a:pt x="4735" y="4321"/>
                  </a:lnTo>
                  <a:close/>
                  <a:moveTo>
                    <a:pt x="4864" y="6002"/>
                  </a:moveTo>
                  <a:lnTo>
                    <a:pt x="4735" y="6054"/>
                  </a:lnTo>
                  <a:lnTo>
                    <a:pt x="4605" y="6132"/>
                  </a:lnTo>
                  <a:lnTo>
                    <a:pt x="4502" y="6235"/>
                  </a:lnTo>
                  <a:lnTo>
                    <a:pt x="4398" y="6364"/>
                  </a:lnTo>
                  <a:lnTo>
                    <a:pt x="4347" y="6494"/>
                  </a:lnTo>
                  <a:lnTo>
                    <a:pt x="4295" y="6649"/>
                  </a:lnTo>
                  <a:lnTo>
                    <a:pt x="4295" y="6804"/>
                  </a:lnTo>
                  <a:lnTo>
                    <a:pt x="4295" y="6959"/>
                  </a:lnTo>
                  <a:lnTo>
                    <a:pt x="4347" y="7115"/>
                  </a:lnTo>
                  <a:lnTo>
                    <a:pt x="4398" y="7244"/>
                  </a:lnTo>
                  <a:lnTo>
                    <a:pt x="4502" y="7348"/>
                  </a:lnTo>
                  <a:lnTo>
                    <a:pt x="4605" y="7451"/>
                  </a:lnTo>
                  <a:lnTo>
                    <a:pt x="4735" y="7529"/>
                  </a:lnTo>
                  <a:lnTo>
                    <a:pt x="4864" y="7580"/>
                  </a:lnTo>
                  <a:lnTo>
                    <a:pt x="5019" y="7606"/>
                  </a:lnTo>
                  <a:lnTo>
                    <a:pt x="5175" y="7580"/>
                  </a:lnTo>
                  <a:lnTo>
                    <a:pt x="5304" y="7529"/>
                  </a:lnTo>
                  <a:lnTo>
                    <a:pt x="5433" y="7451"/>
                  </a:lnTo>
                  <a:lnTo>
                    <a:pt x="5537" y="7348"/>
                  </a:lnTo>
                  <a:lnTo>
                    <a:pt x="5614" y="7244"/>
                  </a:lnTo>
                  <a:lnTo>
                    <a:pt x="5692" y="7115"/>
                  </a:lnTo>
                  <a:lnTo>
                    <a:pt x="5718" y="6959"/>
                  </a:lnTo>
                  <a:lnTo>
                    <a:pt x="5744" y="6804"/>
                  </a:lnTo>
                  <a:lnTo>
                    <a:pt x="5718" y="6649"/>
                  </a:lnTo>
                  <a:lnTo>
                    <a:pt x="5692" y="6494"/>
                  </a:lnTo>
                  <a:lnTo>
                    <a:pt x="5614" y="6364"/>
                  </a:lnTo>
                  <a:lnTo>
                    <a:pt x="5537" y="6235"/>
                  </a:lnTo>
                  <a:lnTo>
                    <a:pt x="5433" y="6132"/>
                  </a:lnTo>
                  <a:lnTo>
                    <a:pt x="5304" y="6054"/>
                  </a:lnTo>
                  <a:lnTo>
                    <a:pt x="5175" y="6002"/>
                  </a:lnTo>
                  <a:close/>
                  <a:moveTo>
                    <a:pt x="9443" y="7503"/>
                  </a:moveTo>
                  <a:lnTo>
                    <a:pt x="9366" y="7554"/>
                  </a:lnTo>
                  <a:lnTo>
                    <a:pt x="9340" y="7632"/>
                  </a:lnTo>
                  <a:lnTo>
                    <a:pt x="9314" y="7736"/>
                  </a:lnTo>
                  <a:lnTo>
                    <a:pt x="9340" y="7813"/>
                  </a:lnTo>
                  <a:lnTo>
                    <a:pt x="9366" y="7891"/>
                  </a:lnTo>
                  <a:lnTo>
                    <a:pt x="9443" y="7943"/>
                  </a:lnTo>
                  <a:lnTo>
                    <a:pt x="9547" y="7968"/>
                  </a:lnTo>
                  <a:lnTo>
                    <a:pt x="12548" y="7968"/>
                  </a:lnTo>
                  <a:lnTo>
                    <a:pt x="12625" y="7943"/>
                  </a:lnTo>
                  <a:lnTo>
                    <a:pt x="12703" y="7891"/>
                  </a:lnTo>
                  <a:lnTo>
                    <a:pt x="12755" y="7813"/>
                  </a:lnTo>
                  <a:lnTo>
                    <a:pt x="12781" y="7736"/>
                  </a:lnTo>
                  <a:lnTo>
                    <a:pt x="12755" y="7632"/>
                  </a:lnTo>
                  <a:lnTo>
                    <a:pt x="12703" y="7554"/>
                  </a:lnTo>
                  <a:lnTo>
                    <a:pt x="12625" y="7503"/>
                  </a:lnTo>
                  <a:close/>
                  <a:moveTo>
                    <a:pt x="4243" y="3415"/>
                  </a:moveTo>
                  <a:lnTo>
                    <a:pt x="4476" y="3467"/>
                  </a:lnTo>
                  <a:lnTo>
                    <a:pt x="4709" y="3519"/>
                  </a:lnTo>
                  <a:lnTo>
                    <a:pt x="4942" y="3596"/>
                  </a:lnTo>
                  <a:lnTo>
                    <a:pt x="5149" y="3700"/>
                  </a:lnTo>
                  <a:lnTo>
                    <a:pt x="5356" y="3829"/>
                  </a:lnTo>
                  <a:lnTo>
                    <a:pt x="5563" y="3958"/>
                  </a:lnTo>
                  <a:lnTo>
                    <a:pt x="5744" y="4139"/>
                  </a:lnTo>
                  <a:lnTo>
                    <a:pt x="5925" y="4321"/>
                  </a:lnTo>
                  <a:lnTo>
                    <a:pt x="6080" y="4528"/>
                  </a:lnTo>
                  <a:lnTo>
                    <a:pt x="6184" y="4734"/>
                  </a:lnTo>
                  <a:lnTo>
                    <a:pt x="6287" y="4967"/>
                  </a:lnTo>
                  <a:lnTo>
                    <a:pt x="6390" y="5200"/>
                  </a:lnTo>
                  <a:lnTo>
                    <a:pt x="6442" y="5433"/>
                  </a:lnTo>
                  <a:lnTo>
                    <a:pt x="6468" y="5666"/>
                  </a:lnTo>
                  <a:lnTo>
                    <a:pt x="6468" y="5899"/>
                  </a:lnTo>
                  <a:lnTo>
                    <a:pt x="6468" y="6132"/>
                  </a:lnTo>
                  <a:lnTo>
                    <a:pt x="6442" y="6364"/>
                  </a:lnTo>
                  <a:lnTo>
                    <a:pt x="6390" y="6597"/>
                  </a:lnTo>
                  <a:lnTo>
                    <a:pt x="6287" y="6830"/>
                  </a:lnTo>
                  <a:lnTo>
                    <a:pt x="6184" y="7037"/>
                  </a:lnTo>
                  <a:lnTo>
                    <a:pt x="6080" y="7270"/>
                  </a:lnTo>
                  <a:lnTo>
                    <a:pt x="5925" y="7451"/>
                  </a:lnTo>
                  <a:lnTo>
                    <a:pt x="5744" y="7658"/>
                  </a:lnTo>
                  <a:lnTo>
                    <a:pt x="5563" y="7813"/>
                  </a:lnTo>
                  <a:lnTo>
                    <a:pt x="5381" y="7968"/>
                  </a:lnTo>
                  <a:lnTo>
                    <a:pt x="5175" y="8098"/>
                  </a:lnTo>
                  <a:lnTo>
                    <a:pt x="4942" y="8201"/>
                  </a:lnTo>
                  <a:lnTo>
                    <a:pt x="4709" y="8279"/>
                  </a:lnTo>
                  <a:lnTo>
                    <a:pt x="4476" y="8331"/>
                  </a:lnTo>
                  <a:lnTo>
                    <a:pt x="4243" y="8356"/>
                  </a:lnTo>
                  <a:lnTo>
                    <a:pt x="3984" y="8382"/>
                  </a:lnTo>
                  <a:lnTo>
                    <a:pt x="3752" y="8356"/>
                  </a:lnTo>
                  <a:lnTo>
                    <a:pt x="3519" y="8331"/>
                  </a:lnTo>
                  <a:lnTo>
                    <a:pt x="3286" y="8279"/>
                  </a:lnTo>
                  <a:lnTo>
                    <a:pt x="3053" y="8201"/>
                  </a:lnTo>
                  <a:lnTo>
                    <a:pt x="2846" y="8098"/>
                  </a:lnTo>
                  <a:lnTo>
                    <a:pt x="2639" y="7968"/>
                  </a:lnTo>
                  <a:lnTo>
                    <a:pt x="2432" y="7813"/>
                  </a:lnTo>
                  <a:lnTo>
                    <a:pt x="2251" y="7658"/>
                  </a:lnTo>
                  <a:lnTo>
                    <a:pt x="2070" y="7451"/>
                  </a:lnTo>
                  <a:lnTo>
                    <a:pt x="1915" y="7270"/>
                  </a:lnTo>
                  <a:lnTo>
                    <a:pt x="1785" y="7037"/>
                  </a:lnTo>
                  <a:lnTo>
                    <a:pt x="1682" y="6830"/>
                  </a:lnTo>
                  <a:lnTo>
                    <a:pt x="1604" y="6597"/>
                  </a:lnTo>
                  <a:lnTo>
                    <a:pt x="1553" y="6364"/>
                  </a:lnTo>
                  <a:lnTo>
                    <a:pt x="1527" y="6132"/>
                  </a:lnTo>
                  <a:lnTo>
                    <a:pt x="1501" y="5899"/>
                  </a:lnTo>
                  <a:lnTo>
                    <a:pt x="1527" y="5666"/>
                  </a:lnTo>
                  <a:lnTo>
                    <a:pt x="1553" y="5433"/>
                  </a:lnTo>
                  <a:lnTo>
                    <a:pt x="1604" y="5200"/>
                  </a:lnTo>
                  <a:lnTo>
                    <a:pt x="1682" y="4967"/>
                  </a:lnTo>
                  <a:lnTo>
                    <a:pt x="1785" y="4734"/>
                  </a:lnTo>
                  <a:lnTo>
                    <a:pt x="1915" y="4528"/>
                  </a:lnTo>
                  <a:lnTo>
                    <a:pt x="2070" y="4321"/>
                  </a:lnTo>
                  <a:lnTo>
                    <a:pt x="2251" y="4139"/>
                  </a:lnTo>
                  <a:lnTo>
                    <a:pt x="2432" y="3958"/>
                  </a:lnTo>
                  <a:lnTo>
                    <a:pt x="2639" y="3829"/>
                  </a:lnTo>
                  <a:lnTo>
                    <a:pt x="2846" y="3700"/>
                  </a:lnTo>
                  <a:lnTo>
                    <a:pt x="3053" y="3596"/>
                  </a:lnTo>
                  <a:lnTo>
                    <a:pt x="3286" y="3519"/>
                  </a:lnTo>
                  <a:lnTo>
                    <a:pt x="3519" y="3467"/>
                  </a:lnTo>
                  <a:lnTo>
                    <a:pt x="3752" y="3415"/>
                  </a:lnTo>
                  <a:close/>
                  <a:moveTo>
                    <a:pt x="233" y="0"/>
                  </a:moveTo>
                  <a:lnTo>
                    <a:pt x="155" y="26"/>
                  </a:lnTo>
                  <a:lnTo>
                    <a:pt x="78" y="78"/>
                  </a:lnTo>
                  <a:lnTo>
                    <a:pt x="26" y="155"/>
                  </a:lnTo>
                  <a:lnTo>
                    <a:pt x="0" y="233"/>
                  </a:lnTo>
                  <a:lnTo>
                    <a:pt x="0" y="10659"/>
                  </a:lnTo>
                  <a:lnTo>
                    <a:pt x="26" y="10763"/>
                  </a:lnTo>
                  <a:lnTo>
                    <a:pt x="78" y="10840"/>
                  </a:lnTo>
                  <a:lnTo>
                    <a:pt x="155" y="10892"/>
                  </a:lnTo>
                  <a:lnTo>
                    <a:pt x="337" y="10892"/>
                  </a:lnTo>
                  <a:lnTo>
                    <a:pt x="414" y="10840"/>
                  </a:lnTo>
                  <a:lnTo>
                    <a:pt x="466" y="10763"/>
                  </a:lnTo>
                  <a:lnTo>
                    <a:pt x="466" y="10659"/>
                  </a:lnTo>
                  <a:lnTo>
                    <a:pt x="466" y="2303"/>
                  </a:lnTo>
                  <a:lnTo>
                    <a:pt x="15627" y="2303"/>
                  </a:lnTo>
                  <a:lnTo>
                    <a:pt x="15627" y="2975"/>
                  </a:lnTo>
                  <a:lnTo>
                    <a:pt x="15652" y="3079"/>
                  </a:lnTo>
                  <a:lnTo>
                    <a:pt x="15704" y="3156"/>
                  </a:lnTo>
                  <a:lnTo>
                    <a:pt x="15782" y="3208"/>
                  </a:lnTo>
                  <a:lnTo>
                    <a:pt x="15963" y="3208"/>
                  </a:lnTo>
                  <a:lnTo>
                    <a:pt x="16041" y="3156"/>
                  </a:lnTo>
                  <a:lnTo>
                    <a:pt x="16092" y="3079"/>
                  </a:lnTo>
                  <a:lnTo>
                    <a:pt x="16118" y="2975"/>
                  </a:lnTo>
                  <a:lnTo>
                    <a:pt x="16118" y="233"/>
                  </a:lnTo>
                  <a:lnTo>
                    <a:pt x="16092" y="155"/>
                  </a:lnTo>
                  <a:lnTo>
                    <a:pt x="16041" y="78"/>
                  </a:lnTo>
                  <a:lnTo>
                    <a:pt x="15963" y="26"/>
                  </a:lnTo>
                  <a:lnTo>
                    <a:pt x="15859" y="0"/>
                  </a:lnTo>
                  <a:close/>
                  <a:moveTo>
                    <a:pt x="3700" y="2949"/>
                  </a:moveTo>
                  <a:lnTo>
                    <a:pt x="3441" y="3001"/>
                  </a:lnTo>
                  <a:lnTo>
                    <a:pt x="3157" y="3053"/>
                  </a:lnTo>
                  <a:lnTo>
                    <a:pt x="2872" y="3156"/>
                  </a:lnTo>
                  <a:lnTo>
                    <a:pt x="2613" y="3286"/>
                  </a:lnTo>
                  <a:lnTo>
                    <a:pt x="2380" y="3415"/>
                  </a:lnTo>
                  <a:lnTo>
                    <a:pt x="2122" y="3596"/>
                  </a:lnTo>
                  <a:lnTo>
                    <a:pt x="1915" y="3803"/>
                  </a:lnTo>
                  <a:lnTo>
                    <a:pt x="1708" y="4036"/>
                  </a:lnTo>
                  <a:lnTo>
                    <a:pt x="1527" y="4269"/>
                  </a:lnTo>
                  <a:lnTo>
                    <a:pt x="1371" y="4528"/>
                  </a:lnTo>
                  <a:lnTo>
                    <a:pt x="1268" y="4786"/>
                  </a:lnTo>
                  <a:lnTo>
                    <a:pt x="1164" y="5045"/>
                  </a:lnTo>
                  <a:lnTo>
                    <a:pt x="1087" y="5330"/>
                  </a:lnTo>
                  <a:lnTo>
                    <a:pt x="1061" y="5614"/>
                  </a:lnTo>
                  <a:lnTo>
                    <a:pt x="1035" y="5899"/>
                  </a:lnTo>
                  <a:lnTo>
                    <a:pt x="1061" y="6183"/>
                  </a:lnTo>
                  <a:lnTo>
                    <a:pt x="1087" y="6468"/>
                  </a:lnTo>
                  <a:lnTo>
                    <a:pt x="1164" y="6727"/>
                  </a:lnTo>
                  <a:lnTo>
                    <a:pt x="1268" y="7011"/>
                  </a:lnTo>
                  <a:lnTo>
                    <a:pt x="1371" y="7270"/>
                  </a:lnTo>
                  <a:lnTo>
                    <a:pt x="1527" y="7529"/>
                  </a:lnTo>
                  <a:lnTo>
                    <a:pt x="1708" y="7761"/>
                  </a:lnTo>
                  <a:lnTo>
                    <a:pt x="1915" y="7994"/>
                  </a:lnTo>
                  <a:lnTo>
                    <a:pt x="2122" y="8175"/>
                  </a:lnTo>
                  <a:lnTo>
                    <a:pt x="2380" y="8356"/>
                  </a:lnTo>
                  <a:lnTo>
                    <a:pt x="2613" y="8512"/>
                  </a:lnTo>
                  <a:lnTo>
                    <a:pt x="2872" y="8641"/>
                  </a:lnTo>
                  <a:lnTo>
                    <a:pt x="3157" y="8719"/>
                  </a:lnTo>
                  <a:lnTo>
                    <a:pt x="3441" y="8796"/>
                  </a:lnTo>
                  <a:lnTo>
                    <a:pt x="3700" y="8848"/>
                  </a:lnTo>
                  <a:lnTo>
                    <a:pt x="4243" y="8848"/>
                  </a:lnTo>
                  <a:lnTo>
                    <a:pt x="4502" y="8796"/>
                  </a:lnTo>
                  <a:lnTo>
                    <a:pt x="4761" y="8745"/>
                  </a:lnTo>
                  <a:lnTo>
                    <a:pt x="4993" y="8667"/>
                  </a:lnTo>
                  <a:lnTo>
                    <a:pt x="5252" y="8563"/>
                  </a:lnTo>
                  <a:lnTo>
                    <a:pt x="5485" y="8460"/>
                  </a:lnTo>
                  <a:lnTo>
                    <a:pt x="5692" y="8305"/>
                  </a:lnTo>
                  <a:lnTo>
                    <a:pt x="5925" y="8150"/>
                  </a:lnTo>
                  <a:lnTo>
                    <a:pt x="6339" y="8563"/>
                  </a:lnTo>
                  <a:lnTo>
                    <a:pt x="6287" y="8693"/>
                  </a:lnTo>
                  <a:lnTo>
                    <a:pt x="6235" y="8822"/>
                  </a:lnTo>
                  <a:lnTo>
                    <a:pt x="6209" y="8952"/>
                  </a:lnTo>
                  <a:lnTo>
                    <a:pt x="6209" y="9081"/>
                  </a:lnTo>
                  <a:lnTo>
                    <a:pt x="6209" y="9262"/>
                  </a:lnTo>
                  <a:lnTo>
                    <a:pt x="6261" y="9443"/>
                  </a:lnTo>
                  <a:lnTo>
                    <a:pt x="6365" y="9624"/>
                  </a:lnTo>
                  <a:lnTo>
                    <a:pt x="6494" y="9754"/>
                  </a:lnTo>
                  <a:lnTo>
                    <a:pt x="8227" y="11487"/>
                  </a:lnTo>
                  <a:lnTo>
                    <a:pt x="8383" y="11616"/>
                  </a:lnTo>
                  <a:lnTo>
                    <a:pt x="8538" y="11720"/>
                  </a:lnTo>
                  <a:lnTo>
                    <a:pt x="8719" y="11772"/>
                  </a:lnTo>
                  <a:lnTo>
                    <a:pt x="9107" y="11772"/>
                  </a:lnTo>
                  <a:lnTo>
                    <a:pt x="9288" y="11720"/>
                  </a:lnTo>
                  <a:lnTo>
                    <a:pt x="9443" y="11616"/>
                  </a:lnTo>
                  <a:lnTo>
                    <a:pt x="9599" y="11487"/>
                  </a:lnTo>
                  <a:lnTo>
                    <a:pt x="9728" y="11332"/>
                  </a:lnTo>
                  <a:lnTo>
                    <a:pt x="9806" y="11176"/>
                  </a:lnTo>
                  <a:lnTo>
                    <a:pt x="9857" y="10995"/>
                  </a:lnTo>
                  <a:lnTo>
                    <a:pt x="9883" y="10814"/>
                  </a:lnTo>
                  <a:lnTo>
                    <a:pt x="9857" y="10607"/>
                  </a:lnTo>
                  <a:lnTo>
                    <a:pt x="9806" y="10426"/>
                  </a:lnTo>
                  <a:lnTo>
                    <a:pt x="9728" y="10271"/>
                  </a:lnTo>
                  <a:lnTo>
                    <a:pt x="9599" y="10116"/>
                  </a:lnTo>
                  <a:lnTo>
                    <a:pt x="9107" y="9624"/>
                  </a:lnTo>
                  <a:lnTo>
                    <a:pt x="9029" y="9572"/>
                  </a:lnTo>
                  <a:lnTo>
                    <a:pt x="8952" y="9547"/>
                  </a:lnTo>
                  <a:lnTo>
                    <a:pt x="8848" y="9572"/>
                  </a:lnTo>
                  <a:lnTo>
                    <a:pt x="8771" y="9624"/>
                  </a:lnTo>
                  <a:lnTo>
                    <a:pt x="8719" y="9702"/>
                  </a:lnTo>
                  <a:lnTo>
                    <a:pt x="8719" y="9805"/>
                  </a:lnTo>
                  <a:lnTo>
                    <a:pt x="8719" y="9883"/>
                  </a:lnTo>
                  <a:lnTo>
                    <a:pt x="8771" y="9961"/>
                  </a:lnTo>
                  <a:lnTo>
                    <a:pt x="9262" y="10452"/>
                  </a:lnTo>
                  <a:lnTo>
                    <a:pt x="9340" y="10530"/>
                  </a:lnTo>
                  <a:lnTo>
                    <a:pt x="9366" y="10607"/>
                  </a:lnTo>
                  <a:lnTo>
                    <a:pt x="9392" y="10711"/>
                  </a:lnTo>
                  <a:lnTo>
                    <a:pt x="9417" y="10814"/>
                  </a:lnTo>
                  <a:lnTo>
                    <a:pt x="9392" y="10892"/>
                  </a:lnTo>
                  <a:lnTo>
                    <a:pt x="9366" y="10995"/>
                  </a:lnTo>
                  <a:lnTo>
                    <a:pt x="9340" y="11073"/>
                  </a:lnTo>
                  <a:lnTo>
                    <a:pt x="9262" y="11176"/>
                  </a:lnTo>
                  <a:lnTo>
                    <a:pt x="9185" y="11228"/>
                  </a:lnTo>
                  <a:lnTo>
                    <a:pt x="9107" y="11280"/>
                  </a:lnTo>
                  <a:lnTo>
                    <a:pt x="9003" y="11306"/>
                  </a:lnTo>
                  <a:lnTo>
                    <a:pt x="8822" y="11306"/>
                  </a:lnTo>
                  <a:lnTo>
                    <a:pt x="8719" y="11280"/>
                  </a:lnTo>
                  <a:lnTo>
                    <a:pt x="8641" y="11228"/>
                  </a:lnTo>
                  <a:lnTo>
                    <a:pt x="8538" y="11176"/>
                  </a:lnTo>
                  <a:lnTo>
                    <a:pt x="6830" y="9443"/>
                  </a:lnTo>
                  <a:lnTo>
                    <a:pt x="6753" y="9365"/>
                  </a:lnTo>
                  <a:lnTo>
                    <a:pt x="6701" y="9262"/>
                  </a:lnTo>
                  <a:lnTo>
                    <a:pt x="6675" y="9158"/>
                  </a:lnTo>
                  <a:lnTo>
                    <a:pt x="6675" y="9081"/>
                  </a:lnTo>
                  <a:lnTo>
                    <a:pt x="6675" y="8977"/>
                  </a:lnTo>
                  <a:lnTo>
                    <a:pt x="6701" y="8874"/>
                  </a:lnTo>
                  <a:lnTo>
                    <a:pt x="6753" y="8796"/>
                  </a:lnTo>
                  <a:lnTo>
                    <a:pt x="6830" y="8719"/>
                  </a:lnTo>
                  <a:lnTo>
                    <a:pt x="6908" y="8641"/>
                  </a:lnTo>
                  <a:lnTo>
                    <a:pt x="6986" y="8615"/>
                  </a:lnTo>
                  <a:lnTo>
                    <a:pt x="7089" y="8589"/>
                  </a:lnTo>
                  <a:lnTo>
                    <a:pt x="7167" y="8563"/>
                  </a:lnTo>
                  <a:lnTo>
                    <a:pt x="7270" y="8589"/>
                  </a:lnTo>
                  <a:lnTo>
                    <a:pt x="7374" y="8615"/>
                  </a:lnTo>
                  <a:lnTo>
                    <a:pt x="7451" y="8641"/>
                  </a:lnTo>
                  <a:lnTo>
                    <a:pt x="7529" y="8719"/>
                  </a:lnTo>
                  <a:lnTo>
                    <a:pt x="8020" y="9210"/>
                  </a:lnTo>
                  <a:lnTo>
                    <a:pt x="8098" y="9262"/>
                  </a:lnTo>
                  <a:lnTo>
                    <a:pt x="8279" y="9262"/>
                  </a:lnTo>
                  <a:lnTo>
                    <a:pt x="8357" y="9210"/>
                  </a:lnTo>
                  <a:lnTo>
                    <a:pt x="8408" y="9133"/>
                  </a:lnTo>
                  <a:lnTo>
                    <a:pt x="8434" y="9029"/>
                  </a:lnTo>
                  <a:lnTo>
                    <a:pt x="8408" y="8952"/>
                  </a:lnTo>
                  <a:lnTo>
                    <a:pt x="8357" y="8874"/>
                  </a:lnTo>
                  <a:lnTo>
                    <a:pt x="7865" y="8382"/>
                  </a:lnTo>
                  <a:lnTo>
                    <a:pt x="7710" y="8253"/>
                  </a:lnTo>
                  <a:lnTo>
                    <a:pt x="7555" y="8175"/>
                  </a:lnTo>
                  <a:lnTo>
                    <a:pt x="7374" y="8124"/>
                  </a:lnTo>
                  <a:lnTo>
                    <a:pt x="7167" y="8098"/>
                  </a:lnTo>
                  <a:lnTo>
                    <a:pt x="7037" y="8098"/>
                  </a:lnTo>
                  <a:lnTo>
                    <a:pt x="6908" y="8124"/>
                  </a:lnTo>
                  <a:lnTo>
                    <a:pt x="6804" y="8175"/>
                  </a:lnTo>
                  <a:lnTo>
                    <a:pt x="6675" y="8227"/>
                  </a:lnTo>
                  <a:lnTo>
                    <a:pt x="6235" y="7813"/>
                  </a:lnTo>
                  <a:lnTo>
                    <a:pt x="6416" y="7606"/>
                  </a:lnTo>
                  <a:lnTo>
                    <a:pt x="6546" y="7373"/>
                  </a:lnTo>
                  <a:lnTo>
                    <a:pt x="6675" y="7141"/>
                  </a:lnTo>
                  <a:lnTo>
                    <a:pt x="6779" y="6908"/>
                  </a:lnTo>
                  <a:lnTo>
                    <a:pt x="6856" y="6649"/>
                  </a:lnTo>
                  <a:lnTo>
                    <a:pt x="6908" y="6416"/>
                  </a:lnTo>
                  <a:lnTo>
                    <a:pt x="6934" y="6157"/>
                  </a:lnTo>
                  <a:lnTo>
                    <a:pt x="6960" y="5899"/>
                  </a:lnTo>
                  <a:lnTo>
                    <a:pt x="6934" y="5614"/>
                  </a:lnTo>
                  <a:lnTo>
                    <a:pt x="6908" y="5330"/>
                  </a:lnTo>
                  <a:lnTo>
                    <a:pt x="6830" y="5045"/>
                  </a:lnTo>
                  <a:lnTo>
                    <a:pt x="6727" y="4786"/>
                  </a:lnTo>
                  <a:lnTo>
                    <a:pt x="6623" y="4528"/>
                  </a:lnTo>
                  <a:lnTo>
                    <a:pt x="6468" y="4269"/>
                  </a:lnTo>
                  <a:lnTo>
                    <a:pt x="6287" y="4036"/>
                  </a:lnTo>
                  <a:lnTo>
                    <a:pt x="6080" y="3803"/>
                  </a:lnTo>
                  <a:lnTo>
                    <a:pt x="5873" y="3596"/>
                  </a:lnTo>
                  <a:lnTo>
                    <a:pt x="5614" y="3415"/>
                  </a:lnTo>
                  <a:lnTo>
                    <a:pt x="5381" y="3286"/>
                  </a:lnTo>
                  <a:lnTo>
                    <a:pt x="5097" y="3156"/>
                  </a:lnTo>
                  <a:lnTo>
                    <a:pt x="4838" y="3053"/>
                  </a:lnTo>
                  <a:lnTo>
                    <a:pt x="4554" y="3001"/>
                  </a:lnTo>
                  <a:lnTo>
                    <a:pt x="4269" y="2949"/>
                  </a:lnTo>
                  <a:close/>
                  <a:moveTo>
                    <a:pt x="15782" y="3829"/>
                  </a:moveTo>
                  <a:lnTo>
                    <a:pt x="15704" y="3881"/>
                  </a:lnTo>
                  <a:lnTo>
                    <a:pt x="15652" y="3958"/>
                  </a:lnTo>
                  <a:lnTo>
                    <a:pt x="15627" y="4062"/>
                  </a:lnTo>
                  <a:lnTo>
                    <a:pt x="15627" y="12418"/>
                  </a:lnTo>
                  <a:lnTo>
                    <a:pt x="466" y="12418"/>
                  </a:lnTo>
                  <a:lnTo>
                    <a:pt x="466" y="11746"/>
                  </a:lnTo>
                  <a:lnTo>
                    <a:pt x="466" y="11642"/>
                  </a:lnTo>
                  <a:lnTo>
                    <a:pt x="414" y="11565"/>
                  </a:lnTo>
                  <a:lnTo>
                    <a:pt x="337" y="11513"/>
                  </a:lnTo>
                  <a:lnTo>
                    <a:pt x="155" y="11513"/>
                  </a:lnTo>
                  <a:lnTo>
                    <a:pt x="78" y="11565"/>
                  </a:lnTo>
                  <a:lnTo>
                    <a:pt x="26" y="11642"/>
                  </a:lnTo>
                  <a:lnTo>
                    <a:pt x="0" y="11746"/>
                  </a:lnTo>
                  <a:lnTo>
                    <a:pt x="0" y="12651"/>
                  </a:lnTo>
                  <a:lnTo>
                    <a:pt x="26" y="12755"/>
                  </a:lnTo>
                  <a:lnTo>
                    <a:pt x="78" y="12832"/>
                  </a:lnTo>
                  <a:lnTo>
                    <a:pt x="155" y="12858"/>
                  </a:lnTo>
                  <a:lnTo>
                    <a:pt x="233" y="12884"/>
                  </a:lnTo>
                  <a:lnTo>
                    <a:pt x="15859" y="12884"/>
                  </a:lnTo>
                  <a:lnTo>
                    <a:pt x="15963" y="12858"/>
                  </a:lnTo>
                  <a:lnTo>
                    <a:pt x="16041" y="12832"/>
                  </a:lnTo>
                  <a:lnTo>
                    <a:pt x="16092" y="12755"/>
                  </a:lnTo>
                  <a:lnTo>
                    <a:pt x="16118" y="12651"/>
                  </a:lnTo>
                  <a:lnTo>
                    <a:pt x="16118" y="4062"/>
                  </a:lnTo>
                  <a:lnTo>
                    <a:pt x="16092" y="3958"/>
                  </a:lnTo>
                  <a:lnTo>
                    <a:pt x="16041" y="3881"/>
                  </a:lnTo>
                  <a:lnTo>
                    <a:pt x="15963" y="382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Рисунок 21" descr="Изображение выглядит как текст, снимок экрана, Шрифт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FE48B04-5E5F-D740-195E-A17909F23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9" y="1676214"/>
            <a:ext cx="8343008" cy="24856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B90600A-EE59-3898-1C89-29225BE11F4F}"/>
              </a:ext>
            </a:extLst>
          </p:cNvPr>
          <p:cNvSpPr txBox="1"/>
          <p:nvPr/>
        </p:nvSpPr>
        <p:spPr>
          <a:xfrm>
            <a:off x="255454" y="4761691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Benchmarking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Identifiable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Intangibles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Useful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Lives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Business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Combinations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3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Edition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FF1AE3-6035-2300-9883-D198F39AA8CB}"/>
              </a:ext>
            </a:extLst>
          </p:cNvPr>
          <p:cNvSpPr txBox="1"/>
          <p:nvPr/>
        </p:nvSpPr>
        <p:spPr>
          <a:xfrm>
            <a:off x="6108107" y="4176741"/>
            <a:ext cx="242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1518553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4"/>
          <p:cNvSpPr/>
          <p:nvPr/>
        </p:nvSpPr>
        <p:spPr>
          <a:xfrm>
            <a:off x="4880877" y="1681463"/>
            <a:ext cx="699466" cy="207766"/>
          </a:xfrm>
          <a:custGeom>
            <a:avLst/>
            <a:gdLst/>
            <a:ahLst/>
            <a:cxnLst/>
            <a:rect l="l" t="t" r="r" b="b"/>
            <a:pathLst>
              <a:path w="36999" h="10990" extrusionOk="0">
                <a:moveTo>
                  <a:pt x="24796" y="0"/>
                </a:moveTo>
                <a:lnTo>
                  <a:pt x="24427" y="22"/>
                </a:lnTo>
                <a:lnTo>
                  <a:pt x="24081" y="65"/>
                </a:lnTo>
                <a:lnTo>
                  <a:pt x="23755" y="130"/>
                </a:lnTo>
                <a:lnTo>
                  <a:pt x="23430" y="195"/>
                </a:lnTo>
                <a:lnTo>
                  <a:pt x="23149" y="282"/>
                </a:lnTo>
                <a:lnTo>
                  <a:pt x="22867" y="390"/>
                </a:lnTo>
                <a:lnTo>
                  <a:pt x="22628" y="499"/>
                </a:lnTo>
                <a:lnTo>
                  <a:pt x="22390" y="629"/>
                </a:lnTo>
                <a:lnTo>
                  <a:pt x="22173" y="759"/>
                </a:lnTo>
                <a:lnTo>
                  <a:pt x="21956" y="889"/>
                </a:lnTo>
                <a:lnTo>
                  <a:pt x="21761" y="1041"/>
                </a:lnTo>
                <a:lnTo>
                  <a:pt x="21588" y="1192"/>
                </a:lnTo>
                <a:lnTo>
                  <a:pt x="21436" y="1344"/>
                </a:lnTo>
                <a:lnTo>
                  <a:pt x="21155" y="1691"/>
                </a:lnTo>
                <a:lnTo>
                  <a:pt x="20894" y="2038"/>
                </a:lnTo>
                <a:lnTo>
                  <a:pt x="20678" y="2385"/>
                </a:lnTo>
                <a:lnTo>
                  <a:pt x="20461" y="2731"/>
                </a:lnTo>
                <a:lnTo>
                  <a:pt x="20114" y="3382"/>
                </a:lnTo>
                <a:lnTo>
                  <a:pt x="19941" y="3685"/>
                </a:lnTo>
                <a:lnTo>
                  <a:pt x="19746" y="3945"/>
                </a:lnTo>
                <a:lnTo>
                  <a:pt x="19529" y="4162"/>
                </a:lnTo>
                <a:lnTo>
                  <a:pt x="19421" y="4270"/>
                </a:lnTo>
                <a:lnTo>
                  <a:pt x="19312" y="4335"/>
                </a:lnTo>
                <a:lnTo>
                  <a:pt x="19182" y="4400"/>
                </a:lnTo>
                <a:lnTo>
                  <a:pt x="19074" y="4465"/>
                </a:lnTo>
                <a:lnTo>
                  <a:pt x="18944" y="4487"/>
                </a:lnTo>
                <a:lnTo>
                  <a:pt x="18684" y="4487"/>
                </a:lnTo>
                <a:lnTo>
                  <a:pt x="18575" y="4465"/>
                </a:lnTo>
                <a:lnTo>
                  <a:pt x="18315" y="4379"/>
                </a:lnTo>
                <a:lnTo>
                  <a:pt x="18055" y="4270"/>
                </a:lnTo>
                <a:lnTo>
                  <a:pt x="17795" y="4119"/>
                </a:lnTo>
                <a:lnTo>
                  <a:pt x="17231" y="3750"/>
                </a:lnTo>
                <a:lnTo>
                  <a:pt x="16950" y="3577"/>
                </a:lnTo>
                <a:lnTo>
                  <a:pt x="16646" y="3403"/>
                </a:lnTo>
                <a:lnTo>
                  <a:pt x="16321" y="3252"/>
                </a:lnTo>
                <a:lnTo>
                  <a:pt x="15996" y="3143"/>
                </a:lnTo>
                <a:lnTo>
                  <a:pt x="15823" y="3100"/>
                </a:lnTo>
                <a:lnTo>
                  <a:pt x="15628" y="3078"/>
                </a:lnTo>
                <a:lnTo>
                  <a:pt x="15454" y="3056"/>
                </a:lnTo>
                <a:lnTo>
                  <a:pt x="15281" y="3056"/>
                </a:lnTo>
                <a:lnTo>
                  <a:pt x="15086" y="3078"/>
                </a:lnTo>
                <a:lnTo>
                  <a:pt x="14891" y="3121"/>
                </a:lnTo>
                <a:lnTo>
                  <a:pt x="14696" y="3165"/>
                </a:lnTo>
                <a:lnTo>
                  <a:pt x="14479" y="3230"/>
                </a:lnTo>
                <a:lnTo>
                  <a:pt x="14089" y="3425"/>
                </a:lnTo>
                <a:lnTo>
                  <a:pt x="13742" y="3598"/>
                </a:lnTo>
                <a:lnTo>
                  <a:pt x="13460" y="3793"/>
                </a:lnTo>
                <a:lnTo>
                  <a:pt x="13200" y="4010"/>
                </a:lnTo>
                <a:lnTo>
                  <a:pt x="12983" y="4227"/>
                </a:lnTo>
                <a:lnTo>
                  <a:pt x="12788" y="4444"/>
                </a:lnTo>
                <a:lnTo>
                  <a:pt x="12615" y="4682"/>
                </a:lnTo>
                <a:lnTo>
                  <a:pt x="12485" y="4920"/>
                </a:lnTo>
                <a:lnTo>
                  <a:pt x="12376" y="5137"/>
                </a:lnTo>
                <a:lnTo>
                  <a:pt x="12268" y="5376"/>
                </a:lnTo>
                <a:lnTo>
                  <a:pt x="12095" y="5831"/>
                </a:lnTo>
                <a:lnTo>
                  <a:pt x="11943" y="6264"/>
                </a:lnTo>
                <a:lnTo>
                  <a:pt x="11769" y="6654"/>
                </a:lnTo>
                <a:lnTo>
                  <a:pt x="11726" y="6741"/>
                </a:lnTo>
                <a:lnTo>
                  <a:pt x="11661" y="6806"/>
                </a:lnTo>
                <a:lnTo>
                  <a:pt x="11596" y="6850"/>
                </a:lnTo>
                <a:lnTo>
                  <a:pt x="11509" y="6871"/>
                </a:lnTo>
                <a:lnTo>
                  <a:pt x="11336" y="6871"/>
                </a:lnTo>
                <a:lnTo>
                  <a:pt x="11141" y="6806"/>
                </a:lnTo>
                <a:lnTo>
                  <a:pt x="10902" y="6698"/>
                </a:lnTo>
                <a:lnTo>
                  <a:pt x="10642" y="6546"/>
                </a:lnTo>
                <a:lnTo>
                  <a:pt x="10057" y="6178"/>
                </a:lnTo>
                <a:lnTo>
                  <a:pt x="9732" y="5983"/>
                </a:lnTo>
                <a:lnTo>
                  <a:pt x="9407" y="5787"/>
                </a:lnTo>
                <a:lnTo>
                  <a:pt x="9060" y="5592"/>
                </a:lnTo>
                <a:lnTo>
                  <a:pt x="8692" y="5441"/>
                </a:lnTo>
                <a:lnTo>
                  <a:pt x="8323" y="5311"/>
                </a:lnTo>
                <a:lnTo>
                  <a:pt x="7933" y="5246"/>
                </a:lnTo>
                <a:lnTo>
                  <a:pt x="7738" y="5224"/>
                </a:lnTo>
                <a:lnTo>
                  <a:pt x="7543" y="5202"/>
                </a:lnTo>
                <a:lnTo>
                  <a:pt x="7348" y="5224"/>
                </a:lnTo>
                <a:lnTo>
                  <a:pt x="7153" y="5246"/>
                </a:lnTo>
                <a:lnTo>
                  <a:pt x="6958" y="5289"/>
                </a:lnTo>
                <a:lnTo>
                  <a:pt x="6784" y="5354"/>
                </a:lnTo>
                <a:lnTo>
                  <a:pt x="6611" y="5419"/>
                </a:lnTo>
                <a:lnTo>
                  <a:pt x="6459" y="5506"/>
                </a:lnTo>
                <a:lnTo>
                  <a:pt x="6307" y="5592"/>
                </a:lnTo>
                <a:lnTo>
                  <a:pt x="6177" y="5679"/>
                </a:lnTo>
                <a:lnTo>
                  <a:pt x="5939" y="5896"/>
                </a:lnTo>
                <a:lnTo>
                  <a:pt x="5744" y="6156"/>
                </a:lnTo>
                <a:lnTo>
                  <a:pt x="5592" y="6416"/>
                </a:lnTo>
                <a:lnTo>
                  <a:pt x="5441" y="6698"/>
                </a:lnTo>
                <a:lnTo>
                  <a:pt x="5332" y="6980"/>
                </a:lnTo>
                <a:lnTo>
                  <a:pt x="5245" y="7283"/>
                </a:lnTo>
                <a:lnTo>
                  <a:pt x="5159" y="7565"/>
                </a:lnTo>
                <a:lnTo>
                  <a:pt x="5029" y="8107"/>
                </a:lnTo>
                <a:lnTo>
                  <a:pt x="4964" y="8345"/>
                </a:lnTo>
                <a:lnTo>
                  <a:pt x="4899" y="8562"/>
                </a:lnTo>
                <a:lnTo>
                  <a:pt x="4812" y="8735"/>
                </a:lnTo>
                <a:lnTo>
                  <a:pt x="4725" y="8865"/>
                </a:lnTo>
                <a:lnTo>
                  <a:pt x="4639" y="8974"/>
                </a:lnTo>
                <a:lnTo>
                  <a:pt x="4509" y="9039"/>
                </a:lnTo>
                <a:lnTo>
                  <a:pt x="4357" y="9060"/>
                </a:lnTo>
                <a:lnTo>
                  <a:pt x="4205" y="9082"/>
                </a:lnTo>
                <a:lnTo>
                  <a:pt x="4032" y="9082"/>
                </a:lnTo>
                <a:lnTo>
                  <a:pt x="3858" y="9060"/>
                </a:lnTo>
                <a:lnTo>
                  <a:pt x="3468" y="8974"/>
                </a:lnTo>
                <a:lnTo>
                  <a:pt x="3056" y="8887"/>
                </a:lnTo>
                <a:lnTo>
                  <a:pt x="2623" y="8822"/>
                </a:lnTo>
                <a:lnTo>
                  <a:pt x="2406" y="8800"/>
                </a:lnTo>
                <a:lnTo>
                  <a:pt x="2211" y="8800"/>
                </a:lnTo>
                <a:lnTo>
                  <a:pt x="2016" y="8822"/>
                </a:lnTo>
                <a:lnTo>
                  <a:pt x="1821" y="8865"/>
                </a:lnTo>
                <a:lnTo>
                  <a:pt x="1626" y="8952"/>
                </a:lnTo>
                <a:lnTo>
                  <a:pt x="1452" y="9039"/>
                </a:lnTo>
                <a:lnTo>
                  <a:pt x="1279" y="9169"/>
                </a:lnTo>
                <a:lnTo>
                  <a:pt x="1106" y="9320"/>
                </a:lnTo>
                <a:lnTo>
                  <a:pt x="954" y="9494"/>
                </a:lnTo>
                <a:lnTo>
                  <a:pt x="802" y="9667"/>
                </a:lnTo>
                <a:lnTo>
                  <a:pt x="542" y="10036"/>
                </a:lnTo>
                <a:lnTo>
                  <a:pt x="325" y="10382"/>
                </a:lnTo>
                <a:lnTo>
                  <a:pt x="152" y="10686"/>
                </a:lnTo>
                <a:lnTo>
                  <a:pt x="0" y="10989"/>
                </a:lnTo>
                <a:lnTo>
                  <a:pt x="36999" y="10989"/>
                </a:lnTo>
                <a:lnTo>
                  <a:pt x="36977" y="10838"/>
                </a:lnTo>
                <a:lnTo>
                  <a:pt x="36912" y="10491"/>
                </a:lnTo>
                <a:lnTo>
                  <a:pt x="36782" y="9971"/>
                </a:lnTo>
                <a:lnTo>
                  <a:pt x="36695" y="9667"/>
                </a:lnTo>
                <a:lnTo>
                  <a:pt x="36565" y="9364"/>
                </a:lnTo>
                <a:lnTo>
                  <a:pt x="36435" y="9039"/>
                </a:lnTo>
                <a:lnTo>
                  <a:pt x="36283" y="8692"/>
                </a:lnTo>
                <a:lnTo>
                  <a:pt x="36110" y="8367"/>
                </a:lnTo>
                <a:lnTo>
                  <a:pt x="35893" y="8063"/>
                </a:lnTo>
                <a:lnTo>
                  <a:pt x="35655" y="7760"/>
                </a:lnTo>
                <a:lnTo>
                  <a:pt x="35395" y="7478"/>
                </a:lnTo>
                <a:lnTo>
                  <a:pt x="35113" y="7261"/>
                </a:lnTo>
                <a:lnTo>
                  <a:pt x="34961" y="7153"/>
                </a:lnTo>
                <a:lnTo>
                  <a:pt x="34788" y="7066"/>
                </a:lnTo>
                <a:lnTo>
                  <a:pt x="34463" y="6915"/>
                </a:lnTo>
                <a:lnTo>
                  <a:pt x="34159" y="6850"/>
                </a:lnTo>
                <a:lnTo>
                  <a:pt x="33877" y="6806"/>
                </a:lnTo>
                <a:lnTo>
                  <a:pt x="33617" y="6828"/>
                </a:lnTo>
                <a:lnTo>
                  <a:pt x="33357" y="6871"/>
                </a:lnTo>
                <a:lnTo>
                  <a:pt x="33119" y="6936"/>
                </a:lnTo>
                <a:lnTo>
                  <a:pt x="32664" y="7088"/>
                </a:lnTo>
                <a:lnTo>
                  <a:pt x="32447" y="7175"/>
                </a:lnTo>
                <a:lnTo>
                  <a:pt x="32230" y="7240"/>
                </a:lnTo>
                <a:lnTo>
                  <a:pt x="32013" y="7261"/>
                </a:lnTo>
                <a:lnTo>
                  <a:pt x="31775" y="7261"/>
                </a:lnTo>
                <a:lnTo>
                  <a:pt x="31537" y="7240"/>
                </a:lnTo>
                <a:lnTo>
                  <a:pt x="31298" y="7131"/>
                </a:lnTo>
                <a:lnTo>
                  <a:pt x="31038" y="6980"/>
                </a:lnTo>
                <a:lnTo>
                  <a:pt x="30778" y="6763"/>
                </a:lnTo>
                <a:lnTo>
                  <a:pt x="30648" y="6459"/>
                </a:lnTo>
                <a:lnTo>
                  <a:pt x="30323" y="5657"/>
                </a:lnTo>
                <a:lnTo>
                  <a:pt x="30084" y="5116"/>
                </a:lnTo>
                <a:lnTo>
                  <a:pt x="29803" y="4530"/>
                </a:lnTo>
                <a:lnTo>
                  <a:pt x="29456" y="3880"/>
                </a:lnTo>
                <a:lnTo>
                  <a:pt x="29066" y="3230"/>
                </a:lnTo>
                <a:lnTo>
                  <a:pt x="28632" y="2601"/>
                </a:lnTo>
                <a:lnTo>
                  <a:pt x="28416" y="2276"/>
                </a:lnTo>
                <a:lnTo>
                  <a:pt x="28155" y="1973"/>
                </a:lnTo>
                <a:lnTo>
                  <a:pt x="27917" y="1691"/>
                </a:lnTo>
                <a:lnTo>
                  <a:pt x="27635" y="1409"/>
                </a:lnTo>
                <a:lnTo>
                  <a:pt x="27375" y="1149"/>
                </a:lnTo>
                <a:lnTo>
                  <a:pt x="27072" y="911"/>
                </a:lnTo>
                <a:lnTo>
                  <a:pt x="26790" y="694"/>
                </a:lnTo>
                <a:lnTo>
                  <a:pt x="26465" y="499"/>
                </a:lnTo>
                <a:lnTo>
                  <a:pt x="26161" y="325"/>
                </a:lnTo>
                <a:lnTo>
                  <a:pt x="25836" y="195"/>
                </a:lnTo>
                <a:lnTo>
                  <a:pt x="25489" y="87"/>
                </a:lnTo>
                <a:lnTo>
                  <a:pt x="25143" y="22"/>
                </a:lnTo>
                <a:lnTo>
                  <a:pt x="247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44"/>
          <p:cNvSpPr/>
          <p:nvPr/>
        </p:nvSpPr>
        <p:spPr>
          <a:xfrm>
            <a:off x="537477" y="1595738"/>
            <a:ext cx="699466" cy="207766"/>
          </a:xfrm>
          <a:custGeom>
            <a:avLst/>
            <a:gdLst/>
            <a:ahLst/>
            <a:cxnLst/>
            <a:rect l="l" t="t" r="r" b="b"/>
            <a:pathLst>
              <a:path w="36999" h="10990" extrusionOk="0">
                <a:moveTo>
                  <a:pt x="24796" y="0"/>
                </a:moveTo>
                <a:lnTo>
                  <a:pt x="24427" y="22"/>
                </a:lnTo>
                <a:lnTo>
                  <a:pt x="24081" y="65"/>
                </a:lnTo>
                <a:lnTo>
                  <a:pt x="23755" y="130"/>
                </a:lnTo>
                <a:lnTo>
                  <a:pt x="23430" y="195"/>
                </a:lnTo>
                <a:lnTo>
                  <a:pt x="23149" y="282"/>
                </a:lnTo>
                <a:lnTo>
                  <a:pt x="22867" y="390"/>
                </a:lnTo>
                <a:lnTo>
                  <a:pt x="22628" y="499"/>
                </a:lnTo>
                <a:lnTo>
                  <a:pt x="22390" y="629"/>
                </a:lnTo>
                <a:lnTo>
                  <a:pt x="22173" y="759"/>
                </a:lnTo>
                <a:lnTo>
                  <a:pt x="21956" y="889"/>
                </a:lnTo>
                <a:lnTo>
                  <a:pt x="21761" y="1041"/>
                </a:lnTo>
                <a:lnTo>
                  <a:pt x="21588" y="1192"/>
                </a:lnTo>
                <a:lnTo>
                  <a:pt x="21436" y="1344"/>
                </a:lnTo>
                <a:lnTo>
                  <a:pt x="21155" y="1691"/>
                </a:lnTo>
                <a:lnTo>
                  <a:pt x="20894" y="2038"/>
                </a:lnTo>
                <a:lnTo>
                  <a:pt x="20678" y="2385"/>
                </a:lnTo>
                <a:lnTo>
                  <a:pt x="20461" y="2731"/>
                </a:lnTo>
                <a:lnTo>
                  <a:pt x="20114" y="3382"/>
                </a:lnTo>
                <a:lnTo>
                  <a:pt x="19941" y="3685"/>
                </a:lnTo>
                <a:lnTo>
                  <a:pt x="19746" y="3945"/>
                </a:lnTo>
                <a:lnTo>
                  <a:pt x="19529" y="4162"/>
                </a:lnTo>
                <a:lnTo>
                  <a:pt x="19421" y="4270"/>
                </a:lnTo>
                <a:lnTo>
                  <a:pt x="19312" y="4335"/>
                </a:lnTo>
                <a:lnTo>
                  <a:pt x="19182" y="4400"/>
                </a:lnTo>
                <a:lnTo>
                  <a:pt x="19074" y="4465"/>
                </a:lnTo>
                <a:lnTo>
                  <a:pt x="18944" y="4487"/>
                </a:lnTo>
                <a:lnTo>
                  <a:pt x="18684" y="4487"/>
                </a:lnTo>
                <a:lnTo>
                  <a:pt x="18575" y="4465"/>
                </a:lnTo>
                <a:lnTo>
                  <a:pt x="18315" y="4379"/>
                </a:lnTo>
                <a:lnTo>
                  <a:pt x="18055" y="4270"/>
                </a:lnTo>
                <a:lnTo>
                  <a:pt x="17795" y="4119"/>
                </a:lnTo>
                <a:lnTo>
                  <a:pt x="17231" y="3750"/>
                </a:lnTo>
                <a:lnTo>
                  <a:pt x="16950" y="3577"/>
                </a:lnTo>
                <a:lnTo>
                  <a:pt x="16646" y="3403"/>
                </a:lnTo>
                <a:lnTo>
                  <a:pt x="16321" y="3252"/>
                </a:lnTo>
                <a:lnTo>
                  <a:pt x="15996" y="3143"/>
                </a:lnTo>
                <a:lnTo>
                  <a:pt x="15823" y="3100"/>
                </a:lnTo>
                <a:lnTo>
                  <a:pt x="15628" y="3078"/>
                </a:lnTo>
                <a:lnTo>
                  <a:pt x="15454" y="3056"/>
                </a:lnTo>
                <a:lnTo>
                  <a:pt x="15281" y="3056"/>
                </a:lnTo>
                <a:lnTo>
                  <a:pt x="15086" y="3078"/>
                </a:lnTo>
                <a:lnTo>
                  <a:pt x="14891" y="3121"/>
                </a:lnTo>
                <a:lnTo>
                  <a:pt x="14696" y="3165"/>
                </a:lnTo>
                <a:lnTo>
                  <a:pt x="14479" y="3230"/>
                </a:lnTo>
                <a:lnTo>
                  <a:pt x="14089" y="3425"/>
                </a:lnTo>
                <a:lnTo>
                  <a:pt x="13742" y="3598"/>
                </a:lnTo>
                <a:lnTo>
                  <a:pt x="13460" y="3793"/>
                </a:lnTo>
                <a:lnTo>
                  <a:pt x="13200" y="4010"/>
                </a:lnTo>
                <a:lnTo>
                  <a:pt x="12983" y="4227"/>
                </a:lnTo>
                <a:lnTo>
                  <a:pt x="12788" y="4444"/>
                </a:lnTo>
                <a:lnTo>
                  <a:pt x="12615" y="4682"/>
                </a:lnTo>
                <a:lnTo>
                  <a:pt x="12485" y="4920"/>
                </a:lnTo>
                <a:lnTo>
                  <a:pt x="12376" y="5137"/>
                </a:lnTo>
                <a:lnTo>
                  <a:pt x="12268" y="5376"/>
                </a:lnTo>
                <a:lnTo>
                  <a:pt x="12095" y="5831"/>
                </a:lnTo>
                <a:lnTo>
                  <a:pt x="11943" y="6264"/>
                </a:lnTo>
                <a:lnTo>
                  <a:pt x="11769" y="6654"/>
                </a:lnTo>
                <a:lnTo>
                  <a:pt x="11726" y="6741"/>
                </a:lnTo>
                <a:lnTo>
                  <a:pt x="11661" y="6806"/>
                </a:lnTo>
                <a:lnTo>
                  <a:pt x="11596" y="6850"/>
                </a:lnTo>
                <a:lnTo>
                  <a:pt x="11509" y="6871"/>
                </a:lnTo>
                <a:lnTo>
                  <a:pt x="11336" y="6871"/>
                </a:lnTo>
                <a:lnTo>
                  <a:pt x="11141" y="6806"/>
                </a:lnTo>
                <a:lnTo>
                  <a:pt x="10902" y="6698"/>
                </a:lnTo>
                <a:lnTo>
                  <a:pt x="10642" y="6546"/>
                </a:lnTo>
                <a:lnTo>
                  <a:pt x="10057" y="6178"/>
                </a:lnTo>
                <a:lnTo>
                  <a:pt x="9732" y="5983"/>
                </a:lnTo>
                <a:lnTo>
                  <a:pt x="9407" y="5787"/>
                </a:lnTo>
                <a:lnTo>
                  <a:pt x="9060" y="5592"/>
                </a:lnTo>
                <a:lnTo>
                  <a:pt x="8692" y="5441"/>
                </a:lnTo>
                <a:lnTo>
                  <a:pt x="8323" y="5311"/>
                </a:lnTo>
                <a:lnTo>
                  <a:pt x="7933" y="5246"/>
                </a:lnTo>
                <a:lnTo>
                  <a:pt x="7738" y="5224"/>
                </a:lnTo>
                <a:lnTo>
                  <a:pt x="7543" y="5202"/>
                </a:lnTo>
                <a:lnTo>
                  <a:pt x="7348" y="5224"/>
                </a:lnTo>
                <a:lnTo>
                  <a:pt x="7153" y="5246"/>
                </a:lnTo>
                <a:lnTo>
                  <a:pt x="6958" y="5289"/>
                </a:lnTo>
                <a:lnTo>
                  <a:pt x="6784" y="5354"/>
                </a:lnTo>
                <a:lnTo>
                  <a:pt x="6611" y="5419"/>
                </a:lnTo>
                <a:lnTo>
                  <a:pt x="6459" y="5506"/>
                </a:lnTo>
                <a:lnTo>
                  <a:pt x="6307" y="5592"/>
                </a:lnTo>
                <a:lnTo>
                  <a:pt x="6177" y="5679"/>
                </a:lnTo>
                <a:lnTo>
                  <a:pt x="5939" y="5896"/>
                </a:lnTo>
                <a:lnTo>
                  <a:pt x="5744" y="6156"/>
                </a:lnTo>
                <a:lnTo>
                  <a:pt x="5592" y="6416"/>
                </a:lnTo>
                <a:lnTo>
                  <a:pt x="5441" y="6698"/>
                </a:lnTo>
                <a:lnTo>
                  <a:pt x="5332" y="6980"/>
                </a:lnTo>
                <a:lnTo>
                  <a:pt x="5245" y="7283"/>
                </a:lnTo>
                <a:lnTo>
                  <a:pt x="5159" y="7565"/>
                </a:lnTo>
                <a:lnTo>
                  <a:pt x="5029" y="8107"/>
                </a:lnTo>
                <a:lnTo>
                  <a:pt x="4964" y="8345"/>
                </a:lnTo>
                <a:lnTo>
                  <a:pt x="4899" y="8562"/>
                </a:lnTo>
                <a:lnTo>
                  <a:pt x="4812" y="8735"/>
                </a:lnTo>
                <a:lnTo>
                  <a:pt x="4725" y="8865"/>
                </a:lnTo>
                <a:lnTo>
                  <a:pt x="4639" y="8974"/>
                </a:lnTo>
                <a:lnTo>
                  <a:pt x="4509" y="9039"/>
                </a:lnTo>
                <a:lnTo>
                  <a:pt x="4357" y="9060"/>
                </a:lnTo>
                <a:lnTo>
                  <a:pt x="4205" y="9082"/>
                </a:lnTo>
                <a:lnTo>
                  <a:pt x="4032" y="9082"/>
                </a:lnTo>
                <a:lnTo>
                  <a:pt x="3858" y="9060"/>
                </a:lnTo>
                <a:lnTo>
                  <a:pt x="3468" y="8974"/>
                </a:lnTo>
                <a:lnTo>
                  <a:pt x="3056" y="8887"/>
                </a:lnTo>
                <a:lnTo>
                  <a:pt x="2623" y="8822"/>
                </a:lnTo>
                <a:lnTo>
                  <a:pt x="2406" y="8800"/>
                </a:lnTo>
                <a:lnTo>
                  <a:pt x="2211" y="8800"/>
                </a:lnTo>
                <a:lnTo>
                  <a:pt x="2016" y="8822"/>
                </a:lnTo>
                <a:lnTo>
                  <a:pt x="1821" y="8865"/>
                </a:lnTo>
                <a:lnTo>
                  <a:pt x="1626" y="8952"/>
                </a:lnTo>
                <a:lnTo>
                  <a:pt x="1452" y="9039"/>
                </a:lnTo>
                <a:lnTo>
                  <a:pt x="1279" y="9169"/>
                </a:lnTo>
                <a:lnTo>
                  <a:pt x="1106" y="9320"/>
                </a:lnTo>
                <a:lnTo>
                  <a:pt x="954" y="9494"/>
                </a:lnTo>
                <a:lnTo>
                  <a:pt x="802" y="9667"/>
                </a:lnTo>
                <a:lnTo>
                  <a:pt x="542" y="10036"/>
                </a:lnTo>
                <a:lnTo>
                  <a:pt x="325" y="10382"/>
                </a:lnTo>
                <a:lnTo>
                  <a:pt x="152" y="10686"/>
                </a:lnTo>
                <a:lnTo>
                  <a:pt x="0" y="10989"/>
                </a:lnTo>
                <a:lnTo>
                  <a:pt x="36999" y="10989"/>
                </a:lnTo>
                <a:lnTo>
                  <a:pt x="36977" y="10838"/>
                </a:lnTo>
                <a:lnTo>
                  <a:pt x="36912" y="10491"/>
                </a:lnTo>
                <a:lnTo>
                  <a:pt x="36782" y="9971"/>
                </a:lnTo>
                <a:lnTo>
                  <a:pt x="36695" y="9667"/>
                </a:lnTo>
                <a:lnTo>
                  <a:pt x="36565" y="9364"/>
                </a:lnTo>
                <a:lnTo>
                  <a:pt x="36435" y="9039"/>
                </a:lnTo>
                <a:lnTo>
                  <a:pt x="36283" y="8692"/>
                </a:lnTo>
                <a:lnTo>
                  <a:pt x="36110" y="8367"/>
                </a:lnTo>
                <a:lnTo>
                  <a:pt x="35893" y="8063"/>
                </a:lnTo>
                <a:lnTo>
                  <a:pt x="35655" y="7760"/>
                </a:lnTo>
                <a:lnTo>
                  <a:pt x="35395" y="7478"/>
                </a:lnTo>
                <a:lnTo>
                  <a:pt x="35113" y="7261"/>
                </a:lnTo>
                <a:lnTo>
                  <a:pt x="34961" y="7153"/>
                </a:lnTo>
                <a:lnTo>
                  <a:pt x="34788" y="7066"/>
                </a:lnTo>
                <a:lnTo>
                  <a:pt x="34463" y="6915"/>
                </a:lnTo>
                <a:lnTo>
                  <a:pt x="34159" y="6850"/>
                </a:lnTo>
                <a:lnTo>
                  <a:pt x="33877" y="6806"/>
                </a:lnTo>
                <a:lnTo>
                  <a:pt x="33617" y="6828"/>
                </a:lnTo>
                <a:lnTo>
                  <a:pt x="33357" y="6871"/>
                </a:lnTo>
                <a:lnTo>
                  <a:pt x="33119" y="6936"/>
                </a:lnTo>
                <a:lnTo>
                  <a:pt x="32664" y="7088"/>
                </a:lnTo>
                <a:lnTo>
                  <a:pt x="32447" y="7175"/>
                </a:lnTo>
                <a:lnTo>
                  <a:pt x="32230" y="7240"/>
                </a:lnTo>
                <a:lnTo>
                  <a:pt x="32013" y="7261"/>
                </a:lnTo>
                <a:lnTo>
                  <a:pt x="31775" y="7261"/>
                </a:lnTo>
                <a:lnTo>
                  <a:pt x="31537" y="7240"/>
                </a:lnTo>
                <a:lnTo>
                  <a:pt x="31298" y="7131"/>
                </a:lnTo>
                <a:lnTo>
                  <a:pt x="31038" y="6980"/>
                </a:lnTo>
                <a:lnTo>
                  <a:pt x="30778" y="6763"/>
                </a:lnTo>
                <a:lnTo>
                  <a:pt x="30648" y="6459"/>
                </a:lnTo>
                <a:lnTo>
                  <a:pt x="30323" y="5657"/>
                </a:lnTo>
                <a:lnTo>
                  <a:pt x="30084" y="5116"/>
                </a:lnTo>
                <a:lnTo>
                  <a:pt x="29803" y="4530"/>
                </a:lnTo>
                <a:lnTo>
                  <a:pt x="29456" y="3880"/>
                </a:lnTo>
                <a:lnTo>
                  <a:pt x="29066" y="3230"/>
                </a:lnTo>
                <a:lnTo>
                  <a:pt x="28632" y="2601"/>
                </a:lnTo>
                <a:lnTo>
                  <a:pt x="28416" y="2276"/>
                </a:lnTo>
                <a:lnTo>
                  <a:pt x="28155" y="1973"/>
                </a:lnTo>
                <a:lnTo>
                  <a:pt x="27917" y="1691"/>
                </a:lnTo>
                <a:lnTo>
                  <a:pt x="27635" y="1409"/>
                </a:lnTo>
                <a:lnTo>
                  <a:pt x="27375" y="1149"/>
                </a:lnTo>
                <a:lnTo>
                  <a:pt x="27072" y="911"/>
                </a:lnTo>
                <a:lnTo>
                  <a:pt x="26790" y="694"/>
                </a:lnTo>
                <a:lnTo>
                  <a:pt x="26465" y="499"/>
                </a:lnTo>
                <a:lnTo>
                  <a:pt x="26161" y="325"/>
                </a:lnTo>
                <a:lnTo>
                  <a:pt x="25836" y="195"/>
                </a:lnTo>
                <a:lnTo>
                  <a:pt x="25489" y="87"/>
                </a:lnTo>
                <a:lnTo>
                  <a:pt x="25143" y="22"/>
                </a:lnTo>
                <a:lnTo>
                  <a:pt x="247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44"/>
          <p:cNvSpPr/>
          <p:nvPr/>
        </p:nvSpPr>
        <p:spPr>
          <a:xfrm>
            <a:off x="7995552" y="395588"/>
            <a:ext cx="699466" cy="207766"/>
          </a:xfrm>
          <a:custGeom>
            <a:avLst/>
            <a:gdLst/>
            <a:ahLst/>
            <a:cxnLst/>
            <a:rect l="l" t="t" r="r" b="b"/>
            <a:pathLst>
              <a:path w="36999" h="10990" extrusionOk="0">
                <a:moveTo>
                  <a:pt x="24796" y="0"/>
                </a:moveTo>
                <a:lnTo>
                  <a:pt x="24427" y="22"/>
                </a:lnTo>
                <a:lnTo>
                  <a:pt x="24081" y="65"/>
                </a:lnTo>
                <a:lnTo>
                  <a:pt x="23755" y="130"/>
                </a:lnTo>
                <a:lnTo>
                  <a:pt x="23430" y="195"/>
                </a:lnTo>
                <a:lnTo>
                  <a:pt x="23149" y="282"/>
                </a:lnTo>
                <a:lnTo>
                  <a:pt x="22867" y="390"/>
                </a:lnTo>
                <a:lnTo>
                  <a:pt x="22628" y="499"/>
                </a:lnTo>
                <a:lnTo>
                  <a:pt x="22390" y="629"/>
                </a:lnTo>
                <a:lnTo>
                  <a:pt x="22173" y="759"/>
                </a:lnTo>
                <a:lnTo>
                  <a:pt x="21956" y="889"/>
                </a:lnTo>
                <a:lnTo>
                  <a:pt x="21761" y="1041"/>
                </a:lnTo>
                <a:lnTo>
                  <a:pt x="21588" y="1192"/>
                </a:lnTo>
                <a:lnTo>
                  <a:pt x="21436" y="1344"/>
                </a:lnTo>
                <a:lnTo>
                  <a:pt x="21155" y="1691"/>
                </a:lnTo>
                <a:lnTo>
                  <a:pt x="20894" y="2038"/>
                </a:lnTo>
                <a:lnTo>
                  <a:pt x="20678" y="2385"/>
                </a:lnTo>
                <a:lnTo>
                  <a:pt x="20461" y="2731"/>
                </a:lnTo>
                <a:lnTo>
                  <a:pt x="20114" y="3382"/>
                </a:lnTo>
                <a:lnTo>
                  <a:pt x="19941" y="3685"/>
                </a:lnTo>
                <a:lnTo>
                  <a:pt x="19746" y="3945"/>
                </a:lnTo>
                <a:lnTo>
                  <a:pt x="19529" y="4162"/>
                </a:lnTo>
                <a:lnTo>
                  <a:pt x="19421" y="4270"/>
                </a:lnTo>
                <a:lnTo>
                  <a:pt x="19312" y="4335"/>
                </a:lnTo>
                <a:lnTo>
                  <a:pt x="19182" y="4400"/>
                </a:lnTo>
                <a:lnTo>
                  <a:pt x="19074" y="4465"/>
                </a:lnTo>
                <a:lnTo>
                  <a:pt x="18944" y="4487"/>
                </a:lnTo>
                <a:lnTo>
                  <a:pt x="18684" y="4487"/>
                </a:lnTo>
                <a:lnTo>
                  <a:pt x="18575" y="4465"/>
                </a:lnTo>
                <a:lnTo>
                  <a:pt x="18315" y="4379"/>
                </a:lnTo>
                <a:lnTo>
                  <a:pt x="18055" y="4270"/>
                </a:lnTo>
                <a:lnTo>
                  <a:pt x="17795" y="4119"/>
                </a:lnTo>
                <a:lnTo>
                  <a:pt x="17231" y="3750"/>
                </a:lnTo>
                <a:lnTo>
                  <a:pt x="16950" y="3577"/>
                </a:lnTo>
                <a:lnTo>
                  <a:pt x="16646" y="3403"/>
                </a:lnTo>
                <a:lnTo>
                  <a:pt x="16321" y="3252"/>
                </a:lnTo>
                <a:lnTo>
                  <a:pt x="15996" y="3143"/>
                </a:lnTo>
                <a:lnTo>
                  <a:pt x="15823" y="3100"/>
                </a:lnTo>
                <a:lnTo>
                  <a:pt x="15628" y="3078"/>
                </a:lnTo>
                <a:lnTo>
                  <a:pt x="15454" y="3056"/>
                </a:lnTo>
                <a:lnTo>
                  <a:pt x="15281" y="3056"/>
                </a:lnTo>
                <a:lnTo>
                  <a:pt x="15086" y="3078"/>
                </a:lnTo>
                <a:lnTo>
                  <a:pt x="14891" y="3121"/>
                </a:lnTo>
                <a:lnTo>
                  <a:pt x="14696" y="3165"/>
                </a:lnTo>
                <a:lnTo>
                  <a:pt x="14479" y="3230"/>
                </a:lnTo>
                <a:lnTo>
                  <a:pt x="14089" y="3425"/>
                </a:lnTo>
                <a:lnTo>
                  <a:pt x="13742" y="3598"/>
                </a:lnTo>
                <a:lnTo>
                  <a:pt x="13460" y="3793"/>
                </a:lnTo>
                <a:lnTo>
                  <a:pt x="13200" y="4010"/>
                </a:lnTo>
                <a:lnTo>
                  <a:pt x="12983" y="4227"/>
                </a:lnTo>
                <a:lnTo>
                  <a:pt x="12788" y="4444"/>
                </a:lnTo>
                <a:lnTo>
                  <a:pt x="12615" y="4682"/>
                </a:lnTo>
                <a:lnTo>
                  <a:pt x="12485" y="4920"/>
                </a:lnTo>
                <a:lnTo>
                  <a:pt x="12376" y="5137"/>
                </a:lnTo>
                <a:lnTo>
                  <a:pt x="12268" y="5376"/>
                </a:lnTo>
                <a:lnTo>
                  <a:pt x="12095" y="5831"/>
                </a:lnTo>
                <a:lnTo>
                  <a:pt x="11943" y="6264"/>
                </a:lnTo>
                <a:lnTo>
                  <a:pt x="11769" y="6654"/>
                </a:lnTo>
                <a:lnTo>
                  <a:pt x="11726" y="6741"/>
                </a:lnTo>
                <a:lnTo>
                  <a:pt x="11661" y="6806"/>
                </a:lnTo>
                <a:lnTo>
                  <a:pt x="11596" y="6850"/>
                </a:lnTo>
                <a:lnTo>
                  <a:pt x="11509" y="6871"/>
                </a:lnTo>
                <a:lnTo>
                  <a:pt x="11336" y="6871"/>
                </a:lnTo>
                <a:lnTo>
                  <a:pt x="11141" y="6806"/>
                </a:lnTo>
                <a:lnTo>
                  <a:pt x="10902" y="6698"/>
                </a:lnTo>
                <a:lnTo>
                  <a:pt x="10642" y="6546"/>
                </a:lnTo>
                <a:lnTo>
                  <a:pt x="10057" y="6178"/>
                </a:lnTo>
                <a:lnTo>
                  <a:pt x="9732" y="5983"/>
                </a:lnTo>
                <a:lnTo>
                  <a:pt x="9407" y="5787"/>
                </a:lnTo>
                <a:lnTo>
                  <a:pt x="9060" y="5592"/>
                </a:lnTo>
                <a:lnTo>
                  <a:pt x="8692" y="5441"/>
                </a:lnTo>
                <a:lnTo>
                  <a:pt x="8323" y="5311"/>
                </a:lnTo>
                <a:lnTo>
                  <a:pt x="7933" y="5246"/>
                </a:lnTo>
                <a:lnTo>
                  <a:pt x="7738" y="5224"/>
                </a:lnTo>
                <a:lnTo>
                  <a:pt x="7543" y="5202"/>
                </a:lnTo>
                <a:lnTo>
                  <a:pt x="7348" y="5224"/>
                </a:lnTo>
                <a:lnTo>
                  <a:pt x="7153" y="5246"/>
                </a:lnTo>
                <a:lnTo>
                  <a:pt x="6958" y="5289"/>
                </a:lnTo>
                <a:lnTo>
                  <a:pt x="6784" y="5354"/>
                </a:lnTo>
                <a:lnTo>
                  <a:pt x="6611" y="5419"/>
                </a:lnTo>
                <a:lnTo>
                  <a:pt x="6459" y="5506"/>
                </a:lnTo>
                <a:lnTo>
                  <a:pt x="6307" y="5592"/>
                </a:lnTo>
                <a:lnTo>
                  <a:pt x="6177" y="5679"/>
                </a:lnTo>
                <a:lnTo>
                  <a:pt x="5939" y="5896"/>
                </a:lnTo>
                <a:lnTo>
                  <a:pt x="5744" y="6156"/>
                </a:lnTo>
                <a:lnTo>
                  <a:pt x="5592" y="6416"/>
                </a:lnTo>
                <a:lnTo>
                  <a:pt x="5441" y="6698"/>
                </a:lnTo>
                <a:lnTo>
                  <a:pt x="5332" y="6980"/>
                </a:lnTo>
                <a:lnTo>
                  <a:pt x="5245" y="7283"/>
                </a:lnTo>
                <a:lnTo>
                  <a:pt x="5159" y="7565"/>
                </a:lnTo>
                <a:lnTo>
                  <a:pt x="5029" y="8107"/>
                </a:lnTo>
                <a:lnTo>
                  <a:pt x="4964" y="8345"/>
                </a:lnTo>
                <a:lnTo>
                  <a:pt x="4899" y="8562"/>
                </a:lnTo>
                <a:lnTo>
                  <a:pt x="4812" y="8735"/>
                </a:lnTo>
                <a:lnTo>
                  <a:pt x="4725" y="8865"/>
                </a:lnTo>
                <a:lnTo>
                  <a:pt x="4639" y="8974"/>
                </a:lnTo>
                <a:lnTo>
                  <a:pt x="4509" y="9039"/>
                </a:lnTo>
                <a:lnTo>
                  <a:pt x="4357" y="9060"/>
                </a:lnTo>
                <a:lnTo>
                  <a:pt x="4205" y="9082"/>
                </a:lnTo>
                <a:lnTo>
                  <a:pt x="4032" y="9082"/>
                </a:lnTo>
                <a:lnTo>
                  <a:pt x="3858" y="9060"/>
                </a:lnTo>
                <a:lnTo>
                  <a:pt x="3468" y="8974"/>
                </a:lnTo>
                <a:lnTo>
                  <a:pt x="3056" y="8887"/>
                </a:lnTo>
                <a:lnTo>
                  <a:pt x="2623" y="8822"/>
                </a:lnTo>
                <a:lnTo>
                  <a:pt x="2406" y="8800"/>
                </a:lnTo>
                <a:lnTo>
                  <a:pt x="2211" y="8800"/>
                </a:lnTo>
                <a:lnTo>
                  <a:pt x="2016" y="8822"/>
                </a:lnTo>
                <a:lnTo>
                  <a:pt x="1821" y="8865"/>
                </a:lnTo>
                <a:lnTo>
                  <a:pt x="1626" y="8952"/>
                </a:lnTo>
                <a:lnTo>
                  <a:pt x="1452" y="9039"/>
                </a:lnTo>
                <a:lnTo>
                  <a:pt x="1279" y="9169"/>
                </a:lnTo>
                <a:lnTo>
                  <a:pt x="1106" y="9320"/>
                </a:lnTo>
                <a:lnTo>
                  <a:pt x="954" y="9494"/>
                </a:lnTo>
                <a:lnTo>
                  <a:pt x="802" y="9667"/>
                </a:lnTo>
                <a:lnTo>
                  <a:pt x="542" y="10036"/>
                </a:lnTo>
                <a:lnTo>
                  <a:pt x="325" y="10382"/>
                </a:lnTo>
                <a:lnTo>
                  <a:pt x="152" y="10686"/>
                </a:lnTo>
                <a:lnTo>
                  <a:pt x="0" y="10989"/>
                </a:lnTo>
                <a:lnTo>
                  <a:pt x="36999" y="10989"/>
                </a:lnTo>
                <a:lnTo>
                  <a:pt x="36977" y="10838"/>
                </a:lnTo>
                <a:lnTo>
                  <a:pt x="36912" y="10491"/>
                </a:lnTo>
                <a:lnTo>
                  <a:pt x="36782" y="9971"/>
                </a:lnTo>
                <a:lnTo>
                  <a:pt x="36695" y="9667"/>
                </a:lnTo>
                <a:lnTo>
                  <a:pt x="36565" y="9364"/>
                </a:lnTo>
                <a:lnTo>
                  <a:pt x="36435" y="9039"/>
                </a:lnTo>
                <a:lnTo>
                  <a:pt x="36283" y="8692"/>
                </a:lnTo>
                <a:lnTo>
                  <a:pt x="36110" y="8367"/>
                </a:lnTo>
                <a:lnTo>
                  <a:pt x="35893" y="8063"/>
                </a:lnTo>
                <a:lnTo>
                  <a:pt x="35655" y="7760"/>
                </a:lnTo>
                <a:lnTo>
                  <a:pt x="35395" y="7478"/>
                </a:lnTo>
                <a:lnTo>
                  <a:pt x="35113" y="7261"/>
                </a:lnTo>
                <a:lnTo>
                  <a:pt x="34961" y="7153"/>
                </a:lnTo>
                <a:lnTo>
                  <a:pt x="34788" y="7066"/>
                </a:lnTo>
                <a:lnTo>
                  <a:pt x="34463" y="6915"/>
                </a:lnTo>
                <a:lnTo>
                  <a:pt x="34159" y="6850"/>
                </a:lnTo>
                <a:lnTo>
                  <a:pt x="33877" y="6806"/>
                </a:lnTo>
                <a:lnTo>
                  <a:pt x="33617" y="6828"/>
                </a:lnTo>
                <a:lnTo>
                  <a:pt x="33357" y="6871"/>
                </a:lnTo>
                <a:lnTo>
                  <a:pt x="33119" y="6936"/>
                </a:lnTo>
                <a:lnTo>
                  <a:pt x="32664" y="7088"/>
                </a:lnTo>
                <a:lnTo>
                  <a:pt x="32447" y="7175"/>
                </a:lnTo>
                <a:lnTo>
                  <a:pt x="32230" y="7240"/>
                </a:lnTo>
                <a:lnTo>
                  <a:pt x="32013" y="7261"/>
                </a:lnTo>
                <a:lnTo>
                  <a:pt x="31775" y="7261"/>
                </a:lnTo>
                <a:lnTo>
                  <a:pt x="31537" y="7240"/>
                </a:lnTo>
                <a:lnTo>
                  <a:pt x="31298" y="7131"/>
                </a:lnTo>
                <a:lnTo>
                  <a:pt x="31038" y="6980"/>
                </a:lnTo>
                <a:lnTo>
                  <a:pt x="30778" y="6763"/>
                </a:lnTo>
                <a:lnTo>
                  <a:pt x="30648" y="6459"/>
                </a:lnTo>
                <a:lnTo>
                  <a:pt x="30323" y="5657"/>
                </a:lnTo>
                <a:lnTo>
                  <a:pt x="30084" y="5116"/>
                </a:lnTo>
                <a:lnTo>
                  <a:pt x="29803" y="4530"/>
                </a:lnTo>
                <a:lnTo>
                  <a:pt x="29456" y="3880"/>
                </a:lnTo>
                <a:lnTo>
                  <a:pt x="29066" y="3230"/>
                </a:lnTo>
                <a:lnTo>
                  <a:pt x="28632" y="2601"/>
                </a:lnTo>
                <a:lnTo>
                  <a:pt x="28416" y="2276"/>
                </a:lnTo>
                <a:lnTo>
                  <a:pt x="28155" y="1973"/>
                </a:lnTo>
                <a:lnTo>
                  <a:pt x="27917" y="1691"/>
                </a:lnTo>
                <a:lnTo>
                  <a:pt x="27635" y="1409"/>
                </a:lnTo>
                <a:lnTo>
                  <a:pt x="27375" y="1149"/>
                </a:lnTo>
                <a:lnTo>
                  <a:pt x="27072" y="911"/>
                </a:lnTo>
                <a:lnTo>
                  <a:pt x="26790" y="694"/>
                </a:lnTo>
                <a:lnTo>
                  <a:pt x="26465" y="499"/>
                </a:lnTo>
                <a:lnTo>
                  <a:pt x="26161" y="325"/>
                </a:lnTo>
                <a:lnTo>
                  <a:pt x="25836" y="195"/>
                </a:lnTo>
                <a:lnTo>
                  <a:pt x="25489" y="87"/>
                </a:lnTo>
                <a:lnTo>
                  <a:pt x="25143" y="22"/>
                </a:lnTo>
                <a:lnTo>
                  <a:pt x="247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Рисунок 8" descr="Изображение выглядит как снимок экрана, текст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C25D8F8-4440-EA65-D55C-7A21C2B7E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99" y="244721"/>
            <a:ext cx="7772400" cy="389861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чек, документ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558C62A-8A2C-0542-A21C-4C0A80B87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559" y="2203334"/>
            <a:ext cx="5415648" cy="2767164"/>
          </a:xfrm>
          <a:prstGeom prst="rect">
            <a:avLst/>
          </a:prstGeom>
        </p:spPr>
      </p:pic>
      <p:sp>
        <p:nvSpPr>
          <p:cNvPr id="2" name="Стрелка вправо 1">
            <a:extLst>
              <a:ext uri="{FF2B5EF4-FFF2-40B4-BE49-F238E27FC236}">
                <a16:creationId xmlns:a16="http://schemas.microsoft.com/office/drawing/2014/main" id="{077B6200-5967-5BD8-B693-541EB49E096D}"/>
              </a:ext>
            </a:extLst>
          </p:cNvPr>
          <p:cNvSpPr/>
          <p:nvPr/>
        </p:nvSpPr>
        <p:spPr>
          <a:xfrm flipH="1">
            <a:off x="7942591" y="532303"/>
            <a:ext cx="805387" cy="484632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ольцо 2">
            <a:extLst>
              <a:ext uri="{FF2B5EF4-FFF2-40B4-BE49-F238E27FC236}">
                <a16:creationId xmlns:a16="http://schemas.microsoft.com/office/drawing/2014/main" id="{5C510F6E-CF3D-E87A-3F91-745D372F8268}"/>
              </a:ext>
            </a:extLst>
          </p:cNvPr>
          <p:cNvSpPr/>
          <p:nvPr/>
        </p:nvSpPr>
        <p:spPr>
          <a:xfrm>
            <a:off x="7332773" y="532303"/>
            <a:ext cx="609818" cy="484632"/>
          </a:xfrm>
          <a:prstGeom prst="donut">
            <a:avLst>
              <a:gd name="adj" fmla="val 13041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id="{CD33E0B7-671E-59A1-3D83-C0E0100FCDC3}"/>
              </a:ext>
            </a:extLst>
          </p:cNvPr>
          <p:cNvSpPr/>
          <p:nvPr/>
        </p:nvSpPr>
        <p:spPr>
          <a:xfrm rot="16200000" flipH="1">
            <a:off x="7799088" y="1401261"/>
            <a:ext cx="1182040" cy="31672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>
          <a:extLst>
            <a:ext uri="{FF2B5EF4-FFF2-40B4-BE49-F238E27FC236}">
              <a16:creationId xmlns:a16="http://schemas.microsoft.com/office/drawing/2014/main" id="{18E7A010-9D95-12E5-69DE-27CE1691F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4">
            <a:extLst>
              <a:ext uri="{FF2B5EF4-FFF2-40B4-BE49-F238E27FC236}">
                <a16:creationId xmlns:a16="http://schemas.microsoft.com/office/drawing/2014/main" id="{D079076B-FAE2-6466-419F-741CFF46CF83}"/>
              </a:ext>
            </a:extLst>
          </p:cNvPr>
          <p:cNvSpPr/>
          <p:nvPr/>
        </p:nvSpPr>
        <p:spPr>
          <a:xfrm>
            <a:off x="4880877" y="1681463"/>
            <a:ext cx="699466" cy="207766"/>
          </a:xfrm>
          <a:custGeom>
            <a:avLst/>
            <a:gdLst/>
            <a:ahLst/>
            <a:cxnLst/>
            <a:rect l="l" t="t" r="r" b="b"/>
            <a:pathLst>
              <a:path w="36999" h="10990" extrusionOk="0">
                <a:moveTo>
                  <a:pt x="24796" y="0"/>
                </a:moveTo>
                <a:lnTo>
                  <a:pt x="24427" y="22"/>
                </a:lnTo>
                <a:lnTo>
                  <a:pt x="24081" y="65"/>
                </a:lnTo>
                <a:lnTo>
                  <a:pt x="23755" y="130"/>
                </a:lnTo>
                <a:lnTo>
                  <a:pt x="23430" y="195"/>
                </a:lnTo>
                <a:lnTo>
                  <a:pt x="23149" y="282"/>
                </a:lnTo>
                <a:lnTo>
                  <a:pt x="22867" y="390"/>
                </a:lnTo>
                <a:lnTo>
                  <a:pt x="22628" y="499"/>
                </a:lnTo>
                <a:lnTo>
                  <a:pt x="22390" y="629"/>
                </a:lnTo>
                <a:lnTo>
                  <a:pt x="22173" y="759"/>
                </a:lnTo>
                <a:lnTo>
                  <a:pt x="21956" y="889"/>
                </a:lnTo>
                <a:lnTo>
                  <a:pt x="21761" y="1041"/>
                </a:lnTo>
                <a:lnTo>
                  <a:pt x="21588" y="1192"/>
                </a:lnTo>
                <a:lnTo>
                  <a:pt x="21436" y="1344"/>
                </a:lnTo>
                <a:lnTo>
                  <a:pt x="21155" y="1691"/>
                </a:lnTo>
                <a:lnTo>
                  <a:pt x="20894" y="2038"/>
                </a:lnTo>
                <a:lnTo>
                  <a:pt x="20678" y="2385"/>
                </a:lnTo>
                <a:lnTo>
                  <a:pt x="20461" y="2731"/>
                </a:lnTo>
                <a:lnTo>
                  <a:pt x="20114" y="3382"/>
                </a:lnTo>
                <a:lnTo>
                  <a:pt x="19941" y="3685"/>
                </a:lnTo>
                <a:lnTo>
                  <a:pt x="19746" y="3945"/>
                </a:lnTo>
                <a:lnTo>
                  <a:pt x="19529" y="4162"/>
                </a:lnTo>
                <a:lnTo>
                  <a:pt x="19421" y="4270"/>
                </a:lnTo>
                <a:lnTo>
                  <a:pt x="19312" y="4335"/>
                </a:lnTo>
                <a:lnTo>
                  <a:pt x="19182" y="4400"/>
                </a:lnTo>
                <a:lnTo>
                  <a:pt x="19074" y="4465"/>
                </a:lnTo>
                <a:lnTo>
                  <a:pt x="18944" y="4487"/>
                </a:lnTo>
                <a:lnTo>
                  <a:pt x="18684" y="4487"/>
                </a:lnTo>
                <a:lnTo>
                  <a:pt x="18575" y="4465"/>
                </a:lnTo>
                <a:lnTo>
                  <a:pt x="18315" y="4379"/>
                </a:lnTo>
                <a:lnTo>
                  <a:pt x="18055" y="4270"/>
                </a:lnTo>
                <a:lnTo>
                  <a:pt x="17795" y="4119"/>
                </a:lnTo>
                <a:lnTo>
                  <a:pt x="17231" y="3750"/>
                </a:lnTo>
                <a:lnTo>
                  <a:pt x="16950" y="3577"/>
                </a:lnTo>
                <a:lnTo>
                  <a:pt x="16646" y="3403"/>
                </a:lnTo>
                <a:lnTo>
                  <a:pt x="16321" y="3252"/>
                </a:lnTo>
                <a:lnTo>
                  <a:pt x="15996" y="3143"/>
                </a:lnTo>
                <a:lnTo>
                  <a:pt x="15823" y="3100"/>
                </a:lnTo>
                <a:lnTo>
                  <a:pt x="15628" y="3078"/>
                </a:lnTo>
                <a:lnTo>
                  <a:pt x="15454" y="3056"/>
                </a:lnTo>
                <a:lnTo>
                  <a:pt x="15281" y="3056"/>
                </a:lnTo>
                <a:lnTo>
                  <a:pt x="15086" y="3078"/>
                </a:lnTo>
                <a:lnTo>
                  <a:pt x="14891" y="3121"/>
                </a:lnTo>
                <a:lnTo>
                  <a:pt x="14696" y="3165"/>
                </a:lnTo>
                <a:lnTo>
                  <a:pt x="14479" y="3230"/>
                </a:lnTo>
                <a:lnTo>
                  <a:pt x="14089" y="3425"/>
                </a:lnTo>
                <a:lnTo>
                  <a:pt x="13742" y="3598"/>
                </a:lnTo>
                <a:lnTo>
                  <a:pt x="13460" y="3793"/>
                </a:lnTo>
                <a:lnTo>
                  <a:pt x="13200" y="4010"/>
                </a:lnTo>
                <a:lnTo>
                  <a:pt x="12983" y="4227"/>
                </a:lnTo>
                <a:lnTo>
                  <a:pt x="12788" y="4444"/>
                </a:lnTo>
                <a:lnTo>
                  <a:pt x="12615" y="4682"/>
                </a:lnTo>
                <a:lnTo>
                  <a:pt x="12485" y="4920"/>
                </a:lnTo>
                <a:lnTo>
                  <a:pt x="12376" y="5137"/>
                </a:lnTo>
                <a:lnTo>
                  <a:pt x="12268" y="5376"/>
                </a:lnTo>
                <a:lnTo>
                  <a:pt x="12095" y="5831"/>
                </a:lnTo>
                <a:lnTo>
                  <a:pt x="11943" y="6264"/>
                </a:lnTo>
                <a:lnTo>
                  <a:pt x="11769" y="6654"/>
                </a:lnTo>
                <a:lnTo>
                  <a:pt x="11726" y="6741"/>
                </a:lnTo>
                <a:lnTo>
                  <a:pt x="11661" y="6806"/>
                </a:lnTo>
                <a:lnTo>
                  <a:pt x="11596" y="6850"/>
                </a:lnTo>
                <a:lnTo>
                  <a:pt x="11509" y="6871"/>
                </a:lnTo>
                <a:lnTo>
                  <a:pt x="11336" y="6871"/>
                </a:lnTo>
                <a:lnTo>
                  <a:pt x="11141" y="6806"/>
                </a:lnTo>
                <a:lnTo>
                  <a:pt x="10902" y="6698"/>
                </a:lnTo>
                <a:lnTo>
                  <a:pt x="10642" y="6546"/>
                </a:lnTo>
                <a:lnTo>
                  <a:pt x="10057" y="6178"/>
                </a:lnTo>
                <a:lnTo>
                  <a:pt x="9732" y="5983"/>
                </a:lnTo>
                <a:lnTo>
                  <a:pt x="9407" y="5787"/>
                </a:lnTo>
                <a:lnTo>
                  <a:pt x="9060" y="5592"/>
                </a:lnTo>
                <a:lnTo>
                  <a:pt x="8692" y="5441"/>
                </a:lnTo>
                <a:lnTo>
                  <a:pt x="8323" y="5311"/>
                </a:lnTo>
                <a:lnTo>
                  <a:pt x="7933" y="5246"/>
                </a:lnTo>
                <a:lnTo>
                  <a:pt x="7738" y="5224"/>
                </a:lnTo>
                <a:lnTo>
                  <a:pt x="7543" y="5202"/>
                </a:lnTo>
                <a:lnTo>
                  <a:pt x="7348" y="5224"/>
                </a:lnTo>
                <a:lnTo>
                  <a:pt x="7153" y="5246"/>
                </a:lnTo>
                <a:lnTo>
                  <a:pt x="6958" y="5289"/>
                </a:lnTo>
                <a:lnTo>
                  <a:pt x="6784" y="5354"/>
                </a:lnTo>
                <a:lnTo>
                  <a:pt x="6611" y="5419"/>
                </a:lnTo>
                <a:lnTo>
                  <a:pt x="6459" y="5506"/>
                </a:lnTo>
                <a:lnTo>
                  <a:pt x="6307" y="5592"/>
                </a:lnTo>
                <a:lnTo>
                  <a:pt x="6177" y="5679"/>
                </a:lnTo>
                <a:lnTo>
                  <a:pt x="5939" y="5896"/>
                </a:lnTo>
                <a:lnTo>
                  <a:pt x="5744" y="6156"/>
                </a:lnTo>
                <a:lnTo>
                  <a:pt x="5592" y="6416"/>
                </a:lnTo>
                <a:lnTo>
                  <a:pt x="5441" y="6698"/>
                </a:lnTo>
                <a:lnTo>
                  <a:pt x="5332" y="6980"/>
                </a:lnTo>
                <a:lnTo>
                  <a:pt x="5245" y="7283"/>
                </a:lnTo>
                <a:lnTo>
                  <a:pt x="5159" y="7565"/>
                </a:lnTo>
                <a:lnTo>
                  <a:pt x="5029" y="8107"/>
                </a:lnTo>
                <a:lnTo>
                  <a:pt x="4964" y="8345"/>
                </a:lnTo>
                <a:lnTo>
                  <a:pt x="4899" y="8562"/>
                </a:lnTo>
                <a:lnTo>
                  <a:pt x="4812" y="8735"/>
                </a:lnTo>
                <a:lnTo>
                  <a:pt x="4725" y="8865"/>
                </a:lnTo>
                <a:lnTo>
                  <a:pt x="4639" y="8974"/>
                </a:lnTo>
                <a:lnTo>
                  <a:pt x="4509" y="9039"/>
                </a:lnTo>
                <a:lnTo>
                  <a:pt x="4357" y="9060"/>
                </a:lnTo>
                <a:lnTo>
                  <a:pt x="4205" y="9082"/>
                </a:lnTo>
                <a:lnTo>
                  <a:pt x="4032" y="9082"/>
                </a:lnTo>
                <a:lnTo>
                  <a:pt x="3858" y="9060"/>
                </a:lnTo>
                <a:lnTo>
                  <a:pt x="3468" y="8974"/>
                </a:lnTo>
                <a:lnTo>
                  <a:pt x="3056" y="8887"/>
                </a:lnTo>
                <a:lnTo>
                  <a:pt x="2623" y="8822"/>
                </a:lnTo>
                <a:lnTo>
                  <a:pt x="2406" y="8800"/>
                </a:lnTo>
                <a:lnTo>
                  <a:pt x="2211" y="8800"/>
                </a:lnTo>
                <a:lnTo>
                  <a:pt x="2016" y="8822"/>
                </a:lnTo>
                <a:lnTo>
                  <a:pt x="1821" y="8865"/>
                </a:lnTo>
                <a:lnTo>
                  <a:pt x="1626" y="8952"/>
                </a:lnTo>
                <a:lnTo>
                  <a:pt x="1452" y="9039"/>
                </a:lnTo>
                <a:lnTo>
                  <a:pt x="1279" y="9169"/>
                </a:lnTo>
                <a:lnTo>
                  <a:pt x="1106" y="9320"/>
                </a:lnTo>
                <a:lnTo>
                  <a:pt x="954" y="9494"/>
                </a:lnTo>
                <a:lnTo>
                  <a:pt x="802" y="9667"/>
                </a:lnTo>
                <a:lnTo>
                  <a:pt x="542" y="10036"/>
                </a:lnTo>
                <a:lnTo>
                  <a:pt x="325" y="10382"/>
                </a:lnTo>
                <a:lnTo>
                  <a:pt x="152" y="10686"/>
                </a:lnTo>
                <a:lnTo>
                  <a:pt x="0" y="10989"/>
                </a:lnTo>
                <a:lnTo>
                  <a:pt x="36999" y="10989"/>
                </a:lnTo>
                <a:lnTo>
                  <a:pt x="36977" y="10838"/>
                </a:lnTo>
                <a:lnTo>
                  <a:pt x="36912" y="10491"/>
                </a:lnTo>
                <a:lnTo>
                  <a:pt x="36782" y="9971"/>
                </a:lnTo>
                <a:lnTo>
                  <a:pt x="36695" y="9667"/>
                </a:lnTo>
                <a:lnTo>
                  <a:pt x="36565" y="9364"/>
                </a:lnTo>
                <a:lnTo>
                  <a:pt x="36435" y="9039"/>
                </a:lnTo>
                <a:lnTo>
                  <a:pt x="36283" y="8692"/>
                </a:lnTo>
                <a:lnTo>
                  <a:pt x="36110" y="8367"/>
                </a:lnTo>
                <a:lnTo>
                  <a:pt x="35893" y="8063"/>
                </a:lnTo>
                <a:lnTo>
                  <a:pt x="35655" y="7760"/>
                </a:lnTo>
                <a:lnTo>
                  <a:pt x="35395" y="7478"/>
                </a:lnTo>
                <a:lnTo>
                  <a:pt x="35113" y="7261"/>
                </a:lnTo>
                <a:lnTo>
                  <a:pt x="34961" y="7153"/>
                </a:lnTo>
                <a:lnTo>
                  <a:pt x="34788" y="7066"/>
                </a:lnTo>
                <a:lnTo>
                  <a:pt x="34463" y="6915"/>
                </a:lnTo>
                <a:lnTo>
                  <a:pt x="34159" y="6850"/>
                </a:lnTo>
                <a:lnTo>
                  <a:pt x="33877" y="6806"/>
                </a:lnTo>
                <a:lnTo>
                  <a:pt x="33617" y="6828"/>
                </a:lnTo>
                <a:lnTo>
                  <a:pt x="33357" y="6871"/>
                </a:lnTo>
                <a:lnTo>
                  <a:pt x="33119" y="6936"/>
                </a:lnTo>
                <a:lnTo>
                  <a:pt x="32664" y="7088"/>
                </a:lnTo>
                <a:lnTo>
                  <a:pt x="32447" y="7175"/>
                </a:lnTo>
                <a:lnTo>
                  <a:pt x="32230" y="7240"/>
                </a:lnTo>
                <a:lnTo>
                  <a:pt x="32013" y="7261"/>
                </a:lnTo>
                <a:lnTo>
                  <a:pt x="31775" y="7261"/>
                </a:lnTo>
                <a:lnTo>
                  <a:pt x="31537" y="7240"/>
                </a:lnTo>
                <a:lnTo>
                  <a:pt x="31298" y="7131"/>
                </a:lnTo>
                <a:lnTo>
                  <a:pt x="31038" y="6980"/>
                </a:lnTo>
                <a:lnTo>
                  <a:pt x="30778" y="6763"/>
                </a:lnTo>
                <a:lnTo>
                  <a:pt x="30648" y="6459"/>
                </a:lnTo>
                <a:lnTo>
                  <a:pt x="30323" y="5657"/>
                </a:lnTo>
                <a:lnTo>
                  <a:pt x="30084" y="5116"/>
                </a:lnTo>
                <a:lnTo>
                  <a:pt x="29803" y="4530"/>
                </a:lnTo>
                <a:lnTo>
                  <a:pt x="29456" y="3880"/>
                </a:lnTo>
                <a:lnTo>
                  <a:pt x="29066" y="3230"/>
                </a:lnTo>
                <a:lnTo>
                  <a:pt x="28632" y="2601"/>
                </a:lnTo>
                <a:lnTo>
                  <a:pt x="28416" y="2276"/>
                </a:lnTo>
                <a:lnTo>
                  <a:pt x="28155" y="1973"/>
                </a:lnTo>
                <a:lnTo>
                  <a:pt x="27917" y="1691"/>
                </a:lnTo>
                <a:lnTo>
                  <a:pt x="27635" y="1409"/>
                </a:lnTo>
                <a:lnTo>
                  <a:pt x="27375" y="1149"/>
                </a:lnTo>
                <a:lnTo>
                  <a:pt x="27072" y="911"/>
                </a:lnTo>
                <a:lnTo>
                  <a:pt x="26790" y="694"/>
                </a:lnTo>
                <a:lnTo>
                  <a:pt x="26465" y="499"/>
                </a:lnTo>
                <a:lnTo>
                  <a:pt x="26161" y="325"/>
                </a:lnTo>
                <a:lnTo>
                  <a:pt x="25836" y="195"/>
                </a:lnTo>
                <a:lnTo>
                  <a:pt x="25489" y="87"/>
                </a:lnTo>
                <a:lnTo>
                  <a:pt x="25143" y="22"/>
                </a:lnTo>
                <a:lnTo>
                  <a:pt x="247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44">
            <a:extLst>
              <a:ext uri="{FF2B5EF4-FFF2-40B4-BE49-F238E27FC236}">
                <a16:creationId xmlns:a16="http://schemas.microsoft.com/office/drawing/2014/main" id="{F8C43039-8E43-84AE-C638-98AFB531BA50}"/>
              </a:ext>
            </a:extLst>
          </p:cNvPr>
          <p:cNvSpPr/>
          <p:nvPr/>
        </p:nvSpPr>
        <p:spPr>
          <a:xfrm>
            <a:off x="537477" y="1595738"/>
            <a:ext cx="699466" cy="207766"/>
          </a:xfrm>
          <a:custGeom>
            <a:avLst/>
            <a:gdLst/>
            <a:ahLst/>
            <a:cxnLst/>
            <a:rect l="l" t="t" r="r" b="b"/>
            <a:pathLst>
              <a:path w="36999" h="10990" extrusionOk="0">
                <a:moveTo>
                  <a:pt x="24796" y="0"/>
                </a:moveTo>
                <a:lnTo>
                  <a:pt x="24427" y="22"/>
                </a:lnTo>
                <a:lnTo>
                  <a:pt x="24081" y="65"/>
                </a:lnTo>
                <a:lnTo>
                  <a:pt x="23755" y="130"/>
                </a:lnTo>
                <a:lnTo>
                  <a:pt x="23430" y="195"/>
                </a:lnTo>
                <a:lnTo>
                  <a:pt x="23149" y="282"/>
                </a:lnTo>
                <a:lnTo>
                  <a:pt x="22867" y="390"/>
                </a:lnTo>
                <a:lnTo>
                  <a:pt x="22628" y="499"/>
                </a:lnTo>
                <a:lnTo>
                  <a:pt x="22390" y="629"/>
                </a:lnTo>
                <a:lnTo>
                  <a:pt x="22173" y="759"/>
                </a:lnTo>
                <a:lnTo>
                  <a:pt x="21956" y="889"/>
                </a:lnTo>
                <a:lnTo>
                  <a:pt x="21761" y="1041"/>
                </a:lnTo>
                <a:lnTo>
                  <a:pt x="21588" y="1192"/>
                </a:lnTo>
                <a:lnTo>
                  <a:pt x="21436" y="1344"/>
                </a:lnTo>
                <a:lnTo>
                  <a:pt x="21155" y="1691"/>
                </a:lnTo>
                <a:lnTo>
                  <a:pt x="20894" y="2038"/>
                </a:lnTo>
                <a:lnTo>
                  <a:pt x="20678" y="2385"/>
                </a:lnTo>
                <a:lnTo>
                  <a:pt x="20461" y="2731"/>
                </a:lnTo>
                <a:lnTo>
                  <a:pt x="20114" y="3382"/>
                </a:lnTo>
                <a:lnTo>
                  <a:pt x="19941" y="3685"/>
                </a:lnTo>
                <a:lnTo>
                  <a:pt x="19746" y="3945"/>
                </a:lnTo>
                <a:lnTo>
                  <a:pt x="19529" y="4162"/>
                </a:lnTo>
                <a:lnTo>
                  <a:pt x="19421" y="4270"/>
                </a:lnTo>
                <a:lnTo>
                  <a:pt x="19312" y="4335"/>
                </a:lnTo>
                <a:lnTo>
                  <a:pt x="19182" y="4400"/>
                </a:lnTo>
                <a:lnTo>
                  <a:pt x="19074" y="4465"/>
                </a:lnTo>
                <a:lnTo>
                  <a:pt x="18944" y="4487"/>
                </a:lnTo>
                <a:lnTo>
                  <a:pt x="18684" y="4487"/>
                </a:lnTo>
                <a:lnTo>
                  <a:pt x="18575" y="4465"/>
                </a:lnTo>
                <a:lnTo>
                  <a:pt x="18315" y="4379"/>
                </a:lnTo>
                <a:lnTo>
                  <a:pt x="18055" y="4270"/>
                </a:lnTo>
                <a:lnTo>
                  <a:pt x="17795" y="4119"/>
                </a:lnTo>
                <a:lnTo>
                  <a:pt x="17231" y="3750"/>
                </a:lnTo>
                <a:lnTo>
                  <a:pt x="16950" y="3577"/>
                </a:lnTo>
                <a:lnTo>
                  <a:pt x="16646" y="3403"/>
                </a:lnTo>
                <a:lnTo>
                  <a:pt x="16321" y="3252"/>
                </a:lnTo>
                <a:lnTo>
                  <a:pt x="15996" y="3143"/>
                </a:lnTo>
                <a:lnTo>
                  <a:pt x="15823" y="3100"/>
                </a:lnTo>
                <a:lnTo>
                  <a:pt x="15628" y="3078"/>
                </a:lnTo>
                <a:lnTo>
                  <a:pt x="15454" y="3056"/>
                </a:lnTo>
                <a:lnTo>
                  <a:pt x="15281" y="3056"/>
                </a:lnTo>
                <a:lnTo>
                  <a:pt x="15086" y="3078"/>
                </a:lnTo>
                <a:lnTo>
                  <a:pt x="14891" y="3121"/>
                </a:lnTo>
                <a:lnTo>
                  <a:pt x="14696" y="3165"/>
                </a:lnTo>
                <a:lnTo>
                  <a:pt x="14479" y="3230"/>
                </a:lnTo>
                <a:lnTo>
                  <a:pt x="14089" y="3425"/>
                </a:lnTo>
                <a:lnTo>
                  <a:pt x="13742" y="3598"/>
                </a:lnTo>
                <a:lnTo>
                  <a:pt x="13460" y="3793"/>
                </a:lnTo>
                <a:lnTo>
                  <a:pt x="13200" y="4010"/>
                </a:lnTo>
                <a:lnTo>
                  <a:pt x="12983" y="4227"/>
                </a:lnTo>
                <a:lnTo>
                  <a:pt x="12788" y="4444"/>
                </a:lnTo>
                <a:lnTo>
                  <a:pt x="12615" y="4682"/>
                </a:lnTo>
                <a:lnTo>
                  <a:pt x="12485" y="4920"/>
                </a:lnTo>
                <a:lnTo>
                  <a:pt x="12376" y="5137"/>
                </a:lnTo>
                <a:lnTo>
                  <a:pt x="12268" y="5376"/>
                </a:lnTo>
                <a:lnTo>
                  <a:pt x="12095" y="5831"/>
                </a:lnTo>
                <a:lnTo>
                  <a:pt x="11943" y="6264"/>
                </a:lnTo>
                <a:lnTo>
                  <a:pt x="11769" y="6654"/>
                </a:lnTo>
                <a:lnTo>
                  <a:pt x="11726" y="6741"/>
                </a:lnTo>
                <a:lnTo>
                  <a:pt x="11661" y="6806"/>
                </a:lnTo>
                <a:lnTo>
                  <a:pt x="11596" y="6850"/>
                </a:lnTo>
                <a:lnTo>
                  <a:pt x="11509" y="6871"/>
                </a:lnTo>
                <a:lnTo>
                  <a:pt x="11336" y="6871"/>
                </a:lnTo>
                <a:lnTo>
                  <a:pt x="11141" y="6806"/>
                </a:lnTo>
                <a:lnTo>
                  <a:pt x="10902" y="6698"/>
                </a:lnTo>
                <a:lnTo>
                  <a:pt x="10642" y="6546"/>
                </a:lnTo>
                <a:lnTo>
                  <a:pt x="10057" y="6178"/>
                </a:lnTo>
                <a:lnTo>
                  <a:pt x="9732" y="5983"/>
                </a:lnTo>
                <a:lnTo>
                  <a:pt x="9407" y="5787"/>
                </a:lnTo>
                <a:lnTo>
                  <a:pt x="9060" y="5592"/>
                </a:lnTo>
                <a:lnTo>
                  <a:pt x="8692" y="5441"/>
                </a:lnTo>
                <a:lnTo>
                  <a:pt x="8323" y="5311"/>
                </a:lnTo>
                <a:lnTo>
                  <a:pt x="7933" y="5246"/>
                </a:lnTo>
                <a:lnTo>
                  <a:pt x="7738" y="5224"/>
                </a:lnTo>
                <a:lnTo>
                  <a:pt x="7543" y="5202"/>
                </a:lnTo>
                <a:lnTo>
                  <a:pt x="7348" y="5224"/>
                </a:lnTo>
                <a:lnTo>
                  <a:pt x="7153" y="5246"/>
                </a:lnTo>
                <a:lnTo>
                  <a:pt x="6958" y="5289"/>
                </a:lnTo>
                <a:lnTo>
                  <a:pt x="6784" y="5354"/>
                </a:lnTo>
                <a:lnTo>
                  <a:pt x="6611" y="5419"/>
                </a:lnTo>
                <a:lnTo>
                  <a:pt x="6459" y="5506"/>
                </a:lnTo>
                <a:lnTo>
                  <a:pt x="6307" y="5592"/>
                </a:lnTo>
                <a:lnTo>
                  <a:pt x="6177" y="5679"/>
                </a:lnTo>
                <a:lnTo>
                  <a:pt x="5939" y="5896"/>
                </a:lnTo>
                <a:lnTo>
                  <a:pt x="5744" y="6156"/>
                </a:lnTo>
                <a:lnTo>
                  <a:pt x="5592" y="6416"/>
                </a:lnTo>
                <a:lnTo>
                  <a:pt x="5441" y="6698"/>
                </a:lnTo>
                <a:lnTo>
                  <a:pt x="5332" y="6980"/>
                </a:lnTo>
                <a:lnTo>
                  <a:pt x="5245" y="7283"/>
                </a:lnTo>
                <a:lnTo>
                  <a:pt x="5159" y="7565"/>
                </a:lnTo>
                <a:lnTo>
                  <a:pt x="5029" y="8107"/>
                </a:lnTo>
                <a:lnTo>
                  <a:pt x="4964" y="8345"/>
                </a:lnTo>
                <a:lnTo>
                  <a:pt x="4899" y="8562"/>
                </a:lnTo>
                <a:lnTo>
                  <a:pt x="4812" y="8735"/>
                </a:lnTo>
                <a:lnTo>
                  <a:pt x="4725" y="8865"/>
                </a:lnTo>
                <a:lnTo>
                  <a:pt x="4639" y="8974"/>
                </a:lnTo>
                <a:lnTo>
                  <a:pt x="4509" y="9039"/>
                </a:lnTo>
                <a:lnTo>
                  <a:pt x="4357" y="9060"/>
                </a:lnTo>
                <a:lnTo>
                  <a:pt x="4205" y="9082"/>
                </a:lnTo>
                <a:lnTo>
                  <a:pt x="4032" y="9082"/>
                </a:lnTo>
                <a:lnTo>
                  <a:pt x="3858" y="9060"/>
                </a:lnTo>
                <a:lnTo>
                  <a:pt x="3468" y="8974"/>
                </a:lnTo>
                <a:lnTo>
                  <a:pt x="3056" y="8887"/>
                </a:lnTo>
                <a:lnTo>
                  <a:pt x="2623" y="8822"/>
                </a:lnTo>
                <a:lnTo>
                  <a:pt x="2406" y="8800"/>
                </a:lnTo>
                <a:lnTo>
                  <a:pt x="2211" y="8800"/>
                </a:lnTo>
                <a:lnTo>
                  <a:pt x="2016" y="8822"/>
                </a:lnTo>
                <a:lnTo>
                  <a:pt x="1821" y="8865"/>
                </a:lnTo>
                <a:lnTo>
                  <a:pt x="1626" y="8952"/>
                </a:lnTo>
                <a:lnTo>
                  <a:pt x="1452" y="9039"/>
                </a:lnTo>
                <a:lnTo>
                  <a:pt x="1279" y="9169"/>
                </a:lnTo>
                <a:lnTo>
                  <a:pt x="1106" y="9320"/>
                </a:lnTo>
                <a:lnTo>
                  <a:pt x="954" y="9494"/>
                </a:lnTo>
                <a:lnTo>
                  <a:pt x="802" y="9667"/>
                </a:lnTo>
                <a:lnTo>
                  <a:pt x="542" y="10036"/>
                </a:lnTo>
                <a:lnTo>
                  <a:pt x="325" y="10382"/>
                </a:lnTo>
                <a:lnTo>
                  <a:pt x="152" y="10686"/>
                </a:lnTo>
                <a:lnTo>
                  <a:pt x="0" y="10989"/>
                </a:lnTo>
                <a:lnTo>
                  <a:pt x="36999" y="10989"/>
                </a:lnTo>
                <a:lnTo>
                  <a:pt x="36977" y="10838"/>
                </a:lnTo>
                <a:lnTo>
                  <a:pt x="36912" y="10491"/>
                </a:lnTo>
                <a:lnTo>
                  <a:pt x="36782" y="9971"/>
                </a:lnTo>
                <a:lnTo>
                  <a:pt x="36695" y="9667"/>
                </a:lnTo>
                <a:lnTo>
                  <a:pt x="36565" y="9364"/>
                </a:lnTo>
                <a:lnTo>
                  <a:pt x="36435" y="9039"/>
                </a:lnTo>
                <a:lnTo>
                  <a:pt x="36283" y="8692"/>
                </a:lnTo>
                <a:lnTo>
                  <a:pt x="36110" y="8367"/>
                </a:lnTo>
                <a:lnTo>
                  <a:pt x="35893" y="8063"/>
                </a:lnTo>
                <a:lnTo>
                  <a:pt x="35655" y="7760"/>
                </a:lnTo>
                <a:lnTo>
                  <a:pt x="35395" y="7478"/>
                </a:lnTo>
                <a:lnTo>
                  <a:pt x="35113" y="7261"/>
                </a:lnTo>
                <a:lnTo>
                  <a:pt x="34961" y="7153"/>
                </a:lnTo>
                <a:lnTo>
                  <a:pt x="34788" y="7066"/>
                </a:lnTo>
                <a:lnTo>
                  <a:pt x="34463" y="6915"/>
                </a:lnTo>
                <a:lnTo>
                  <a:pt x="34159" y="6850"/>
                </a:lnTo>
                <a:lnTo>
                  <a:pt x="33877" y="6806"/>
                </a:lnTo>
                <a:lnTo>
                  <a:pt x="33617" y="6828"/>
                </a:lnTo>
                <a:lnTo>
                  <a:pt x="33357" y="6871"/>
                </a:lnTo>
                <a:lnTo>
                  <a:pt x="33119" y="6936"/>
                </a:lnTo>
                <a:lnTo>
                  <a:pt x="32664" y="7088"/>
                </a:lnTo>
                <a:lnTo>
                  <a:pt x="32447" y="7175"/>
                </a:lnTo>
                <a:lnTo>
                  <a:pt x="32230" y="7240"/>
                </a:lnTo>
                <a:lnTo>
                  <a:pt x="32013" y="7261"/>
                </a:lnTo>
                <a:lnTo>
                  <a:pt x="31775" y="7261"/>
                </a:lnTo>
                <a:lnTo>
                  <a:pt x="31537" y="7240"/>
                </a:lnTo>
                <a:lnTo>
                  <a:pt x="31298" y="7131"/>
                </a:lnTo>
                <a:lnTo>
                  <a:pt x="31038" y="6980"/>
                </a:lnTo>
                <a:lnTo>
                  <a:pt x="30778" y="6763"/>
                </a:lnTo>
                <a:lnTo>
                  <a:pt x="30648" y="6459"/>
                </a:lnTo>
                <a:lnTo>
                  <a:pt x="30323" y="5657"/>
                </a:lnTo>
                <a:lnTo>
                  <a:pt x="30084" y="5116"/>
                </a:lnTo>
                <a:lnTo>
                  <a:pt x="29803" y="4530"/>
                </a:lnTo>
                <a:lnTo>
                  <a:pt x="29456" y="3880"/>
                </a:lnTo>
                <a:lnTo>
                  <a:pt x="29066" y="3230"/>
                </a:lnTo>
                <a:lnTo>
                  <a:pt x="28632" y="2601"/>
                </a:lnTo>
                <a:lnTo>
                  <a:pt x="28416" y="2276"/>
                </a:lnTo>
                <a:lnTo>
                  <a:pt x="28155" y="1973"/>
                </a:lnTo>
                <a:lnTo>
                  <a:pt x="27917" y="1691"/>
                </a:lnTo>
                <a:lnTo>
                  <a:pt x="27635" y="1409"/>
                </a:lnTo>
                <a:lnTo>
                  <a:pt x="27375" y="1149"/>
                </a:lnTo>
                <a:lnTo>
                  <a:pt x="27072" y="911"/>
                </a:lnTo>
                <a:lnTo>
                  <a:pt x="26790" y="694"/>
                </a:lnTo>
                <a:lnTo>
                  <a:pt x="26465" y="499"/>
                </a:lnTo>
                <a:lnTo>
                  <a:pt x="26161" y="325"/>
                </a:lnTo>
                <a:lnTo>
                  <a:pt x="25836" y="195"/>
                </a:lnTo>
                <a:lnTo>
                  <a:pt x="25489" y="87"/>
                </a:lnTo>
                <a:lnTo>
                  <a:pt x="25143" y="22"/>
                </a:lnTo>
                <a:lnTo>
                  <a:pt x="247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44">
            <a:extLst>
              <a:ext uri="{FF2B5EF4-FFF2-40B4-BE49-F238E27FC236}">
                <a16:creationId xmlns:a16="http://schemas.microsoft.com/office/drawing/2014/main" id="{21CD37FF-4D5D-C712-4BC1-268A4C24689B}"/>
              </a:ext>
            </a:extLst>
          </p:cNvPr>
          <p:cNvSpPr/>
          <p:nvPr/>
        </p:nvSpPr>
        <p:spPr>
          <a:xfrm>
            <a:off x="7995552" y="395588"/>
            <a:ext cx="699466" cy="207766"/>
          </a:xfrm>
          <a:custGeom>
            <a:avLst/>
            <a:gdLst/>
            <a:ahLst/>
            <a:cxnLst/>
            <a:rect l="l" t="t" r="r" b="b"/>
            <a:pathLst>
              <a:path w="36999" h="10990" extrusionOk="0">
                <a:moveTo>
                  <a:pt x="24796" y="0"/>
                </a:moveTo>
                <a:lnTo>
                  <a:pt x="24427" y="22"/>
                </a:lnTo>
                <a:lnTo>
                  <a:pt x="24081" y="65"/>
                </a:lnTo>
                <a:lnTo>
                  <a:pt x="23755" y="130"/>
                </a:lnTo>
                <a:lnTo>
                  <a:pt x="23430" y="195"/>
                </a:lnTo>
                <a:lnTo>
                  <a:pt x="23149" y="282"/>
                </a:lnTo>
                <a:lnTo>
                  <a:pt x="22867" y="390"/>
                </a:lnTo>
                <a:lnTo>
                  <a:pt x="22628" y="499"/>
                </a:lnTo>
                <a:lnTo>
                  <a:pt x="22390" y="629"/>
                </a:lnTo>
                <a:lnTo>
                  <a:pt x="22173" y="759"/>
                </a:lnTo>
                <a:lnTo>
                  <a:pt x="21956" y="889"/>
                </a:lnTo>
                <a:lnTo>
                  <a:pt x="21761" y="1041"/>
                </a:lnTo>
                <a:lnTo>
                  <a:pt x="21588" y="1192"/>
                </a:lnTo>
                <a:lnTo>
                  <a:pt x="21436" y="1344"/>
                </a:lnTo>
                <a:lnTo>
                  <a:pt x="21155" y="1691"/>
                </a:lnTo>
                <a:lnTo>
                  <a:pt x="20894" y="2038"/>
                </a:lnTo>
                <a:lnTo>
                  <a:pt x="20678" y="2385"/>
                </a:lnTo>
                <a:lnTo>
                  <a:pt x="20461" y="2731"/>
                </a:lnTo>
                <a:lnTo>
                  <a:pt x="20114" y="3382"/>
                </a:lnTo>
                <a:lnTo>
                  <a:pt x="19941" y="3685"/>
                </a:lnTo>
                <a:lnTo>
                  <a:pt x="19746" y="3945"/>
                </a:lnTo>
                <a:lnTo>
                  <a:pt x="19529" y="4162"/>
                </a:lnTo>
                <a:lnTo>
                  <a:pt x="19421" y="4270"/>
                </a:lnTo>
                <a:lnTo>
                  <a:pt x="19312" y="4335"/>
                </a:lnTo>
                <a:lnTo>
                  <a:pt x="19182" y="4400"/>
                </a:lnTo>
                <a:lnTo>
                  <a:pt x="19074" y="4465"/>
                </a:lnTo>
                <a:lnTo>
                  <a:pt x="18944" y="4487"/>
                </a:lnTo>
                <a:lnTo>
                  <a:pt x="18684" y="4487"/>
                </a:lnTo>
                <a:lnTo>
                  <a:pt x="18575" y="4465"/>
                </a:lnTo>
                <a:lnTo>
                  <a:pt x="18315" y="4379"/>
                </a:lnTo>
                <a:lnTo>
                  <a:pt x="18055" y="4270"/>
                </a:lnTo>
                <a:lnTo>
                  <a:pt x="17795" y="4119"/>
                </a:lnTo>
                <a:lnTo>
                  <a:pt x="17231" y="3750"/>
                </a:lnTo>
                <a:lnTo>
                  <a:pt x="16950" y="3577"/>
                </a:lnTo>
                <a:lnTo>
                  <a:pt x="16646" y="3403"/>
                </a:lnTo>
                <a:lnTo>
                  <a:pt x="16321" y="3252"/>
                </a:lnTo>
                <a:lnTo>
                  <a:pt x="15996" y="3143"/>
                </a:lnTo>
                <a:lnTo>
                  <a:pt x="15823" y="3100"/>
                </a:lnTo>
                <a:lnTo>
                  <a:pt x="15628" y="3078"/>
                </a:lnTo>
                <a:lnTo>
                  <a:pt x="15454" y="3056"/>
                </a:lnTo>
                <a:lnTo>
                  <a:pt x="15281" y="3056"/>
                </a:lnTo>
                <a:lnTo>
                  <a:pt x="15086" y="3078"/>
                </a:lnTo>
                <a:lnTo>
                  <a:pt x="14891" y="3121"/>
                </a:lnTo>
                <a:lnTo>
                  <a:pt x="14696" y="3165"/>
                </a:lnTo>
                <a:lnTo>
                  <a:pt x="14479" y="3230"/>
                </a:lnTo>
                <a:lnTo>
                  <a:pt x="14089" y="3425"/>
                </a:lnTo>
                <a:lnTo>
                  <a:pt x="13742" y="3598"/>
                </a:lnTo>
                <a:lnTo>
                  <a:pt x="13460" y="3793"/>
                </a:lnTo>
                <a:lnTo>
                  <a:pt x="13200" y="4010"/>
                </a:lnTo>
                <a:lnTo>
                  <a:pt x="12983" y="4227"/>
                </a:lnTo>
                <a:lnTo>
                  <a:pt x="12788" y="4444"/>
                </a:lnTo>
                <a:lnTo>
                  <a:pt x="12615" y="4682"/>
                </a:lnTo>
                <a:lnTo>
                  <a:pt x="12485" y="4920"/>
                </a:lnTo>
                <a:lnTo>
                  <a:pt x="12376" y="5137"/>
                </a:lnTo>
                <a:lnTo>
                  <a:pt x="12268" y="5376"/>
                </a:lnTo>
                <a:lnTo>
                  <a:pt x="12095" y="5831"/>
                </a:lnTo>
                <a:lnTo>
                  <a:pt x="11943" y="6264"/>
                </a:lnTo>
                <a:lnTo>
                  <a:pt x="11769" y="6654"/>
                </a:lnTo>
                <a:lnTo>
                  <a:pt x="11726" y="6741"/>
                </a:lnTo>
                <a:lnTo>
                  <a:pt x="11661" y="6806"/>
                </a:lnTo>
                <a:lnTo>
                  <a:pt x="11596" y="6850"/>
                </a:lnTo>
                <a:lnTo>
                  <a:pt x="11509" y="6871"/>
                </a:lnTo>
                <a:lnTo>
                  <a:pt x="11336" y="6871"/>
                </a:lnTo>
                <a:lnTo>
                  <a:pt x="11141" y="6806"/>
                </a:lnTo>
                <a:lnTo>
                  <a:pt x="10902" y="6698"/>
                </a:lnTo>
                <a:lnTo>
                  <a:pt x="10642" y="6546"/>
                </a:lnTo>
                <a:lnTo>
                  <a:pt x="10057" y="6178"/>
                </a:lnTo>
                <a:lnTo>
                  <a:pt x="9732" y="5983"/>
                </a:lnTo>
                <a:lnTo>
                  <a:pt x="9407" y="5787"/>
                </a:lnTo>
                <a:lnTo>
                  <a:pt x="9060" y="5592"/>
                </a:lnTo>
                <a:lnTo>
                  <a:pt x="8692" y="5441"/>
                </a:lnTo>
                <a:lnTo>
                  <a:pt x="8323" y="5311"/>
                </a:lnTo>
                <a:lnTo>
                  <a:pt x="7933" y="5246"/>
                </a:lnTo>
                <a:lnTo>
                  <a:pt x="7738" y="5224"/>
                </a:lnTo>
                <a:lnTo>
                  <a:pt x="7543" y="5202"/>
                </a:lnTo>
                <a:lnTo>
                  <a:pt x="7348" y="5224"/>
                </a:lnTo>
                <a:lnTo>
                  <a:pt x="7153" y="5246"/>
                </a:lnTo>
                <a:lnTo>
                  <a:pt x="6958" y="5289"/>
                </a:lnTo>
                <a:lnTo>
                  <a:pt x="6784" y="5354"/>
                </a:lnTo>
                <a:lnTo>
                  <a:pt x="6611" y="5419"/>
                </a:lnTo>
                <a:lnTo>
                  <a:pt x="6459" y="5506"/>
                </a:lnTo>
                <a:lnTo>
                  <a:pt x="6307" y="5592"/>
                </a:lnTo>
                <a:lnTo>
                  <a:pt x="6177" y="5679"/>
                </a:lnTo>
                <a:lnTo>
                  <a:pt x="5939" y="5896"/>
                </a:lnTo>
                <a:lnTo>
                  <a:pt x="5744" y="6156"/>
                </a:lnTo>
                <a:lnTo>
                  <a:pt x="5592" y="6416"/>
                </a:lnTo>
                <a:lnTo>
                  <a:pt x="5441" y="6698"/>
                </a:lnTo>
                <a:lnTo>
                  <a:pt x="5332" y="6980"/>
                </a:lnTo>
                <a:lnTo>
                  <a:pt x="5245" y="7283"/>
                </a:lnTo>
                <a:lnTo>
                  <a:pt x="5159" y="7565"/>
                </a:lnTo>
                <a:lnTo>
                  <a:pt x="5029" y="8107"/>
                </a:lnTo>
                <a:lnTo>
                  <a:pt x="4964" y="8345"/>
                </a:lnTo>
                <a:lnTo>
                  <a:pt x="4899" y="8562"/>
                </a:lnTo>
                <a:lnTo>
                  <a:pt x="4812" y="8735"/>
                </a:lnTo>
                <a:lnTo>
                  <a:pt x="4725" y="8865"/>
                </a:lnTo>
                <a:lnTo>
                  <a:pt x="4639" y="8974"/>
                </a:lnTo>
                <a:lnTo>
                  <a:pt x="4509" y="9039"/>
                </a:lnTo>
                <a:lnTo>
                  <a:pt x="4357" y="9060"/>
                </a:lnTo>
                <a:lnTo>
                  <a:pt x="4205" y="9082"/>
                </a:lnTo>
                <a:lnTo>
                  <a:pt x="4032" y="9082"/>
                </a:lnTo>
                <a:lnTo>
                  <a:pt x="3858" y="9060"/>
                </a:lnTo>
                <a:lnTo>
                  <a:pt x="3468" y="8974"/>
                </a:lnTo>
                <a:lnTo>
                  <a:pt x="3056" y="8887"/>
                </a:lnTo>
                <a:lnTo>
                  <a:pt x="2623" y="8822"/>
                </a:lnTo>
                <a:lnTo>
                  <a:pt x="2406" y="8800"/>
                </a:lnTo>
                <a:lnTo>
                  <a:pt x="2211" y="8800"/>
                </a:lnTo>
                <a:lnTo>
                  <a:pt x="2016" y="8822"/>
                </a:lnTo>
                <a:lnTo>
                  <a:pt x="1821" y="8865"/>
                </a:lnTo>
                <a:lnTo>
                  <a:pt x="1626" y="8952"/>
                </a:lnTo>
                <a:lnTo>
                  <a:pt x="1452" y="9039"/>
                </a:lnTo>
                <a:lnTo>
                  <a:pt x="1279" y="9169"/>
                </a:lnTo>
                <a:lnTo>
                  <a:pt x="1106" y="9320"/>
                </a:lnTo>
                <a:lnTo>
                  <a:pt x="954" y="9494"/>
                </a:lnTo>
                <a:lnTo>
                  <a:pt x="802" y="9667"/>
                </a:lnTo>
                <a:lnTo>
                  <a:pt x="542" y="10036"/>
                </a:lnTo>
                <a:lnTo>
                  <a:pt x="325" y="10382"/>
                </a:lnTo>
                <a:lnTo>
                  <a:pt x="152" y="10686"/>
                </a:lnTo>
                <a:lnTo>
                  <a:pt x="0" y="10989"/>
                </a:lnTo>
                <a:lnTo>
                  <a:pt x="36999" y="10989"/>
                </a:lnTo>
                <a:lnTo>
                  <a:pt x="36977" y="10838"/>
                </a:lnTo>
                <a:lnTo>
                  <a:pt x="36912" y="10491"/>
                </a:lnTo>
                <a:lnTo>
                  <a:pt x="36782" y="9971"/>
                </a:lnTo>
                <a:lnTo>
                  <a:pt x="36695" y="9667"/>
                </a:lnTo>
                <a:lnTo>
                  <a:pt x="36565" y="9364"/>
                </a:lnTo>
                <a:lnTo>
                  <a:pt x="36435" y="9039"/>
                </a:lnTo>
                <a:lnTo>
                  <a:pt x="36283" y="8692"/>
                </a:lnTo>
                <a:lnTo>
                  <a:pt x="36110" y="8367"/>
                </a:lnTo>
                <a:lnTo>
                  <a:pt x="35893" y="8063"/>
                </a:lnTo>
                <a:lnTo>
                  <a:pt x="35655" y="7760"/>
                </a:lnTo>
                <a:lnTo>
                  <a:pt x="35395" y="7478"/>
                </a:lnTo>
                <a:lnTo>
                  <a:pt x="35113" y="7261"/>
                </a:lnTo>
                <a:lnTo>
                  <a:pt x="34961" y="7153"/>
                </a:lnTo>
                <a:lnTo>
                  <a:pt x="34788" y="7066"/>
                </a:lnTo>
                <a:lnTo>
                  <a:pt x="34463" y="6915"/>
                </a:lnTo>
                <a:lnTo>
                  <a:pt x="34159" y="6850"/>
                </a:lnTo>
                <a:lnTo>
                  <a:pt x="33877" y="6806"/>
                </a:lnTo>
                <a:lnTo>
                  <a:pt x="33617" y="6828"/>
                </a:lnTo>
                <a:lnTo>
                  <a:pt x="33357" y="6871"/>
                </a:lnTo>
                <a:lnTo>
                  <a:pt x="33119" y="6936"/>
                </a:lnTo>
                <a:lnTo>
                  <a:pt x="32664" y="7088"/>
                </a:lnTo>
                <a:lnTo>
                  <a:pt x="32447" y="7175"/>
                </a:lnTo>
                <a:lnTo>
                  <a:pt x="32230" y="7240"/>
                </a:lnTo>
                <a:lnTo>
                  <a:pt x="32013" y="7261"/>
                </a:lnTo>
                <a:lnTo>
                  <a:pt x="31775" y="7261"/>
                </a:lnTo>
                <a:lnTo>
                  <a:pt x="31537" y="7240"/>
                </a:lnTo>
                <a:lnTo>
                  <a:pt x="31298" y="7131"/>
                </a:lnTo>
                <a:lnTo>
                  <a:pt x="31038" y="6980"/>
                </a:lnTo>
                <a:lnTo>
                  <a:pt x="30778" y="6763"/>
                </a:lnTo>
                <a:lnTo>
                  <a:pt x="30648" y="6459"/>
                </a:lnTo>
                <a:lnTo>
                  <a:pt x="30323" y="5657"/>
                </a:lnTo>
                <a:lnTo>
                  <a:pt x="30084" y="5116"/>
                </a:lnTo>
                <a:lnTo>
                  <a:pt x="29803" y="4530"/>
                </a:lnTo>
                <a:lnTo>
                  <a:pt x="29456" y="3880"/>
                </a:lnTo>
                <a:lnTo>
                  <a:pt x="29066" y="3230"/>
                </a:lnTo>
                <a:lnTo>
                  <a:pt x="28632" y="2601"/>
                </a:lnTo>
                <a:lnTo>
                  <a:pt x="28416" y="2276"/>
                </a:lnTo>
                <a:lnTo>
                  <a:pt x="28155" y="1973"/>
                </a:lnTo>
                <a:lnTo>
                  <a:pt x="27917" y="1691"/>
                </a:lnTo>
                <a:lnTo>
                  <a:pt x="27635" y="1409"/>
                </a:lnTo>
                <a:lnTo>
                  <a:pt x="27375" y="1149"/>
                </a:lnTo>
                <a:lnTo>
                  <a:pt x="27072" y="911"/>
                </a:lnTo>
                <a:lnTo>
                  <a:pt x="26790" y="694"/>
                </a:lnTo>
                <a:lnTo>
                  <a:pt x="26465" y="499"/>
                </a:lnTo>
                <a:lnTo>
                  <a:pt x="26161" y="325"/>
                </a:lnTo>
                <a:lnTo>
                  <a:pt x="25836" y="195"/>
                </a:lnTo>
                <a:lnTo>
                  <a:pt x="25489" y="87"/>
                </a:lnTo>
                <a:lnTo>
                  <a:pt x="25143" y="22"/>
                </a:lnTo>
                <a:lnTo>
                  <a:pt x="247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 descr="Изображение выглядит как текст, документ, снимок экрана, че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63DE257-12B5-8F8D-A64D-42CF0F738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52" y="129094"/>
            <a:ext cx="9042620" cy="46188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248B6D-8A20-9B8F-A416-11409F77B09D}"/>
              </a:ext>
            </a:extLst>
          </p:cNvPr>
          <p:cNvSpPr txBox="1"/>
          <p:nvPr/>
        </p:nvSpPr>
        <p:spPr>
          <a:xfrm>
            <a:off x="4744462" y="4578635"/>
            <a:ext cx="40763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Бесплатно (регистрация)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1CE0C1-7070-F25E-121F-905CA8FB0D5E}"/>
              </a:ext>
            </a:extLst>
          </p:cNvPr>
          <p:cNvSpPr txBox="1"/>
          <p:nvPr/>
        </p:nvSpPr>
        <p:spPr>
          <a:xfrm>
            <a:off x="701489" y="4747912"/>
            <a:ext cx="46661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ru-RU" sz="9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tool.markables.net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id="{7618CE4E-98CE-2244-40B9-A8F74BF92321}"/>
              </a:ext>
            </a:extLst>
          </p:cNvPr>
          <p:cNvSpPr/>
          <p:nvPr/>
        </p:nvSpPr>
        <p:spPr>
          <a:xfrm rot="10800000" flipH="1">
            <a:off x="219025" y="905221"/>
            <a:ext cx="964927" cy="336574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83141"/>
      </p:ext>
    </p:extLst>
  </p:cSld>
  <p:clrMapOvr>
    <a:masterClrMapping/>
  </p:clrMapOvr>
</p:sld>
</file>

<file path=ppt/theme/theme1.xml><?xml version="1.0" encoding="utf-8"?>
<a:theme xmlns:a="http://schemas.openxmlformats.org/drawingml/2006/main" name="Business Research Paper Slideshow by Slidesgo">
  <a:themeElements>
    <a:clrScheme name="Simple Light">
      <a:dk1>
        <a:srgbClr val="24294B"/>
      </a:dk1>
      <a:lt1>
        <a:srgbClr val="FFFFFF"/>
      </a:lt1>
      <a:dk2>
        <a:srgbClr val="4FA5E6"/>
      </a:dk2>
      <a:lt2>
        <a:srgbClr val="78DBDD"/>
      </a:lt2>
      <a:accent1>
        <a:srgbClr val="F6A64A"/>
      </a:accent1>
      <a:accent2>
        <a:srgbClr val="C99062"/>
      </a:accent2>
      <a:accent3>
        <a:srgbClr val="FDE270"/>
      </a:accent3>
      <a:accent4>
        <a:srgbClr val="E97575"/>
      </a:accent4>
      <a:accent5>
        <a:srgbClr val="E5F2FD"/>
      </a:accent5>
      <a:accent6>
        <a:srgbClr val="CCE7FF"/>
      </a:accent6>
      <a:hlink>
        <a:srgbClr val="2429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238</Words>
  <Application>Microsoft Macintosh PowerPoint</Application>
  <PresentationFormat>Экран (16:9)</PresentationFormat>
  <Paragraphs>53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 Narrow</vt:lpstr>
      <vt:lpstr>Calibri</vt:lpstr>
      <vt:lpstr>Courier New</vt:lpstr>
      <vt:lpstr>Lato</vt:lpstr>
      <vt:lpstr>Arial</vt:lpstr>
      <vt:lpstr>Titillium Web</vt:lpstr>
      <vt:lpstr>Days One</vt:lpstr>
      <vt:lpstr>Loved by the King</vt:lpstr>
      <vt:lpstr>Business Research Paper Slideshow by Slidesgo</vt:lpstr>
      <vt:lpstr>Древние истины  в эпоху AI: мифы и реальность  в оценке различных активов </vt:lpstr>
      <vt:lpstr>Презентация PowerPoint</vt:lpstr>
      <vt:lpstr>AI может сделать процесс оценки менее субъективным</vt:lpstr>
      <vt:lpstr>Откуда взять данные?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Natalia Kirshina</cp:lastModifiedBy>
  <cp:revision>6</cp:revision>
  <dcterms:modified xsi:type="dcterms:W3CDTF">2025-06-12T16:19:28Z</dcterms:modified>
</cp:coreProperties>
</file>